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12"/>
  </p:notesMasterIdLst>
  <p:sldIdLst>
    <p:sldId id="256" r:id="rId2"/>
    <p:sldId id="337" r:id="rId3"/>
    <p:sldId id="331" r:id="rId4"/>
    <p:sldId id="338" r:id="rId5"/>
    <p:sldId id="332" r:id="rId6"/>
    <p:sldId id="340" r:id="rId7"/>
    <p:sldId id="334" r:id="rId8"/>
    <p:sldId id="339" r:id="rId9"/>
    <p:sldId id="341" r:id="rId10"/>
    <p:sldId id="335" r:id="rId11"/>
  </p:sldIdLst>
  <p:sldSz cx="9144000" cy="5143500" type="screen16x9"/>
  <p:notesSz cx="6858000" cy="9144000"/>
  <p:embeddedFontLst>
    <p:embeddedFont>
      <p:font typeface="Comic Sans MS" panose="030F0702030302020204" pitchFamily="66" charset="0"/>
      <p:regular r:id="rId13"/>
      <p:bold r:id="rId14"/>
      <p:italic r:id="rId15"/>
      <p:boldItalic r:id="rId16"/>
    </p:embeddedFont>
    <p:embeddedFont>
      <p:font typeface="Montserrat Thin" panose="020B0604020202020204" charset="0"/>
      <p:regular r:id="rId17"/>
      <p:bold r:id="rId18"/>
      <p:italic r:id="rId19"/>
      <p:boldItalic r:id="rId20"/>
    </p:embeddedFont>
    <p:embeddedFont>
      <p:font typeface="Montserrat Medium" panose="020B0604020202020204" charset="0"/>
      <p:regular r:id="rId21"/>
      <p:bold r:id="rId22"/>
      <p:italic r:id="rId23"/>
      <p:boldItalic r:id="rId24"/>
    </p:embeddedFont>
    <p:embeddedFont>
      <p:font typeface="Montserrat"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778471-C1BA-4DB4-AB71-A99B2C326E27}">
  <a:tblStyle styleId="{5E778471-C1BA-4DB4-AB71-A99B2C326E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27"/>
        <p:cNvGrpSpPr/>
        <p:nvPr/>
      </p:nvGrpSpPr>
      <p:grpSpPr>
        <a:xfrm>
          <a:off x="0" y="0"/>
          <a:ext cx="0" cy="0"/>
          <a:chOff x="0" y="0"/>
          <a:chExt cx="0" cy="0"/>
        </a:xfrm>
      </p:grpSpPr>
      <p:sp>
        <p:nvSpPr>
          <p:cNvPr id="38828" name="Google Shape;388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29" name="Google Shape;388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 Convergent boundaries: When two plates come together, it is known as a convergent boundary. The impact of the colliding plates can cause the edges of one or both plates to buckle up into a mountain ranges or one of the plates may bend down into a deep seafloor trench.</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smtClean="0">
                <a:solidFill>
                  <a:schemeClr val="bg1"/>
                </a:solidFill>
              </a:rPr>
              <a:t>Divergent boundaries: </a:t>
            </a:r>
            <a:r>
              <a:rPr lang="en-US" sz="1100" b="0" i="0" u="none" strike="noStrike" cap="none" dirty="0" smtClean="0">
                <a:solidFill>
                  <a:srgbClr val="000000"/>
                </a:solidFill>
                <a:effectLst/>
                <a:latin typeface="Arial"/>
                <a:ea typeface="Arial"/>
                <a:cs typeface="Arial"/>
                <a:sym typeface="Arial"/>
              </a:rPr>
              <a:t>A divergent boundary occurs when two tectonic plates move away from each other.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Transform Boundaries: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Where two plates slide past each other, earthquakes originate at shallow depths.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1" dirty="0" smtClean="0">
              <a:solidFill>
                <a:schemeClr val="bg1"/>
              </a:solidFill>
            </a:endParaRPr>
          </a:p>
          <a:p>
            <a:endParaRPr lang="en-US" dirty="0"/>
          </a:p>
        </p:txBody>
      </p:sp>
    </p:spTree>
    <p:extLst>
      <p:ext uri="{BB962C8B-B14F-4D97-AF65-F5344CB8AC3E}">
        <p14:creationId xmlns:p14="http://schemas.microsoft.com/office/powerpoint/2010/main" val="420028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Causes</a:t>
            </a:r>
            <a:r>
              <a:rPr lang="en-US" baseline="0" dirty="0" smtClean="0"/>
              <a:t> of earthquakes: </a:t>
            </a:r>
            <a:r>
              <a:rPr lang="en-US" sz="1100" b="0" i="0" u="none" strike="noStrike" cap="none" dirty="0" smtClean="0">
                <a:solidFill>
                  <a:srgbClr val="000000"/>
                </a:solidFill>
                <a:effectLst/>
                <a:latin typeface="Arial"/>
                <a:ea typeface="Arial"/>
                <a:cs typeface="Arial"/>
                <a:sym typeface="Arial"/>
              </a:rPr>
              <a:t>When the stress on the edge overcomes the friction, there is an earthquake that releases energy in waves that travel through the earth's crust and cause the shaking that we feel.                                                                                                                                                                                                                                                                 effects</a:t>
            </a:r>
            <a:r>
              <a:rPr lang="en-US" sz="1100" b="0" i="0" u="none" strike="noStrike" cap="none" baseline="0" dirty="0" smtClean="0">
                <a:solidFill>
                  <a:srgbClr val="000000"/>
                </a:solidFill>
                <a:effectLst/>
                <a:latin typeface="Arial"/>
                <a:ea typeface="Arial"/>
                <a:cs typeface="Arial"/>
                <a:sym typeface="Arial"/>
              </a:rPr>
              <a:t> of earthquakes: </a:t>
            </a:r>
            <a:r>
              <a:rPr lang="en-US" sz="1100" b="0" i="0" u="none" strike="noStrike" cap="none" dirty="0" smtClean="0">
                <a:solidFill>
                  <a:srgbClr val="000000"/>
                </a:solidFill>
                <a:effectLst/>
                <a:latin typeface="Arial"/>
                <a:ea typeface="Arial"/>
                <a:cs typeface="Arial"/>
                <a:sym typeface="Arial"/>
              </a:rPr>
              <a:t>The effects from earthquakes include ground shaking, surface faulting, ground failure, and less commonly, tsunamis.</a:t>
            </a:r>
            <a:endParaRPr lang="en-US" dirty="0"/>
          </a:p>
        </p:txBody>
      </p:sp>
    </p:spTree>
    <p:extLst>
      <p:ext uri="{BB962C8B-B14F-4D97-AF65-F5344CB8AC3E}">
        <p14:creationId xmlns:p14="http://schemas.microsoft.com/office/powerpoint/2010/main" val="93090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Seismometers allow us to detect and measure earthquakes by converting vibrations due to seismic waves into electrical signals, which we can then display as seismograms on a computer screen.</a:t>
            </a:r>
          </a:p>
          <a:p>
            <a:pPr rtl="0"/>
            <a:r>
              <a:rPr lang="en-US" sz="1100" b="0" i="0" u="none" strike="noStrike" cap="none" dirty="0" smtClean="0">
                <a:solidFill>
                  <a:srgbClr val="000000"/>
                </a:solidFill>
                <a:effectLst/>
                <a:latin typeface="Arial"/>
                <a:cs typeface="Arial"/>
                <a:sym typeface="Arial"/>
              </a:rPr>
              <a:t>The Richter</a:t>
            </a:r>
            <a:r>
              <a:rPr lang="en-US" sz="1100" b="0" i="0" u="none" strike="noStrike" cap="none" baseline="0" dirty="0" smtClean="0">
                <a:solidFill>
                  <a:srgbClr val="000000"/>
                </a:solidFill>
                <a:effectLst/>
                <a:latin typeface="Arial"/>
                <a:cs typeface="Arial"/>
                <a:sym typeface="Arial"/>
              </a:rPr>
              <a:t> scale </a:t>
            </a:r>
            <a:r>
              <a:rPr lang="en-US" sz="1100" b="0" i="0" u="none" strike="noStrike" cap="none" dirty="0" smtClean="0">
                <a:solidFill>
                  <a:srgbClr val="000000"/>
                </a:solidFill>
                <a:effectLst/>
                <a:latin typeface="Arial"/>
                <a:ea typeface="Arial"/>
                <a:cs typeface="Arial"/>
                <a:sym typeface="Arial"/>
              </a:rPr>
              <a:t>which means that each one-point increase on the scale represents a tenfold increase in the magnitude of the earthquake.</a:t>
            </a:r>
          </a:p>
          <a:p>
            <a:pPr rtl="0"/>
            <a:r>
              <a:rPr lang="en-US" sz="1100" b="0" i="0" u="none" strike="noStrike" cap="none" dirty="0" smtClean="0">
                <a:solidFill>
                  <a:srgbClr val="000000"/>
                </a:solidFill>
                <a:effectLst/>
                <a:latin typeface="Arial"/>
                <a:ea typeface="Arial"/>
                <a:cs typeface="Arial"/>
                <a:sym typeface="Arial"/>
              </a:rPr>
              <a:t>Triangulation is a method used to increase the credibility and validity of research findings</a:t>
            </a:r>
            <a:endParaRPr lang="en-US" dirty="0"/>
          </a:p>
        </p:txBody>
      </p:sp>
    </p:spTree>
    <p:extLst>
      <p:ext uri="{BB962C8B-B14F-4D97-AF65-F5344CB8AC3E}">
        <p14:creationId xmlns:p14="http://schemas.microsoft.com/office/powerpoint/2010/main" val="130923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t>surface faulting, tsunamis, soil liquefactions, ground resonance, landslides and ground failure.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t>When the stress on the edge overcomes the friction</a:t>
            </a:r>
          </a:p>
          <a:p>
            <a:endParaRPr lang="en-US" dirty="0"/>
          </a:p>
        </p:txBody>
      </p:sp>
    </p:spTree>
    <p:extLst>
      <p:ext uri="{BB962C8B-B14F-4D97-AF65-F5344CB8AC3E}">
        <p14:creationId xmlns:p14="http://schemas.microsoft.com/office/powerpoint/2010/main" val="11448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1" y="250228"/>
            <a:ext cx="9144255" cy="4643040"/>
            <a:chOff x="238125" y="1043475"/>
            <a:chExt cx="7142275" cy="3626525"/>
          </a:xfrm>
        </p:grpSpPr>
        <p:sp>
          <p:nvSpPr>
            <p:cNvPr id="10" name="Google Shape;10;p2"/>
            <p:cNvSpPr/>
            <p:nvPr/>
          </p:nvSpPr>
          <p:spPr>
            <a:xfrm>
              <a:off x="4330525" y="3218300"/>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1470500"/>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8125" y="2865600"/>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8125" y="1043475"/>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23568" y="-688301"/>
            <a:ext cx="9152207" cy="6520116"/>
            <a:chOff x="238075" y="312675"/>
            <a:chExt cx="7142350" cy="5088275"/>
          </a:xfrm>
        </p:grpSpPr>
        <p:sp>
          <p:nvSpPr>
            <p:cNvPr id="15" name="Google Shape;15;p2"/>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2"/>
          <p:cNvGrpSpPr/>
          <p:nvPr/>
        </p:nvGrpSpPr>
        <p:grpSpPr>
          <a:xfrm>
            <a:off x="-128548" y="-596017"/>
            <a:ext cx="9357872" cy="6281452"/>
            <a:chOff x="235375" y="458950"/>
            <a:chExt cx="7145050" cy="4796100"/>
          </a:xfrm>
        </p:grpSpPr>
        <p:sp>
          <p:nvSpPr>
            <p:cNvPr id="599" name="Google Shape;599;p2"/>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2"/>
          <p:cNvGrpSpPr/>
          <p:nvPr/>
        </p:nvGrpSpPr>
        <p:grpSpPr>
          <a:xfrm>
            <a:off x="-79368" y="-558092"/>
            <a:ext cx="9358095" cy="6205603"/>
            <a:chOff x="236675" y="487975"/>
            <a:chExt cx="7144675" cy="4737825"/>
          </a:xfrm>
        </p:grpSpPr>
        <p:sp>
          <p:nvSpPr>
            <p:cNvPr id="752" name="Google Shape;752;p2"/>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 name="Google Shape;873;p2"/>
          <p:cNvSpPr txBox="1">
            <a:spLocks noGrp="1"/>
          </p:cNvSpPr>
          <p:nvPr>
            <p:ph type="ctrTitle"/>
          </p:nvPr>
        </p:nvSpPr>
        <p:spPr>
          <a:xfrm>
            <a:off x="5130651" y="1556600"/>
            <a:ext cx="3194700" cy="2052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6000"/>
              <a:buFont typeface="Montserrat Thin"/>
              <a:buNone/>
              <a:defRPr sz="6000">
                <a:latin typeface="Montserrat Thin"/>
                <a:ea typeface="Montserrat Thin"/>
                <a:cs typeface="Montserrat Thin"/>
                <a:sym typeface="Montserrat Thin"/>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874" name="Google Shape;874;p2"/>
          <p:cNvSpPr txBox="1">
            <a:spLocks noGrp="1"/>
          </p:cNvSpPr>
          <p:nvPr>
            <p:ph type="subTitle" idx="1"/>
          </p:nvPr>
        </p:nvSpPr>
        <p:spPr>
          <a:xfrm>
            <a:off x="5130650" y="3685400"/>
            <a:ext cx="3259200" cy="43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Montserrat Medium"/>
              <a:buNone/>
              <a:defRPr>
                <a:latin typeface="Montserrat Medium"/>
                <a:ea typeface="Montserrat Medium"/>
                <a:cs typeface="Montserrat Medium"/>
                <a:sym typeface="Montserrat Medium"/>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43"/>
        <p:cNvGrpSpPr/>
        <p:nvPr/>
      </p:nvGrpSpPr>
      <p:grpSpPr>
        <a:xfrm>
          <a:off x="0" y="0"/>
          <a:ext cx="0" cy="0"/>
          <a:chOff x="0" y="0"/>
          <a:chExt cx="0" cy="0"/>
        </a:xfrm>
      </p:grpSpPr>
      <p:grpSp>
        <p:nvGrpSpPr>
          <p:cNvPr id="1744" name="Google Shape;1744;p4"/>
          <p:cNvGrpSpPr/>
          <p:nvPr/>
        </p:nvGrpSpPr>
        <p:grpSpPr>
          <a:xfrm>
            <a:off x="-121" y="220623"/>
            <a:ext cx="9171930" cy="4672647"/>
            <a:chOff x="238125" y="1020352"/>
            <a:chExt cx="7163891" cy="3649650"/>
          </a:xfrm>
        </p:grpSpPr>
        <p:sp>
          <p:nvSpPr>
            <p:cNvPr id="1745" name="Google Shape;1745;p4"/>
            <p:cNvSpPr/>
            <p:nvPr/>
          </p:nvSpPr>
          <p:spPr>
            <a:xfrm>
              <a:off x="4330525" y="3218300"/>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
            <p:cNvSpPr/>
            <p:nvPr/>
          </p:nvSpPr>
          <p:spPr>
            <a:xfrm>
              <a:off x="238125" y="1020352"/>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
            <p:cNvSpPr/>
            <p:nvPr/>
          </p:nvSpPr>
          <p:spPr>
            <a:xfrm>
              <a:off x="259741" y="1933406"/>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
            <p:cNvSpPr/>
            <p:nvPr/>
          </p:nvSpPr>
          <p:spPr>
            <a:xfrm>
              <a:off x="259741" y="2948302"/>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4"/>
          <p:cNvGrpSpPr/>
          <p:nvPr/>
        </p:nvGrpSpPr>
        <p:grpSpPr>
          <a:xfrm>
            <a:off x="23568" y="-688301"/>
            <a:ext cx="9152207" cy="6520116"/>
            <a:chOff x="238075" y="312675"/>
            <a:chExt cx="7142350" cy="5088275"/>
          </a:xfrm>
        </p:grpSpPr>
        <p:sp>
          <p:nvSpPr>
            <p:cNvPr id="1750" name="Google Shape;1750;p4"/>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3" name="Google Shape;2333;p4"/>
          <p:cNvGrpSpPr/>
          <p:nvPr/>
        </p:nvGrpSpPr>
        <p:grpSpPr>
          <a:xfrm>
            <a:off x="-128548" y="-596017"/>
            <a:ext cx="9357872" cy="6281452"/>
            <a:chOff x="235375" y="458950"/>
            <a:chExt cx="7145050" cy="4796100"/>
          </a:xfrm>
        </p:grpSpPr>
        <p:sp>
          <p:nvSpPr>
            <p:cNvPr id="2334" name="Google Shape;2334;p4"/>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4"/>
          <p:cNvGrpSpPr/>
          <p:nvPr/>
        </p:nvGrpSpPr>
        <p:grpSpPr>
          <a:xfrm>
            <a:off x="-79368" y="-558092"/>
            <a:ext cx="9358095" cy="6205603"/>
            <a:chOff x="236675" y="487975"/>
            <a:chExt cx="7144675" cy="4737825"/>
          </a:xfrm>
        </p:grpSpPr>
        <p:sp>
          <p:nvSpPr>
            <p:cNvPr id="2487" name="Google Shape;2487;p4"/>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8" name="Google Shape;2608;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09" name="Google Shape;2609;p4"/>
          <p:cNvSpPr txBox="1">
            <a:spLocks noGrp="1"/>
          </p:cNvSpPr>
          <p:nvPr>
            <p:ph type="body" idx="1"/>
          </p:nvPr>
        </p:nvSpPr>
        <p:spPr>
          <a:xfrm>
            <a:off x="713225" y="1354025"/>
            <a:ext cx="7717500" cy="270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AutoNum type="arabicPeriod"/>
              <a:defRPr sz="11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09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
  <p:cSld name="TITLE_ONLY_1_2">
    <p:spTree>
      <p:nvGrpSpPr>
        <p:cNvPr id="1" name="Shape 24782"/>
        <p:cNvGrpSpPr/>
        <p:nvPr/>
      </p:nvGrpSpPr>
      <p:grpSpPr>
        <a:xfrm>
          <a:off x="0" y="0"/>
          <a:ext cx="0" cy="0"/>
          <a:chOff x="0" y="0"/>
          <a:chExt cx="0" cy="0"/>
        </a:xfrm>
      </p:grpSpPr>
      <p:grpSp>
        <p:nvGrpSpPr>
          <p:cNvPr id="24783" name="Google Shape;24783;p33"/>
          <p:cNvGrpSpPr/>
          <p:nvPr/>
        </p:nvGrpSpPr>
        <p:grpSpPr>
          <a:xfrm flipH="1">
            <a:off x="-2000474" y="-165027"/>
            <a:ext cx="11226942" cy="5700535"/>
            <a:chOff x="238125" y="1043475"/>
            <a:chExt cx="7142275" cy="3626525"/>
          </a:xfrm>
        </p:grpSpPr>
        <p:sp>
          <p:nvSpPr>
            <p:cNvPr id="24784" name="Google Shape;24784;p33"/>
            <p:cNvSpPr/>
            <p:nvPr/>
          </p:nvSpPr>
          <p:spPr>
            <a:xfrm>
              <a:off x="3419160" y="2086946"/>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5" name="Google Shape;24785;p33"/>
            <p:cNvSpPr/>
            <p:nvPr/>
          </p:nvSpPr>
          <p:spPr>
            <a:xfrm>
              <a:off x="238125" y="1470500"/>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6" name="Google Shape;24786;p33"/>
            <p:cNvSpPr/>
            <p:nvPr/>
          </p:nvSpPr>
          <p:spPr>
            <a:xfrm>
              <a:off x="238125" y="2865600"/>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7" name="Google Shape;24787;p33"/>
            <p:cNvSpPr/>
            <p:nvPr/>
          </p:nvSpPr>
          <p:spPr>
            <a:xfrm>
              <a:off x="238125" y="1043475"/>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8" name="Google Shape;24788;p33"/>
          <p:cNvGrpSpPr/>
          <p:nvPr/>
        </p:nvGrpSpPr>
        <p:grpSpPr>
          <a:xfrm>
            <a:off x="23568" y="-688301"/>
            <a:ext cx="9152207" cy="6520116"/>
            <a:chOff x="238075" y="312675"/>
            <a:chExt cx="7142350" cy="5088275"/>
          </a:xfrm>
        </p:grpSpPr>
        <p:sp>
          <p:nvSpPr>
            <p:cNvPr id="24789" name="Google Shape;24789;p33"/>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0" name="Google Shape;24790;p33"/>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1" name="Google Shape;24791;p33"/>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2" name="Google Shape;24792;p33"/>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3" name="Google Shape;24793;p33"/>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4" name="Google Shape;24794;p33"/>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5" name="Google Shape;24795;p33"/>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6" name="Google Shape;24796;p33"/>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7" name="Google Shape;24797;p33"/>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8" name="Google Shape;24798;p33"/>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9" name="Google Shape;24799;p33"/>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0" name="Google Shape;24800;p33"/>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1" name="Google Shape;24801;p33"/>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2" name="Google Shape;24802;p33"/>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3" name="Google Shape;24803;p33"/>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4" name="Google Shape;24804;p33"/>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5" name="Google Shape;24805;p33"/>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6" name="Google Shape;24806;p33"/>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7" name="Google Shape;24807;p33"/>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8" name="Google Shape;24808;p33"/>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9" name="Google Shape;24809;p33"/>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0" name="Google Shape;24810;p33"/>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1" name="Google Shape;24811;p33"/>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2" name="Google Shape;24812;p33"/>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3" name="Google Shape;24813;p33"/>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4" name="Google Shape;24814;p33"/>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5" name="Google Shape;24815;p33"/>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6" name="Google Shape;24816;p33"/>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7" name="Google Shape;24817;p33"/>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8" name="Google Shape;24818;p33"/>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9" name="Google Shape;24819;p33"/>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0" name="Google Shape;24820;p33"/>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1" name="Google Shape;24821;p33"/>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2" name="Google Shape;24822;p33"/>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3" name="Google Shape;24823;p33"/>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4" name="Google Shape;24824;p33"/>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5" name="Google Shape;24825;p33"/>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6" name="Google Shape;24826;p33"/>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7" name="Google Shape;24827;p33"/>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8" name="Google Shape;24828;p33"/>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9" name="Google Shape;24829;p33"/>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0" name="Google Shape;24830;p33"/>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1" name="Google Shape;24831;p33"/>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2" name="Google Shape;24832;p33"/>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3" name="Google Shape;24833;p33"/>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4" name="Google Shape;24834;p33"/>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5" name="Google Shape;24835;p33"/>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6" name="Google Shape;24836;p33"/>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7" name="Google Shape;24837;p33"/>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8" name="Google Shape;24838;p33"/>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9" name="Google Shape;24839;p33"/>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0" name="Google Shape;24840;p33"/>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1" name="Google Shape;24841;p33"/>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2" name="Google Shape;24842;p33"/>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3" name="Google Shape;24843;p33"/>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4" name="Google Shape;24844;p33"/>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5" name="Google Shape;24845;p33"/>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6" name="Google Shape;24846;p33"/>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7" name="Google Shape;24847;p33"/>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8" name="Google Shape;24848;p33"/>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9" name="Google Shape;24849;p33"/>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0" name="Google Shape;24850;p33"/>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1" name="Google Shape;24851;p33"/>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2" name="Google Shape;24852;p33"/>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3" name="Google Shape;24853;p33"/>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4" name="Google Shape;24854;p33"/>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5" name="Google Shape;24855;p33"/>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6" name="Google Shape;24856;p33"/>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7" name="Google Shape;24857;p33"/>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8" name="Google Shape;24858;p33"/>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9" name="Google Shape;24859;p33"/>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0" name="Google Shape;24860;p33"/>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1" name="Google Shape;24861;p33"/>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2" name="Google Shape;24862;p33"/>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3" name="Google Shape;24863;p33"/>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4" name="Google Shape;24864;p33"/>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5" name="Google Shape;24865;p33"/>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6" name="Google Shape;24866;p33"/>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7" name="Google Shape;24867;p33"/>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8" name="Google Shape;24868;p33"/>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9" name="Google Shape;24869;p33"/>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0" name="Google Shape;24870;p33"/>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1" name="Google Shape;24871;p33"/>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2" name="Google Shape;24872;p33"/>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3" name="Google Shape;24873;p33"/>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4" name="Google Shape;24874;p33"/>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5" name="Google Shape;24875;p33"/>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6" name="Google Shape;24876;p33"/>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7" name="Google Shape;24877;p33"/>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8" name="Google Shape;24878;p33"/>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9" name="Google Shape;24879;p33"/>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0" name="Google Shape;24880;p33"/>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1" name="Google Shape;24881;p33"/>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2" name="Google Shape;24882;p33"/>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3" name="Google Shape;24883;p33"/>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4" name="Google Shape;24884;p33"/>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5" name="Google Shape;24885;p33"/>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6" name="Google Shape;24886;p33"/>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7" name="Google Shape;24887;p33"/>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8" name="Google Shape;24888;p33"/>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9" name="Google Shape;24889;p33"/>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0" name="Google Shape;24890;p33"/>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1" name="Google Shape;24891;p33"/>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2" name="Google Shape;24892;p33"/>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3" name="Google Shape;24893;p33"/>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4" name="Google Shape;24894;p33"/>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5" name="Google Shape;24895;p33"/>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6" name="Google Shape;24896;p33"/>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7" name="Google Shape;24897;p33"/>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8" name="Google Shape;24898;p33"/>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9" name="Google Shape;24899;p33"/>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0" name="Google Shape;24900;p33"/>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1" name="Google Shape;24901;p33"/>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2" name="Google Shape;24902;p33"/>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3" name="Google Shape;24903;p33"/>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4" name="Google Shape;24904;p33"/>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5" name="Google Shape;24905;p33"/>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6" name="Google Shape;24906;p33"/>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7" name="Google Shape;24907;p33"/>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8" name="Google Shape;24908;p33"/>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9" name="Google Shape;24909;p33"/>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0" name="Google Shape;24910;p33"/>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1" name="Google Shape;24911;p33"/>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2" name="Google Shape;24912;p33"/>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3" name="Google Shape;24913;p33"/>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4" name="Google Shape;24914;p33"/>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5" name="Google Shape;24915;p33"/>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6" name="Google Shape;24916;p33"/>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7" name="Google Shape;24917;p33"/>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8" name="Google Shape;24918;p33"/>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9" name="Google Shape;24919;p33"/>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0" name="Google Shape;24920;p33"/>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1" name="Google Shape;24921;p33"/>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2" name="Google Shape;24922;p33"/>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3" name="Google Shape;24923;p33"/>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4" name="Google Shape;24924;p33"/>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5" name="Google Shape;24925;p33"/>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6" name="Google Shape;24926;p33"/>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7" name="Google Shape;24927;p33"/>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8" name="Google Shape;24928;p33"/>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9" name="Google Shape;24929;p33"/>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0" name="Google Shape;24930;p33"/>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1" name="Google Shape;24931;p33"/>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2" name="Google Shape;24932;p33"/>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3" name="Google Shape;24933;p33"/>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4" name="Google Shape;24934;p33"/>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5" name="Google Shape;24935;p33"/>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6" name="Google Shape;24936;p33"/>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7" name="Google Shape;24937;p33"/>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8" name="Google Shape;24938;p33"/>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9" name="Google Shape;24939;p33"/>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0" name="Google Shape;24940;p33"/>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1" name="Google Shape;24941;p33"/>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2" name="Google Shape;24942;p33"/>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3" name="Google Shape;24943;p33"/>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4" name="Google Shape;24944;p33"/>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5" name="Google Shape;24945;p33"/>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6" name="Google Shape;24946;p33"/>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7" name="Google Shape;24947;p33"/>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8" name="Google Shape;24948;p33"/>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9" name="Google Shape;24949;p33"/>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0" name="Google Shape;24950;p33"/>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1" name="Google Shape;24951;p33"/>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2" name="Google Shape;24952;p33"/>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3" name="Google Shape;24953;p33"/>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4" name="Google Shape;24954;p33"/>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5" name="Google Shape;24955;p33"/>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6" name="Google Shape;24956;p33"/>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7" name="Google Shape;24957;p33"/>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8" name="Google Shape;24958;p33"/>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9" name="Google Shape;24959;p33"/>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0" name="Google Shape;24960;p33"/>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1" name="Google Shape;24961;p33"/>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2" name="Google Shape;24962;p33"/>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3" name="Google Shape;24963;p33"/>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4" name="Google Shape;24964;p33"/>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5" name="Google Shape;24965;p33"/>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6" name="Google Shape;24966;p33"/>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7" name="Google Shape;24967;p33"/>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8" name="Google Shape;24968;p33"/>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9" name="Google Shape;24969;p33"/>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0" name="Google Shape;24970;p33"/>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1" name="Google Shape;24971;p33"/>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2" name="Google Shape;24972;p33"/>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3" name="Google Shape;24973;p33"/>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4" name="Google Shape;24974;p33"/>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5" name="Google Shape;24975;p33"/>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6" name="Google Shape;24976;p33"/>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7" name="Google Shape;24977;p33"/>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8" name="Google Shape;24978;p33"/>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9" name="Google Shape;24979;p33"/>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0" name="Google Shape;24980;p33"/>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1" name="Google Shape;24981;p33"/>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2" name="Google Shape;24982;p33"/>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3" name="Google Shape;24983;p33"/>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4" name="Google Shape;24984;p33"/>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5" name="Google Shape;24985;p33"/>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6" name="Google Shape;24986;p33"/>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7" name="Google Shape;24987;p33"/>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8" name="Google Shape;24988;p33"/>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9" name="Google Shape;24989;p33"/>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0" name="Google Shape;24990;p33"/>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1" name="Google Shape;24991;p33"/>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2" name="Google Shape;24992;p33"/>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3" name="Google Shape;24993;p33"/>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4" name="Google Shape;24994;p33"/>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5" name="Google Shape;24995;p33"/>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6" name="Google Shape;24996;p33"/>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7" name="Google Shape;24997;p33"/>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8" name="Google Shape;24998;p33"/>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9" name="Google Shape;24999;p33"/>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0" name="Google Shape;25000;p33"/>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1" name="Google Shape;25001;p33"/>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2" name="Google Shape;25002;p33"/>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3" name="Google Shape;25003;p33"/>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4" name="Google Shape;25004;p33"/>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5" name="Google Shape;25005;p33"/>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6" name="Google Shape;25006;p33"/>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7" name="Google Shape;25007;p33"/>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8" name="Google Shape;25008;p33"/>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9" name="Google Shape;25009;p33"/>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0" name="Google Shape;25010;p33"/>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1" name="Google Shape;25011;p33"/>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2" name="Google Shape;25012;p33"/>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3" name="Google Shape;25013;p33"/>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4" name="Google Shape;25014;p33"/>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5" name="Google Shape;25015;p33"/>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6" name="Google Shape;25016;p33"/>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7" name="Google Shape;25017;p33"/>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8" name="Google Shape;25018;p33"/>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9" name="Google Shape;25019;p33"/>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0" name="Google Shape;25020;p33"/>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1" name="Google Shape;25021;p33"/>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2" name="Google Shape;25022;p33"/>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3" name="Google Shape;25023;p33"/>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4" name="Google Shape;25024;p33"/>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5" name="Google Shape;25025;p33"/>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6" name="Google Shape;25026;p33"/>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7" name="Google Shape;25027;p33"/>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8" name="Google Shape;25028;p33"/>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9" name="Google Shape;25029;p33"/>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0" name="Google Shape;25030;p33"/>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1" name="Google Shape;25031;p33"/>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2" name="Google Shape;25032;p33"/>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3" name="Google Shape;25033;p33"/>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4" name="Google Shape;25034;p33"/>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5" name="Google Shape;25035;p33"/>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6" name="Google Shape;25036;p33"/>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7" name="Google Shape;25037;p33"/>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8" name="Google Shape;25038;p33"/>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9" name="Google Shape;25039;p33"/>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0" name="Google Shape;25040;p33"/>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1" name="Google Shape;25041;p33"/>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2" name="Google Shape;25042;p33"/>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3" name="Google Shape;25043;p33"/>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4" name="Google Shape;25044;p33"/>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5" name="Google Shape;25045;p33"/>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6" name="Google Shape;25046;p33"/>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7" name="Google Shape;25047;p33"/>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8" name="Google Shape;25048;p33"/>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9" name="Google Shape;25049;p33"/>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0" name="Google Shape;25050;p33"/>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1" name="Google Shape;25051;p33"/>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2" name="Google Shape;25052;p33"/>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3" name="Google Shape;25053;p33"/>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4" name="Google Shape;25054;p33"/>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5" name="Google Shape;25055;p33"/>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6" name="Google Shape;25056;p33"/>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7" name="Google Shape;25057;p33"/>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8" name="Google Shape;25058;p33"/>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9" name="Google Shape;25059;p33"/>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0" name="Google Shape;25060;p33"/>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1" name="Google Shape;25061;p33"/>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2" name="Google Shape;25062;p33"/>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3" name="Google Shape;25063;p33"/>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4" name="Google Shape;25064;p33"/>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5" name="Google Shape;25065;p33"/>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6" name="Google Shape;25066;p33"/>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7" name="Google Shape;25067;p33"/>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8" name="Google Shape;25068;p33"/>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9" name="Google Shape;25069;p33"/>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0" name="Google Shape;25070;p33"/>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1" name="Google Shape;25071;p33"/>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2" name="Google Shape;25072;p33"/>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3" name="Google Shape;25073;p33"/>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4" name="Google Shape;25074;p33"/>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5" name="Google Shape;25075;p33"/>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6" name="Google Shape;25076;p33"/>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7" name="Google Shape;25077;p33"/>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8" name="Google Shape;25078;p33"/>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9" name="Google Shape;25079;p33"/>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0" name="Google Shape;25080;p33"/>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1" name="Google Shape;25081;p33"/>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2" name="Google Shape;25082;p33"/>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3" name="Google Shape;25083;p33"/>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4" name="Google Shape;25084;p33"/>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5" name="Google Shape;25085;p33"/>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6" name="Google Shape;25086;p33"/>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7" name="Google Shape;25087;p33"/>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8" name="Google Shape;25088;p33"/>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9" name="Google Shape;25089;p33"/>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0" name="Google Shape;25090;p33"/>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1" name="Google Shape;25091;p33"/>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2" name="Google Shape;25092;p33"/>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3" name="Google Shape;25093;p33"/>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4" name="Google Shape;25094;p33"/>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5" name="Google Shape;25095;p33"/>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6" name="Google Shape;25096;p33"/>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7" name="Google Shape;25097;p33"/>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8" name="Google Shape;25098;p33"/>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9" name="Google Shape;25099;p33"/>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0" name="Google Shape;25100;p33"/>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1" name="Google Shape;25101;p33"/>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2" name="Google Shape;25102;p33"/>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3" name="Google Shape;25103;p33"/>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4" name="Google Shape;25104;p33"/>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5" name="Google Shape;25105;p33"/>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6" name="Google Shape;25106;p33"/>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7" name="Google Shape;25107;p33"/>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8" name="Google Shape;25108;p33"/>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9" name="Google Shape;25109;p33"/>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0" name="Google Shape;25110;p33"/>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1" name="Google Shape;25111;p33"/>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2" name="Google Shape;25112;p33"/>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3" name="Google Shape;25113;p33"/>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4" name="Google Shape;25114;p33"/>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5" name="Google Shape;25115;p33"/>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6" name="Google Shape;25116;p33"/>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7" name="Google Shape;25117;p33"/>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8" name="Google Shape;25118;p33"/>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9" name="Google Shape;25119;p33"/>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0" name="Google Shape;25120;p33"/>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1" name="Google Shape;25121;p33"/>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2" name="Google Shape;25122;p33"/>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3" name="Google Shape;25123;p33"/>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4" name="Google Shape;25124;p33"/>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5" name="Google Shape;25125;p33"/>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6" name="Google Shape;25126;p33"/>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7" name="Google Shape;25127;p33"/>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8" name="Google Shape;25128;p33"/>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9" name="Google Shape;25129;p33"/>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0" name="Google Shape;25130;p33"/>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1" name="Google Shape;25131;p33"/>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2" name="Google Shape;25132;p33"/>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3" name="Google Shape;25133;p33"/>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4" name="Google Shape;25134;p33"/>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5" name="Google Shape;25135;p33"/>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6" name="Google Shape;25136;p33"/>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7" name="Google Shape;25137;p33"/>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8" name="Google Shape;25138;p33"/>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9" name="Google Shape;25139;p33"/>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0" name="Google Shape;25140;p33"/>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1" name="Google Shape;25141;p33"/>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2" name="Google Shape;25142;p33"/>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3" name="Google Shape;25143;p33"/>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4" name="Google Shape;25144;p33"/>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5" name="Google Shape;25145;p33"/>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6" name="Google Shape;25146;p33"/>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7" name="Google Shape;25147;p33"/>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8" name="Google Shape;25148;p33"/>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9" name="Google Shape;25149;p33"/>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0" name="Google Shape;25150;p33"/>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1" name="Google Shape;25151;p33"/>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2" name="Google Shape;25152;p33"/>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3" name="Google Shape;25153;p33"/>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4" name="Google Shape;25154;p33"/>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5" name="Google Shape;25155;p33"/>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6" name="Google Shape;25156;p33"/>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7" name="Google Shape;25157;p33"/>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8" name="Google Shape;25158;p33"/>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9" name="Google Shape;25159;p33"/>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0" name="Google Shape;25160;p33"/>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1" name="Google Shape;25161;p33"/>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2" name="Google Shape;25162;p33"/>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3" name="Google Shape;25163;p33"/>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4" name="Google Shape;25164;p33"/>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5" name="Google Shape;25165;p33"/>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6" name="Google Shape;25166;p33"/>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7" name="Google Shape;25167;p33"/>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8" name="Google Shape;25168;p33"/>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9" name="Google Shape;25169;p33"/>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0" name="Google Shape;25170;p33"/>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1" name="Google Shape;25171;p33"/>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2" name="Google Shape;25172;p33"/>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3" name="Google Shape;25173;p33"/>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4" name="Google Shape;25174;p33"/>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5" name="Google Shape;25175;p33"/>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6" name="Google Shape;25176;p33"/>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7" name="Google Shape;25177;p33"/>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8" name="Google Shape;25178;p33"/>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9" name="Google Shape;25179;p33"/>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0" name="Google Shape;25180;p33"/>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1" name="Google Shape;25181;p33"/>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2" name="Google Shape;25182;p33"/>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3" name="Google Shape;25183;p33"/>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4" name="Google Shape;25184;p33"/>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5" name="Google Shape;25185;p33"/>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6" name="Google Shape;25186;p33"/>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7" name="Google Shape;25187;p33"/>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8" name="Google Shape;25188;p33"/>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9" name="Google Shape;25189;p33"/>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0" name="Google Shape;25190;p33"/>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1" name="Google Shape;25191;p33"/>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2" name="Google Shape;25192;p33"/>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3" name="Google Shape;25193;p33"/>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4" name="Google Shape;25194;p33"/>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5" name="Google Shape;25195;p33"/>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6" name="Google Shape;25196;p33"/>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7" name="Google Shape;25197;p33"/>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8" name="Google Shape;25198;p33"/>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9" name="Google Shape;25199;p33"/>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0" name="Google Shape;25200;p33"/>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1" name="Google Shape;25201;p33"/>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2" name="Google Shape;25202;p33"/>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3" name="Google Shape;25203;p33"/>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4" name="Google Shape;25204;p33"/>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5" name="Google Shape;25205;p33"/>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6" name="Google Shape;25206;p33"/>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7" name="Google Shape;25207;p33"/>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8" name="Google Shape;25208;p33"/>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9" name="Google Shape;25209;p33"/>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0" name="Google Shape;25210;p33"/>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1" name="Google Shape;25211;p33"/>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2" name="Google Shape;25212;p33"/>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3" name="Google Shape;25213;p33"/>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4" name="Google Shape;25214;p33"/>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5" name="Google Shape;25215;p33"/>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6" name="Google Shape;25216;p33"/>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7" name="Google Shape;25217;p33"/>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8" name="Google Shape;25218;p33"/>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9" name="Google Shape;25219;p33"/>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0" name="Google Shape;25220;p33"/>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1" name="Google Shape;25221;p33"/>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2" name="Google Shape;25222;p33"/>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3" name="Google Shape;25223;p33"/>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4" name="Google Shape;25224;p33"/>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5" name="Google Shape;25225;p33"/>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6" name="Google Shape;25226;p33"/>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7" name="Google Shape;25227;p33"/>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8" name="Google Shape;25228;p33"/>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9" name="Google Shape;25229;p33"/>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0" name="Google Shape;25230;p33"/>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1" name="Google Shape;25231;p33"/>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2" name="Google Shape;25232;p33"/>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3" name="Google Shape;25233;p33"/>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4" name="Google Shape;25234;p33"/>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5" name="Google Shape;25235;p33"/>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6" name="Google Shape;25236;p33"/>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7" name="Google Shape;25237;p33"/>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8" name="Google Shape;25238;p33"/>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9" name="Google Shape;25239;p33"/>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0" name="Google Shape;25240;p33"/>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1" name="Google Shape;25241;p33"/>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2" name="Google Shape;25242;p33"/>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3" name="Google Shape;25243;p33"/>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4" name="Google Shape;25244;p33"/>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5" name="Google Shape;25245;p33"/>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6" name="Google Shape;25246;p33"/>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7" name="Google Shape;25247;p33"/>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8" name="Google Shape;25248;p33"/>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9" name="Google Shape;25249;p33"/>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0" name="Google Shape;25250;p33"/>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1" name="Google Shape;25251;p33"/>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2" name="Google Shape;25252;p33"/>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3" name="Google Shape;25253;p33"/>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4" name="Google Shape;25254;p33"/>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5" name="Google Shape;25255;p33"/>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6" name="Google Shape;25256;p33"/>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7" name="Google Shape;25257;p33"/>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8" name="Google Shape;25258;p33"/>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9" name="Google Shape;25259;p33"/>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0" name="Google Shape;25260;p33"/>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1" name="Google Shape;25261;p33"/>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2" name="Google Shape;25262;p33"/>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3" name="Google Shape;25263;p33"/>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4" name="Google Shape;25264;p33"/>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5" name="Google Shape;25265;p33"/>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6" name="Google Shape;25266;p33"/>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7" name="Google Shape;25267;p33"/>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8" name="Google Shape;25268;p33"/>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9" name="Google Shape;25269;p33"/>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0" name="Google Shape;25270;p33"/>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1" name="Google Shape;25271;p33"/>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2" name="Google Shape;25272;p33"/>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3" name="Google Shape;25273;p33"/>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4" name="Google Shape;25274;p33"/>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5" name="Google Shape;25275;p33"/>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6" name="Google Shape;25276;p33"/>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7" name="Google Shape;25277;p33"/>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8" name="Google Shape;25278;p33"/>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9" name="Google Shape;25279;p33"/>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0" name="Google Shape;25280;p33"/>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1" name="Google Shape;25281;p33"/>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2" name="Google Shape;25282;p33"/>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3" name="Google Shape;25283;p33"/>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4" name="Google Shape;25284;p33"/>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5" name="Google Shape;25285;p33"/>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6" name="Google Shape;25286;p33"/>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7" name="Google Shape;25287;p33"/>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8" name="Google Shape;25288;p33"/>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9" name="Google Shape;25289;p33"/>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0" name="Google Shape;25290;p33"/>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1" name="Google Shape;25291;p33"/>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2" name="Google Shape;25292;p33"/>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3" name="Google Shape;25293;p33"/>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4" name="Google Shape;25294;p33"/>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5" name="Google Shape;25295;p33"/>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6" name="Google Shape;25296;p33"/>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7" name="Google Shape;25297;p33"/>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8" name="Google Shape;25298;p33"/>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9" name="Google Shape;25299;p33"/>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0" name="Google Shape;25300;p33"/>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1" name="Google Shape;25301;p33"/>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2" name="Google Shape;25302;p33"/>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3" name="Google Shape;25303;p33"/>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4" name="Google Shape;25304;p33"/>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5" name="Google Shape;25305;p33"/>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6" name="Google Shape;25306;p33"/>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7" name="Google Shape;25307;p33"/>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8" name="Google Shape;25308;p33"/>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9" name="Google Shape;25309;p33"/>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0" name="Google Shape;25310;p33"/>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1" name="Google Shape;25311;p33"/>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2" name="Google Shape;25312;p33"/>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3" name="Google Shape;25313;p33"/>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4" name="Google Shape;25314;p33"/>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5" name="Google Shape;25315;p33"/>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6" name="Google Shape;25316;p33"/>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7" name="Google Shape;25317;p33"/>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8" name="Google Shape;25318;p33"/>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9" name="Google Shape;25319;p33"/>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0" name="Google Shape;25320;p33"/>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1" name="Google Shape;25321;p33"/>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2" name="Google Shape;25322;p33"/>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3" name="Google Shape;25323;p33"/>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4" name="Google Shape;25324;p33"/>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5" name="Google Shape;25325;p33"/>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6" name="Google Shape;25326;p33"/>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7" name="Google Shape;25327;p33"/>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8" name="Google Shape;25328;p33"/>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9" name="Google Shape;25329;p33"/>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0" name="Google Shape;25330;p33"/>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1" name="Google Shape;25331;p33"/>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2" name="Google Shape;25332;p33"/>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3" name="Google Shape;25333;p33"/>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4" name="Google Shape;25334;p33"/>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5" name="Google Shape;25335;p33"/>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6" name="Google Shape;25336;p33"/>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7" name="Google Shape;25337;p33"/>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8" name="Google Shape;25338;p33"/>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9" name="Google Shape;25339;p33"/>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0" name="Google Shape;25340;p33"/>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1" name="Google Shape;25341;p33"/>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2" name="Google Shape;25342;p33"/>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3" name="Google Shape;25343;p33"/>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4" name="Google Shape;25344;p33"/>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5" name="Google Shape;25345;p33"/>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6" name="Google Shape;25346;p33"/>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7" name="Google Shape;25347;p33"/>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8" name="Google Shape;25348;p33"/>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9" name="Google Shape;25349;p33"/>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0" name="Google Shape;25350;p33"/>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1" name="Google Shape;25351;p33"/>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2" name="Google Shape;25352;p33"/>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3" name="Google Shape;25353;p33"/>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4" name="Google Shape;25354;p33"/>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5" name="Google Shape;25355;p33"/>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6" name="Google Shape;25356;p33"/>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7" name="Google Shape;25357;p33"/>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8" name="Google Shape;25358;p33"/>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9" name="Google Shape;25359;p33"/>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0" name="Google Shape;25360;p33"/>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1" name="Google Shape;25361;p33"/>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2" name="Google Shape;25362;p33"/>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3" name="Google Shape;25363;p33"/>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4" name="Google Shape;25364;p33"/>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5" name="Google Shape;25365;p33"/>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6" name="Google Shape;25366;p33"/>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7" name="Google Shape;25367;p33"/>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8" name="Google Shape;25368;p33"/>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9" name="Google Shape;25369;p33"/>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0" name="Google Shape;25370;p33"/>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1" name="Google Shape;25371;p33"/>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2" name="Google Shape;25372;p33"/>
          <p:cNvGrpSpPr/>
          <p:nvPr/>
        </p:nvGrpSpPr>
        <p:grpSpPr>
          <a:xfrm>
            <a:off x="-128548" y="-596017"/>
            <a:ext cx="9357872" cy="6281452"/>
            <a:chOff x="235375" y="458950"/>
            <a:chExt cx="7145050" cy="4796100"/>
          </a:xfrm>
        </p:grpSpPr>
        <p:sp>
          <p:nvSpPr>
            <p:cNvPr id="25373" name="Google Shape;25373;p33"/>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4" name="Google Shape;25374;p33"/>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5" name="Google Shape;25375;p33"/>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6" name="Google Shape;25376;p33"/>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7" name="Google Shape;25377;p33"/>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8" name="Google Shape;25378;p33"/>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9" name="Google Shape;25379;p33"/>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0" name="Google Shape;25380;p33"/>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1" name="Google Shape;25381;p33"/>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2" name="Google Shape;25382;p33"/>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3" name="Google Shape;25383;p33"/>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4" name="Google Shape;25384;p33"/>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5" name="Google Shape;25385;p33"/>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6" name="Google Shape;25386;p33"/>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7" name="Google Shape;25387;p33"/>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8" name="Google Shape;25388;p33"/>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9" name="Google Shape;25389;p33"/>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0" name="Google Shape;25390;p33"/>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1" name="Google Shape;25391;p33"/>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2" name="Google Shape;25392;p33"/>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3" name="Google Shape;25393;p33"/>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4" name="Google Shape;25394;p33"/>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5" name="Google Shape;25395;p33"/>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6" name="Google Shape;25396;p33"/>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7" name="Google Shape;25397;p33"/>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8" name="Google Shape;25398;p33"/>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9" name="Google Shape;25399;p33"/>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0" name="Google Shape;25400;p33"/>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1" name="Google Shape;25401;p33"/>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2" name="Google Shape;25402;p33"/>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3" name="Google Shape;25403;p33"/>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4" name="Google Shape;25404;p33"/>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5" name="Google Shape;25405;p33"/>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6" name="Google Shape;25406;p33"/>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7" name="Google Shape;25407;p33"/>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8" name="Google Shape;25408;p33"/>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9" name="Google Shape;25409;p33"/>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0" name="Google Shape;25410;p33"/>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1" name="Google Shape;25411;p33"/>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2" name="Google Shape;25412;p33"/>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3" name="Google Shape;25413;p33"/>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4" name="Google Shape;25414;p33"/>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5" name="Google Shape;25415;p33"/>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6" name="Google Shape;25416;p33"/>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7" name="Google Shape;25417;p33"/>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8" name="Google Shape;25418;p33"/>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9" name="Google Shape;25419;p33"/>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0" name="Google Shape;25420;p33"/>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1" name="Google Shape;25421;p33"/>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2" name="Google Shape;25422;p33"/>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3" name="Google Shape;25423;p33"/>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4" name="Google Shape;25424;p33"/>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5" name="Google Shape;25425;p33"/>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6" name="Google Shape;25426;p33"/>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7" name="Google Shape;25427;p33"/>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8" name="Google Shape;25428;p33"/>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9" name="Google Shape;25429;p33"/>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0" name="Google Shape;25430;p33"/>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1" name="Google Shape;25431;p33"/>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2" name="Google Shape;25432;p33"/>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3" name="Google Shape;25433;p33"/>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4" name="Google Shape;25434;p33"/>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5" name="Google Shape;25435;p33"/>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6" name="Google Shape;25436;p33"/>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7" name="Google Shape;25437;p33"/>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8" name="Google Shape;25438;p33"/>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9" name="Google Shape;25439;p33"/>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0" name="Google Shape;25440;p33"/>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1" name="Google Shape;25441;p33"/>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2" name="Google Shape;25442;p33"/>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3" name="Google Shape;25443;p33"/>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4" name="Google Shape;25444;p33"/>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5" name="Google Shape;25445;p33"/>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6" name="Google Shape;25446;p33"/>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7" name="Google Shape;25447;p33"/>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8" name="Google Shape;25448;p33"/>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9" name="Google Shape;25449;p33"/>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0" name="Google Shape;25450;p33"/>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1" name="Google Shape;25451;p33"/>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2" name="Google Shape;25452;p33"/>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3" name="Google Shape;25453;p33"/>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4" name="Google Shape;25454;p33"/>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5" name="Google Shape;25455;p33"/>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6" name="Google Shape;25456;p33"/>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7" name="Google Shape;25457;p33"/>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8" name="Google Shape;25458;p33"/>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9" name="Google Shape;25459;p33"/>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0" name="Google Shape;25460;p33"/>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1" name="Google Shape;25461;p33"/>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2" name="Google Shape;25462;p33"/>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3" name="Google Shape;25463;p33"/>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4" name="Google Shape;25464;p33"/>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5" name="Google Shape;25465;p33"/>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6" name="Google Shape;25466;p33"/>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7" name="Google Shape;25467;p33"/>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8" name="Google Shape;25468;p33"/>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9" name="Google Shape;25469;p33"/>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0" name="Google Shape;25470;p33"/>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1" name="Google Shape;25471;p33"/>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2" name="Google Shape;25472;p33"/>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3" name="Google Shape;25473;p33"/>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4" name="Google Shape;25474;p33"/>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5" name="Google Shape;25475;p33"/>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6" name="Google Shape;25476;p33"/>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7" name="Google Shape;25477;p33"/>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8" name="Google Shape;25478;p33"/>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9" name="Google Shape;25479;p33"/>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0" name="Google Shape;25480;p33"/>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1" name="Google Shape;25481;p33"/>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2" name="Google Shape;25482;p33"/>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3" name="Google Shape;25483;p33"/>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4" name="Google Shape;25484;p33"/>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5" name="Google Shape;25485;p33"/>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6" name="Google Shape;25486;p33"/>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7" name="Google Shape;25487;p33"/>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8" name="Google Shape;25488;p33"/>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9" name="Google Shape;25489;p33"/>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0" name="Google Shape;25490;p33"/>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1" name="Google Shape;25491;p33"/>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2" name="Google Shape;25492;p33"/>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3" name="Google Shape;25493;p33"/>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4" name="Google Shape;25494;p33"/>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5" name="Google Shape;25495;p33"/>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6" name="Google Shape;25496;p33"/>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7" name="Google Shape;25497;p33"/>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8" name="Google Shape;25498;p33"/>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9" name="Google Shape;25499;p33"/>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0" name="Google Shape;25500;p33"/>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1" name="Google Shape;25501;p33"/>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2" name="Google Shape;25502;p33"/>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3" name="Google Shape;25503;p33"/>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4" name="Google Shape;25504;p33"/>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5" name="Google Shape;25505;p33"/>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6" name="Google Shape;25506;p33"/>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7" name="Google Shape;25507;p33"/>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8" name="Google Shape;25508;p33"/>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9" name="Google Shape;25509;p33"/>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0" name="Google Shape;25510;p33"/>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1" name="Google Shape;25511;p33"/>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2" name="Google Shape;25512;p33"/>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3" name="Google Shape;25513;p33"/>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4" name="Google Shape;25514;p33"/>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5" name="Google Shape;25515;p33"/>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6" name="Google Shape;25516;p33"/>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7" name="Google Shape;25517;p33"/>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8" name="Google Shape;25518;p33"/>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9" name="Google Shape;25519;p33"/>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0" name="Google Shape;25520;p33"/>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1" name="Google Shape;25521;p33"/>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2" name="Google Shape;25522;p33"/>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3" name="Google Shape;25523;p33"/>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4" name="Google Shape;25524;p33"/>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25" name="Google Shape;25525;p33"/>
          <p:cNvGrpSpPr/>
          <p:nvPr/>
        </p:nvGrpSpPr>
        <p:grpSpPr>
          <a:xfrm>
            <a:off x="-79368" y="-558092"/>
            <a:ext cx="9358095" cy="6205603"/>
            <a:chOff x="236675" y="487975"/>
            <a:chExt cx="7144675" cy="4737825"/>
          </a:xfrm>
        </p:grpSpPr>
        <p:sp>
          <p:nvSpPr>
            <p:cNvPr id="25526" name="Google Shape;25526;p33"/>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7" name="Google Shape;25527;p33"/>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8" name="Google Shape;25528;p33"/>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9" name="Google Shape;25529;p33"/>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0" name="Google Shape;25530;p33"/>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1" name="Google Shape;25531;p33"/>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2" name="Google Shape;25532;p33"/>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3" name="Google Shape;25533;p33"/>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4" name="Google Shape;25534;p33"/>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5" name="Google Shape;25535;p33"/>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6" name="Google Shape;25536;p33"/>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7" name="Google Shape;25537;p33"/>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8" name="Google Shape;25538;p33"/>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9" name="Google Shape;25539;p33"/>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0" name="Google Shape;25540;p33"/>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1" name="Google Shape;25541;p33"/>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2" name="Google Shape;25542;p33"/>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3" name="Google Shape;25543;p33"/>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4" name="Google Shape;25544;p33"/>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5" name="Google Shape;25545;p33"/>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6" name="Google Shape;25546;p33"/>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7" name="Google Shape;25547;p33"/>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8" name="Google Shape;25548;p33"/>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9" name="Google Shape;25549;p33"/>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0" name="Google Shape;25550;p33"/>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1" name="Google Shape;25551;p33"/>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2" name="Google Shape;25552;p33"/>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3" name="Google Shape;25553;p33"/>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4" name="Google Shape;25554;p33"/>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5" name="Google Shape;25555;p33"/>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6" name="Google Shape;25556;p33"/>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7" name="Google Shape;25557;p33"/>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8" name="Google Shape;25558;p33"/>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9" name="Google Shape;25559;p33"/>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0" name="Google Shape;25560;p33"/>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1" name="Google Shape;25561;p33"/>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2" name="Google Shape;25562;p33"/>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3" name="Google Shape;25563;p33"/>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4" name="Google Shape;25564;p33"/>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5" name="Google Shape;25565;p33"/>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6" name="Google Shape;25566;p33"/>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7" name="Google Shape;25567;p33"/>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8" name="Google Shape;25568;p33"/>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9" name="Google Shape;25569;p33"/>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0" name="Google Shape;25570;p33"/>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1" name="Google Shape;25571;p33"/>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2" name="Google Shape;25572;p33"/>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3" name="Google Shape;25573;p33"/>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4" name="Google Shape;25574;p33"/>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5" name="Google Shape;25575;p33"/>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6" name="Google Shape;25576;p33"/>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7" name="Google Shape;25577;p33"/>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8" name="Google Shape;25578;p33"/>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9" name="Google Shape;25579;p33"/>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0" name="Google Shape;25580;p33"/>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1" name="Google Shape;25581;p33"/>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2" name="Google Shape;25582;p33"/>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3" name="Google Shape;25583;p33"/>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4" name="Google Shape;25584;p33"/>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5" name="Google Shape;25585;p33"/>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6" name="Google Shape;25586;p33"/>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7" name="Google Shape;25587;p33"/>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8" name="Google Shape;25588;p33"/>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9" name="Google Shape;25589;p33"/>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0" name="Google Shape;25590;p33"/>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1" name="Google Shape;25591;p33"/>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2" name="Google Shape;25592;p33"/>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3" name="Google Shape;25593;p33"/>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4" name="Google Shape;25594;p33"/>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5" name="Google Shape;25595;p33"/>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6" name="Google Shape;25596;p33"/>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7" name="Google Shape;25597;p33"/>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8" name="Google Shape;25598;p33"/>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9" name="Google Shape;25599;p33"/>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0" name="Google Shape;25600;p33"/>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1" name="Google Shape;25601;p33"/>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2" name="Google Shape;25602;p33"/>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3" name="Google Shape;25603;p33"/>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4" name="Google Shape;25604;p33"/>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5" name="Google Shape;25605;p33"/>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6" name="Google Shape;25606;p33"/>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7" name="Google Shape;25607;p33"/>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8" name="Google Shape;25608;p33"/>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9" name="Google Shape;25609;p33"/>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0" name="Google Shape;25610;p33"/>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1" name="Google Shape;25611;p33"/>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2" name="Google Shape;25612;p33"/>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3" name="Google Shape;25613;p33"/>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4" name="Google Shape;25614;p33"/>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5" name="Google Shape;25615;p33"/>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6" name="Google Shape;25616;p33"/>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7" name="Google Shape;25617;p33"/>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8" name="Google Shape;25618;p33"/>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9" name="Google Shape;25619;p33"/>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0" name="Google Shape;25620;p33"/>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1" name="Google Shape;25621;p33"/>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2" name="Google Shape;25622;p33"/>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3" name="Google Shape;25623;p33"/>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4" name="Google Shape;25624;p33"/>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5" name="Google Shape;25625;p33"/>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6" name="Google Shape;25626;p33"/>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7" name="Google Shape;25627;p33"/>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8" name="Google Shape;25628;p33"/>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9" name="Google Shape;25629;p33"/>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0" name="Google Shape;25630;p33"/>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1" name="Google Shape;25631;p33"/>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2" name="Google Shape;25632;p33"/>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3" name="Google Shape;25633;p33"/>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4" name="Google Shape;25634;p33"/>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5" name="Google Shape;25635;p33"/>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6" name="Google Shape;25636;p33"/>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7" name="Google Shape;25637;p33"/>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8" name="Google Shape;25638;p33"/>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9" name="Google Shape;25639;p33"/>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0" name="Google Shape;25640;p33"/>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1" name="Google Shape;25641;p33"/>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2" name="Google Shape;25642;p33"/>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3" name="Google Shape;25643;p33"/>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4" name="Google Shape;25644;p33"/>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5" name="Google Shape;25645;p33"/>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6" name="Google Shape;25646;p33"/>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47" name="Google Shape;25647;p33"/>
          <p:cNvSpPr txBox="1">
            <a:spLocks noGrp="1"/>
          </p:cNvSpPr>
          <p:nvPr>
            <p:ph type="title"/>
          </p:nvPr>
        </p:nvSpPr>
        <p:spPr>
          <a:xfrm>
            <a:off x="817300" y="445025"/>
            <a:ext cx="486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48" name="Google Shape;25648;p33"/>
          <p:cNvSpPr txBox="1">
            <a:spLocks noGrp="1"/>
          </p:cNvSpPr>
          <p:nvPr>
            <p:ph type="subTitle" idx="1"/>
          </p:nvPr>
        </p:nvSpPr>
        <p:spPr>
          <a:xfrm>
            <a:off x="1012000" y="3863650"/>
            <a:ext cx="1844400" cy="4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Montserrat Medium"/>
              <a:buNone/>
              <a:defRPr sz="1200">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649" name="Google Shape;25649;p33"/>
          <p:cNvSpPr txBox="1">
            <a:spLocks noGrp="1"/>
          </p:cNvSpPr>
          <p:nvPr>
            <p:ph type="subTitle" idx="2"/>
          </p:nvPr>
        </p:nvSpPr>
        <p:spPr>
          <a:xfrm>
            <a:off x="3649800" y="3863650"/>
            <a:ext cx="1844400" cy="4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Montserrat Medium"/>
              <a:buNone/>
              <a:defRPr sz="1200">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650" name="Google Shape;25650;p33"/>
          <p:cNvSpPr txBox="1">
            <a:spLocks noGrp="1"/>
          </p:cNvSpPr>
          <p:nvPr>
            <p:ph type="subTitle" idx="3"/>
          </p:nvPr>
        </p:nvSpPr>
        <p:spPr>
          <a:xfrm>
            <a:off x="6287600" y="3863650"/>
            <a:ext cx="1844400" cy="43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Montserrat Medium"/>
              <a:buNone/>
              <a:defRPr sz="1200">
                <a:latin typeface="Montserrat Medium"/>
                <a:ea typeface="Montserrat Medium"/>
                <a:cs typeface="Montserrat Medium"/>
                <a:sym typeface="Montserrat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651" name="Google Shape;25651;p33"/>
          <p:cNvSpPr txBox="1">
            <a:spLocks noGrp="1"/>
          </p:cNvSpPr>
          <p:nvPr>
            <p:ph type="ctrTitle" idx="4"/>
          </p:nvPr>
        </p:nvSpPr>
        <p:spPr>
          <a:xfrm>
            <a:off x="742900" y="3382548"/>
            <a:ext cx="2382600" cy="51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Font typeface="Montserrat Thin"/>
              <a:buNone/>
              <a:defRPr sz="2000">
                <a:solidFill>
                  <a:schemeClr val="accent1"/>
                </a:solidFill>
                <a:latin typeface="Montserrat Thin"/>
                <a:ea typeface="Montserrat Thin"/>
                <a:cs typeface="Montserrat Thin"/>
                <a:sym typeface="Montserrat Thin"/>
              </a:defRPr>
            </a:lvl1pPr>
            <a:lvl2pPr lvl="1" algn="ctr" rtl="0">
              <a:spcBef>
                <a:spcPts val="0"/>
              </a:spcBef>
              <a:spcAft>
                <a:spcPts val="0"/>
              </a:spcAft>
              <a:buClr>
                <a:schemeClr val="accent2"/>
              </a:buClr>
              <a:buSzPts val="2000"/>
              <a:buNone/>
              <a:defRPr sz="2000">
                <a:solidFill>
                  <a:schemeClr val="accent2"/>
                </a:solidFill>
              </a:defRPr>
            </a:lvl2pPr>
            <a:lvl3pPr lvl="2" algn="ctr" rtl="0">
              <a:spcBef>
                <a:spcPts val="0"/>
              </a:spcBef>
              <a:spcAft>
                <a:spcPts val="0"/>
              </a:spcAft>
              <a:buClr>
                <a:schemeClr val="accent2"/>
              </a:buClr>
              <a:buSzPts val="2000"/>
              <a:buNone/>
              <a:defRPr sz="2000">
                <a:solidFill>
                  <a:schemeClr val="accent2"/>
                </a:solidFill>
              </a:defRPr>
            </a:lvl3pPr>
            <a:lvl4pPr lvl="3" algn="ctr" rtl="0">
              <a:spcBef>
                <a:spcPts val="0"/>
              </a:spcBef>
              <a:spcAft>
                <a:spcPts val="0"/>
              </a:spcAft>
              <a:buClr>
                <a:schemeClr val="accent2"/>
              </a:buClr>
              <a:buSzPts val="2000"/>
              <a:buNone/>
              <a:defRPr sz="2000">
                <a:solidFill>
                  <a:schemeClr val="accent2"/>
                </a:solidFill>
              </a:defRPr>
            </a:lvl4pPr>
            <a:lvl5pPr lvl="4" algn="ctr" rtl="0">
              <a:spcBef>
                <a:spcPts val="0"/>
              </a:spcBef>
              <a:spcAft>
                <a:spcPts val="0"/>
              </a:spcAft>
              <a:buClr>
                <a:schemeClr val="accent2"/>
              </a:buClr>
              <a:buSzPts val="2000"/>
              <a:buNone/>
              <a:defRPr sz="2000">
                <a:solidFill>
                  <a:schemeClr val="accent2"/>
                </a:solidFill>
              </a:defRPr>
            </a:lvl5pPr>
            <a:lvl6pPr lvl="5" algn="ctr" rtl="0">
              <a:spcBef>
                <a:spcPts val="0"/>
              </a:spcBef>
              <a:spcAft>
                <a:spcPts val="0"/>
              </a:spcAft>
              <a:buClr>
                <a:schemeClr val="accent2"/>
              </a:buClr>
              <a:buSzPts val="2000"/>
              <a:buNone/>
              <a:defRPr sz="2000">
                <a:solidFill>
                  <a:schemeClr val="accent2"/>
                </a:solidFill>
              </a:defRPr>
            </a:lvl6pPr>
            <a:lvl7pPr lvl="6" algn="ctr" rtl="0">
              <a:spcBef>
                <a:spcPts val="0"/>
              </a:spcBef>
              <a:spcAft>
                <a:spcPts val="0"/>
              </a:spcAft>
              <a:buClr>
                <a:schemeClr val="accent2"/>
              </a:buClr>
              <a:buSzPts val="2000"/>
              <a:buNone/>
              <a:defRPr sz="2000">
                <a:solidFill>
                  <a:schemeClr val="accent2"/>
                </a:solidFill>
              </a:defRPr>
            </a:lvl7pPr>
            <a:lvl8pPr lvl="7" algn="ctr" rtl="0">
              <a:spcBef>
                <a:spcPts val="0"/>
              </a:spcBef>
              <a:spcAft>
                <a:spcPts val="0"/>
              </a:spcAft>
              <a:buClr>
                <a:schemeClr val="accent2"/>
              </a:buClr>
              <a:buSzPts val="2000"/>
              <a:buNone/>
              <a:defRPr sz="2000">
                <a:solidFill>
                  <a:schemeClr val="accent2"/>
                </a:solidFill>
              </a:defRPr>
            </a:lvl8pPr>
            <a:lvl9pPr lvl="8" algn="ctr" rtl="0">
              <a:spcBef>
                <a:spcPts val="0"/>
              </a:spcBef>
              <a:spcAft>
                <a:spcPts val="0"/>
              </a:spcAft>
              <a:buClr>
                <a:schemeClr val="accent2"/>
              </a:buClr>
              <a:buSzPts val="2000"/>
              <a:buNone/>
              <a:defRPr sz="2000">
                <a:solidFill>
                  <a:schemeClr val="accent2"/>
                </a:solidFill>
              </a:defRPr>
            </a:lvl9pPr>
          </a:lstStyle>
          <a:p>
            <a:endParaRPr/>
          </a:p>
        </p:txBody>
      </p:sp>
      <p:sp>
        <p:nvSpPr>
          <p:cNvPr id="25652" name="Google Shape;25652;p33"/>
          <p:cNvSpPr txBox="1">
            <a:spLocks noGrp="1"/>
          </p:cNvSpPr>
          <p:nvPr>
            <p:ph type="ctrTitle" idx="5"/>
          </p:nvPr>
        </p:nvSpPr>
        <p:spPr>
          <a:xfrm>
            <a:off x="3380700" y="3382548"/>
            <a:ext cx="2382600" cy="51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Font typeface="Montserrat Thin"/>
              <a:buNone/>
              <a:defRPr sz="2000">
                <a:solidFill>
                  <a:schemeClr val="accent1"/>
                </a:solidFill>
                <a:latin typeface="Montserrat Thin"/>
                <a:ea typeface="Montserrat Thin"/>
                <a:cs typeface="Montserrat Thin"/>
                <a:sym typeface="Montserrat Thin"/>
              </a:defRPr>
            </a:lvl1pPr>
            <a:lvl2pPr lvl="1" algn="ctr" rtl="0">
              <a:spcBef>
                <a:spcPts val="0"/>
              </a:spcBef>
              <a:spcAft>
                <a:spcPts val="0"/>
              </a:spcAft>
              <a:buClr>
                <a:schemeClr val="accent2"/>
              </a:buClr>
              <a:buSzPts val="2000"/>
              <a:buNone/>
              <a:defRPr sz="2000">
                <a:solidFill>
                  <a:schemeClr val="accent2"/>
                </a:solidFill>
              </a:defRPr>
            </a:lvl2pPr>
            <a:lvl3pPr lvl="2" algn="ctr" rtl="0">
              <a:spcBef>
                <a:spcPts val="0"/>
              </a:spcBef>
              <a:spcAft>
                <a:spcPts val="0"/>
              </a:spcAft>
              <a:buClr>
                <a:schemeClr val="accent2"/>
              </a:buClr>
              <a:buSzPts val="2000"/>
              <a:buNone/>
              <a:defRPr sz="2000">
                <a:solidFill>
                  <a:schemeClr val="accent2"/>
                </a:solidFill>
              </a:defRPr>
            </a:lvl3pPr>
            <a:lvl4pPr lvl="3" algn="ctr" rtl="0">
              <a:spcBef>
                <a:spcPts val="0"/>
              </a:spcBef>
              <a:spcAft>
                <a:spcPts val="0"/>
              </a:spcAft>
              <a:buClr>
                <a:schemeClr val="accent2"/>
              </a:buClr>
              <a:buSzPts val="2000"/>
              <a:buNone/>
              <a:defRPr sz="2000">
                <a:solidFill>
                  <a:schemeClr val="accent2"/>
                </a:solidFill>
              </a:defRPr>
            </a:lvl4pPr>
            <a:lvl5pPr lvl="4" algn="ctr" rtl="0">
              <a:spcBef>
                <a:spcPts val="0"/>
              </a:spcBef>
              <a:spcAft>
                <a:spcPts val="0"/>
              </a:spcAft>
              <a:buClr>
                <a:schemeClr val="accent2"/>
              </a:buClr>
              <a:buSzPts val="2000"/>
              <a:buNone/>
              <a:defRPr sz="2000">
                <a:solidFill>
                  <a:schemeClr val="accent2"/>
                </a:solidFill>
              </a:defRPr>
            </a:lvl5pPr>
            <a:lvl6pPr lvl="5" algn="ctr" rtl="0">
              <a:spcBef>
                <a:spcPts val="0"/>
              </a:spcBef>
              <a:spcAft>
                <a:spcPts val="0"/>
              </a:spcAft>
              <a:buClr>
                <a:schemeClr val="accent2"/>
              </a:buClr>
              <a:buSzPts val="2000"/>
              <a:buNone/>
              <a:defRPr sz="2000">
                <a:solidFill>
                  <a:schemeClr val="accent2"/>
                </a:solidFill>
              </a:defRPr>
            </a:lvl6pPr>
            <a:lvl7pPr lvl="6" algn="ctr" rtl="0">
              <a:spcBef>
                <a:spcPts val="0"/>
              </a:spcBef>
              <a:spcAft>
                <a:spcPts val="0"/>
              </a:spcAft>
              <a:buClr>
                <a:schemeClr val="accent2"/>
              </a:buClr>
              <a:buSzPts val="2000"/>
              <a:buNone/>
              <a:defRPr sz="2000">
                <a:solidFill>
                  <a:schemeClr val="accent2"/>
                </a:solidFill>
              </a:defRPr>
            </a:lvl7pPr>
            <a:lvl8pPr lvl="7" algn="ctr" rtl="0">
              <a:spcBef>
                <a:spcPts val="0"/>
              </a:spcBef>
              <a:spcAft>
                <a:spcPts val="0"/>
              </a:spcAft>
              <a:buClr>
                <a:schemeClr val="accent2"/>
              </a:buClr>
              <a:buSzPts val="2000"/>
              <a:buNone/>
              <a:defRPr sz="2000">
                <a:solidFill>
                  <a:schemeClr val="accent2"/>
                </a:solidFill>
              </a:defRPr>
            </a:lvl8pPr>
            <a:lvl9pPr lvl="8" algn="ctr" rtl="0">
              <a:spcBef>
                <a:spcPts val="0"/>
              </a:spcBef>
              <a:spcAft>
                <a:spcPts val="0"/>
              </a:spcAft>
              <a:buClr>
                <a:schemeClr val="accent2"/>
              </a:buClr>
              <a:buSzPts val="2000"/>
              <a:buNone/>
              <a:defRPr sz="2000">
                <a:solidFill>
                  <a:schemeClr val="accent2"/>
                </a:solidFill>
              </a:defRPr>
            </a:lvl9pPr>
          </a:lstStyle>
          <a:p>
            <a:endParaRPr/>
          </a:p>
        </p:txBody>
      </p:sp>
      <p:sp>
        <p:nvSpPr>
          <p:cNvPr id="25653" name="Google Shape;25653;p33"/>
          <p:cNvSpPr txBox="1">
            <a:spLocks noGrp="1"/>
          </p:cNvSpPr>
          <p:nvPr>
            <p:ph type="ctrTitle" idx="6"/>
          </p:nvPr>
        </p:nvSpPr>
        <p:spPr>
          <a:xfrm>
            <a:off x="6018500" y="3382548"/>
            <a:ext cx="2382600" cy="51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000"/>
              <a:buFont typeface="Montserrat Thin"/>
              <a:buNone/>
              <a:defRPr sz="2000">
                <a:solidFill>
                  <a:schemeClr val="accent1"/>
                </a:solidFill>
                <a:latin typeface="Montserrat Thin"/>
                <a:ea typeface="Montserrat Thin"/>
                <a:cs typeface="Montserrat Thin"/>
                <a:sym typeface="Montserrat Thin"/>
              </a:defRPr>
            </a:lvl1pPr>
            <a:lvl2pPr lvl="1" algn="ctr" rtl="0">
              <a:spcBef>
                <a:spcPts val="0"/>
              </a:spcBef>
              <a:spcAft>
                <a:spcPts val="0"/>
              </a:spcAft>
              <a:buClr>
                <a:schemeClr val="accent2"/>
              </a:buClr>
              <a:buSzPts val="2000"/>
              <a:buNone/>
              <a:defRPr sz="2000">
                <a:solidFill>
                  <a:schemeClr val="accent2"/>
                </a:solidFill>
              </a:defRPr>
            </a:lvl2pPr>
            <a:lvl3pPr lvl="2" algn="ctr" rtl="0">
              <a:spcBef>
                <a:spcPts val="0"/>
              </a:spcBef>
              <a:spcAft>
                <a:spcPts val="0"/>
              </a:spcAft>
              <a:buClr>
                <a:schemeClr val="accent2"/>
              </a:buClr>
              <a:buSzPts val="2000"/>
              <a:buNone/>
              <a:defRPr sz="2000">
                <a:solidFill>
                  <a:schemeClr val="accent2"/>
                </a:solidFill>
              </a:defRPr>
            </a:lvl3pPr>
            <a:lvl4pPr lvl="3" algn="ctr" rtl="0">
              <a:spcBef>
                <a:spcPts val="0"/>
              </a:spcBef>
              <a:spcAft>
                <a:spcPts val="0"/>
              </a:spcAft>
              <a:buClr>
                <a:schemeClr val="accent2"/>
              </a:buClr>
              <a:buSzPts val="2000"/>
              <a:buNone/>
              <a:defRPr sz="2000">
                <a:solidFill>
                  <a:schemeClr val="accent2"/>
                </a:solidFill>
              </a:defRPr>
            </a:lvl4pPr>
            <a:lvl5pPr lvl="4" algn="ctr" rtl="0">
              <a:spcBef>
                <a:spcPts val="0"/>
              </a:spcBef>
              <a:spcAft>
                <a:spcPts val="0"/>
              </a:spcAft>
              <a:buClr>
                <a:schemeClr val="accent2"/>
              </a:buClr>
              <a:buSzPts val="2000"/>
              <a:buNone/>
              <a:defRPr sz="2000">
                <a:solidFill>
                  <a:schemeClr val="accent2"/>
                </a:solidFill>
              </a:defRPr>
            </a:lvl5pPr>
            <a:lvl6pPr lvl="5" algn="ctr" rtl="0">
              <a:spcBef>
                <a:spcPts val="0"/>
              </a:spcBef>
              <a:spcAft>
                <a:spcPts val="0"/>
              </a:spcAft>
              <a:buClr>
                <a:schemeClr val="accent2"/>
              </a:buClr>
              <a:buSzPts val="2000"/>
              <a:buNone/>
              <a:defRPr sz="2000">
                <a:solidFill>
                  <a:schemeClr val="accent2"/>
                </a:solidFill>
              </a:defRPr>
            </a:lvl6pPr>
            <a:lvl7pPr lvl="6" algn="ctr" rtl="0">
              <a:spcBef>
                <a:spcPts val="0"/>
              </a:spcBef>
              <a:spcAft>
                <a:spcPts val="0"/>
              </a:spcAft>
              <a:buClr>
                <a:schemeClr val="accent2"/>
              </a:buClr>
              <a:buSzPts val="2000"/>
              <a:buNone/>
              <a:defRPr sz="2000">
                <a:solidFill>
                  <a:schemeClr val="accent2"/>
                </a:solidFill>
              </a:defRPr>
            </a:lvl7pPr>
            <a:lvl8pPr lvl="7" algn="ctr" rtl="0">
              <a:spcBef>
                <a:spcPts val="0"/>
              </a:spcBef>
              <a:spcAft>
                <a:spcPts val="0"/>
              </a:spcAft>
              <a:buClr>
                <a:schemeClr val="accent2"/>
              </a:buClr>
              <a:buSzPts val="2000"/>
              <a:buNone/>
              <a:defRPr sz="2000">
                <a:solidFill>
                  <a:schemeClr val="accent2"/>
                </a:solidFill>
              </a:defRPr>
            </a:lvl8pPr>
            <a:lvl9pPr lvl="8" algn="ctr" rtl="0">
              <a:spcBef>
                <a:spcPts val="0"/>
              </a:spcBef>
              <a:spcAft>
                <a:spcPts val="0"/>
              </a:spcAft>
              <a:buClr>
                <a:schemeClr val="accent2"/>
              </a:buClr>
              <a:buSzPts val="2000"/>
              <a:buNone/>
              <a:defRPr sz="2000">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SECTION_TITLE_AND_DESCRIPTION_1_1">
    <p:spTree>
      <p:nvGrpSpPr>
        <p:cNvPr id="1" name="Shape 36068"/>
        <p:cNvGrpSpPr/>
        <p:nvPr/>
      </p:nvGrpSpPr>
      <p:grpSpPr>
        <a:xfrm>
          <a:off x="0" y="0"/>
          <a:ext cx="0" cy="0"/>
          <a:chOff x="0" y="0"/>
          <a:chExt cx="0" cy="0"/>
        </a:xfrm>
      </p:grpSpPr>
      <p:grpSp>
        <p:nvGrpSpPr>
          <p:cNvPr id="36069" name="Google Shape;36069;p46"/>
          <p:cNvGrpSpPr/>
          <p:nvPr/>
        </p:nvGrpSpPr>
        <p:grpSpPr>
          <a:xfrm>
            <a:off x="-121" y="250228"/>
            <a:ext cx="9144255" cy="4643040"/>
            <a:chOff x="238125" y="1043475"/>
            <a:chExt cx="7142275" cy="3626525"/>
          </a:xfrm>
        </p:grpSpPr>
        <p:sp>
          <p:nvSpPr>
            <p:cNvPr id="36070" name="Google Shape;36070;p46"/>
            <p:cNvSpPr/>
            <p:nvPr/>
          </p:nvSpPr>
          <p:spPr>
            <a:xfrm>
              <a:off x="4330525" y="3218300"/>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1" name="Google Shape;36071;p46"/>
            <p:cNvSpPr/>
            <p:nvPr/>
          </p:nvSpPr>
          <p:spPr>
            <a:xfrm>
              <a:off x="238125" y="1470500"/>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2" name="Google Shape;36072;p46"/>
            <p:cNvSpPr/>
            <p:nvPr/>
          </p:nvSpPr>
          <p:spPr>
            <a:xfrm>
              <a:off x="238125" y="2865600"/>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3" name="Google Shape;36073;p46"/>
            <p:cNvSpPr/>
            <p:nvPr/>
          </p:nvSpPr>
          <p:spPr>
            <a:xfrm>
              <a:off x="238125" y="1043475"/>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74" name="Google Shape;36074;p46"/>
          <p:cNvGrpSpPr/>
          <p:nvPr/>
        </p:nvGrpSpPr>
        <p:grpSpPr>
          <a:xfrm>
            <a:off x="23568" y="-688301"/>
            <a:ext cx="9152207" cy="6520116"/>
            <a:chOff x="238075" y="312675"/>
            <a:chExt cx="7142350" cy="5088275"/>
          </a:xfrm>
        </p:grpSpPr>
        <p:sp>
          <p:nvSpPr>
            <p:cNvPr id="36075" name="Google Shape;36075;p46"/>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6" name="Google Shape;36076;p46"/>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7" name="Google Shape;36077;p46"/>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8" name="Google Shape;36078;p46"/>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9" name="Google Shape;36079;p46"/>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0" name="Google Shape;36080;p46"/>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1" name="Google Shape;36081;p46"/>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2" name="Google Shape;36082;p46"/>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3" name="Google Shape;36083;p46"/>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4" name="Google Shape;36084;p46"/>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5" name="Google Shape;36085;p46"/>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6" name="Google Shape;36086;p46"/>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7" name="Google Shape;36087;p46"/>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8" name="Google Shape;36088;p46"/>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9" name="Google Shape;36089;p46"/>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0" name="Google Shape;36090;p46"/>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1" name="Google Shape;36091;p46"/>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2" name="Google Shape;36092;p46"/>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3" name="Google Shape;36093;p46"/>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4" name="Google Shape;36094;p46"/>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5" name="Google Shape;36095;p46"/>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6" name="Google Shape;36096;p46"/>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7" name="Google Shape;36097;p46"/>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8" name="Google Shape;36098;p46"/>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9" name="Google Shape;36099;p46"/>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0" name="Google Shape;36100;p46"/>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1" name="Google Shape;36101;p46"/>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2" name="Google Shape;36102;p46"/>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3" name="Google Shape;36103;p46"/>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4" name="Google Shape;36104;p46"/>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5" name="Google Shape;36105;p46"/>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6" name="Google Shape;36106;p46"/>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7" name="Google Shape;36107;p46"/>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8" name="Google Shape;36108;p46"/>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9" name="Google Shape;36109;p46"/>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0" name="Google Shape;36110;p46"/>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1" name="Google Shape;36111;p46"/>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2" name="Google Shape;36112;p46"/>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3" name="Google Shape;36113;p46"/>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4" name="Google Shape;36114;p46"/>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5" name="Google Shape;36115;p46"/>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6" name="Google Shape;36116;p46"/>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7" name="Google Shape;36117;p46"/>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8" name="Google Shape;36118;p46"/>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9" name="Google Shape;36119;p46"/>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0" name="Google Shape;36120;p46"/>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1" name="Google Shape;36121;p46"/>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2" name="Google Shape;36122;p46"/>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3" name="Google Shape;36123;p46"/>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4" name="Google Shape;36124;p46"/>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5" name="Google Shape;36125;p46"/>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6" name="Google Shape;36126;p46"/>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7" name="Google Shape;36127;p46"/>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8" name="Google Shape;36128;p46"/>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9" name="Google Shape;36129;p46"/>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0" name="Google Shape;36130;p46"/>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1" name="Google Shape;36131;p46"/>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2" name="Google Shape;36132;p46"/>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3" name="Google Shape;36133;p46"/>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4" name="Google Shape;36134;p46"/>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5" name="Google Shape;36135;p46"/>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6" name="Google Shape;36136;p46"/>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7" name="Google Shape;36137;p46"/>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8" name="Google Shape;36138;p46"/>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9" name="Google Shape;36139;p46"/>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0" name="Google Shape;36140;p46"/>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1" name="Google Shape;36141;p46"/>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2" name="Google Shape;36142;p46"/>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3" name="Google Shape;36143;p46"/>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4" name="Google Shape;36144;p46"/>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5" name="Google Shape;36145;p46"/>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6" name="Google Shape;36146;p46"/>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7" name="Google Shape;36147;p46"/>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8" name="Google Shape;36148;p46"/>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9" name="Google Shape;36149;p46"/>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0" name="Google Shape;36150;p46"/>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1" name="Google Shape;36151;p46"/>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2" name="Google Shape;36152;p46"/>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3" name="Google Shape;36153;p46"/>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4" name="Google Shape;36154;p46"/>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5" name="Google Shape;36155;p46"/>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6" name="Google Shape;36156;p46"/>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7" name="Google Shape;36157;p46"/>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8" name="Google Shape;36158;p46"/>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9" name="Google Shape;36159;p46"/>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0" name="Google Shape;36160;p46"/>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1" name="Google Shape;36161;p46"/>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2" name="Google Shape;36162;p46"/>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3" name="Google Shape;36163;p46"/>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4" name="Google Shape;36164;p46"/>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5" name="Google Shape;36165;p46"/>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6" name="Google Shape;36166;p46"/>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7" name="Google Shape;36167;p46"/>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8" name="Google Shape;36168;p46"/>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9" name="Google Shape;36169;p46"/>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0" name="Google Shape;36170;p46"/>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1" name="Google Shape;36171;p46"/>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2" name="Google Shape;36172;p46"/>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3" name="Google Shape;36173;p46"/>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4" name="Google Shape;36174;p46"/>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5" name="Google Shape;36175;p46"/>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6" name="Google Shape;36176;p46"/>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7" name="Google Shape;36177;p46"/>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8" name="Google Shape;36178;p46"/>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9" name="Google Shape;36179;p46"/>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0" name="Google Shape;36180;p46"/>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1" name="Google Shape;36181;p46"/>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2" name="Google Shape;36182;p46"/>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3" name="Google Shape;36183;p46"/>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4" name="Google Shape;36184;p46"/>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5" name="Google Shape;36185;p46"/>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6" name="Google Shape;36186;p46"/>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7" name="Google Shape;36187;p46"/>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8" name="Google Shape;36188;p46"/>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9" name="Google Shape;36189;p46"/>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0" name="Google Shape;36190;p46"/>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1" name="Google Shape;36191;p46"/>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2" name="Google Shape;36192;p46"/>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3" name="Google Shape;36193;p46"/>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4" name="Google Shape;36194;p46"/>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5" name="Google Shape;36195;p46"/>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6" name="Google Shape;36196;p46"/>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7" name="Google Shape;36197;p46"/>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8" name="Google Shape;36198;p46"/>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9" name="Google Shape;36199;p46"/>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0" name="Google Shape;36200;p46"/>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1" name="Google Shape;36201;p46"/>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2" name="Google Shape;36202;p46"/>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3" name="Google Shape;36203;p46"/>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4" name="Google Shape;36204;p46"/>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5" name="Google Shape;36205;p46"/>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6" name="Google Shape;36206;p46"/>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7" name="Google Shape;36207;p46"/>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8" name="Google Shape;36208;p46"/>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9" name="Google Shape;36209;p46"/>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0" name="Google Shape;36210;p46"/>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1" name="Google Shape;36211;p46"/>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2" name="Google Shape;36212;p46"/>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3" name="Google Shape;36213;p46"/>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4" name="Google Shape;36214;p46"/>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5" name="Google Shape;36215;p46"/>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6" name="Google Shape;36216;p46"/>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7" name="Google Shape;36217;p46"/>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8" name="Google Shape;36218;p46"/>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9" name="Google Shape;36219;p46"/>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0" name="Google Shape;36220;p46"/>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1" name="Google Shape;36221;p46"/>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2" name="Google Shape;36222;p46"/>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3" name="Google Shape;36223;p46"/>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4" name="Google Shape;36224;p46"/>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5" name="Google Shape;36225;p46"/>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6" name="Google Shape;36226;p46"/>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7" name="Google Shape;36227;p46"/>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8" name="Google Shape;36228;p46"/>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9" name="Google Shape;36229;p46"/>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0" name="Google Shape;36230;p46"/>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1" name="Google Shape;36231;p46"/>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2" name="Google Shape;36232;p46"/>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3" name="Google Shape;36233;p46"/>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4" name="Google Shape;36234;p46"/>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5" name="Google Shape;36235;p46"/>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6" name="Google Shape;36236;p46"/>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7" name="Google Shape;36237;p46"/>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8" name="Google Shape;36238;p46"/>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9" name="Google Shape;36239;p46"/>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0" name="Google Shape;36240;p46"/>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1" name="Google Shape;36241;p46"/>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2" name="Google Shape;36242;p46"/>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3" name="Google Shape;36243;p46"/>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4" name="Google Shape;36244;p46"/>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5" name="Google Shape;36245;p46"/>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6" name="Google Shape;36246;p46"/>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7" name="Google Shape;36247;p46"/>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8" name="Google Shape;36248;p46"/>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9" name="Google Shape;36249;p46"/>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0" name="Google Shape;36250;p46"/>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1" name="Google Shape;36251;p46"/>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2" name="Google Shape;36252;p46"/>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3" name="Google Shape;36253;p46"/>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4" name="Google Shape;36254;p46"/>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5" name="Google Shape;36255;p46"/>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6" name="Google Shape;36256;p46"/>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7" name="Google Shape;36257;p46"/>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8" name="Google Shape;36258;p46"/>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9" name="Google Shape;36259;p46"/>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0" name="Google Shape;36260;p46"/>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1" name="Google Shape;36261;p46"/>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2" name="Google Shape;36262;p46"/>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3" name="Google Shape;36263;p46"/>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4" name="Google Shape;36264;p46"/>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5" name="Google Shape;36265;p46"/>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6" name="Google Shape;36266;p46"/>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7" name="Google Shape;36267;p46"/>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8" name="Google Shape;36268;p46"/>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9" name="Google Shape;36269;p46"/>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0" name="Google Shape;36270;p46"/>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1" name="Google Shape;36271;p46"/>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2" name="Google Shape;36272;p46"/>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3" name="Google Shape;36273;p46"/>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4" name="Google Shape;36274;p46"/>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5" name="Google Shape;36275;p46"/>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6" name="Google Shape;36276;p46"/>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7" name="Google Shape;36277;p46"/>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8" name="Google Shape;36278;p46"/>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9" name="Google Shape;36279;p46"/>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0" name="Google Shape;36280;p46"/>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1" name="Google Shape;36281;p46"/>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2" name="Google Shape;36282;p46"/>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3" name="Google Shape;36283;p46"/>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4" name="Google Shape;36284;p46"/>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5" name="Google Shape;36285;p46"/>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6" name="Google Shape;36286;p46"/>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7" name="Google Shape;36287;p46"/>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8" name="Google Shape;36288;p46"/>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9" name="Google Shape;36289;p46"/>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0" name="Google Shape;36290;p46"/>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1" name="Google Shape;36291;p46"/>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2" name="Google Shape;36292;p46"/>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3" name="Google Shape;36293;p46"/>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4" name="Google Shape;36294;p46"/>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5" name="Google Shape;36295;p46"/>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6" name="Google Shape;36296;p46"/>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7" name="Google Shape;36297;p46"/>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8" name="Google Shape;36298;p46"/>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9" name="Google Shape;36299;p46"/>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0" name="Google Shape;36300;p46"/>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1" name="Google Shape;36301;p46"/>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2" name="Google Shape;36302;p46"/>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3" name="Google Shape;36303;p46"/>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4" name="Google Shape;36304;p46"/>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5" name="Google Shape;36305;p46"/>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6" name="Google Shape;36306;p46"/>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7" name="Google Shape;36307;p46"/>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8" name="Google Shape;36308;p46"/>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9" name="Google Shape;36309;p46"/>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0" name="Google Shape;36310;p46"/>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1" name="Google Shape;36311;p46"/>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2" name="Google Shape;36312;p46"/>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3" name="Google Shape;36313;p46"/>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4" name="Google Shape;36314;p46"/>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5" name="Google Shape;36315;p46"/>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6" name="Google Shape;36316;p46"/>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7" name="Google Shape;36317;p46"/>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8" name="Google Shape;36318;p46"/>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9" name="Google Shape;36319;p46"/>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0" name="Google Shape;36320;p46"/>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1" name="Google Shape;36321;p46"/>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2" name="Google Shape;36322;p46"/>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3" name="Google Shape;36323;p46"/>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4" name="Google Shape;36324;p46"/>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5" name="Google Shape;36325;p46"/>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6" name="Google Shape;36326;p46"/>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7" name="Google Shape;36327;p46"/>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8" name="Google Shape;36328;p46"/>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9" name="Google Shape;36329;p46"/>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0" name="Google Shape;36330;p46"/>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1" name="Google Shape;36331;p46"/>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2" name="Google Shape;36332;p46"/>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3" name="Google Shape;36333;p46"/>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4" name="Google Shape;36334;p46"/>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5" name="Google Shape;36335;p46"/>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6" name="Google Shape;36336;p46"/>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7" name="Google Shape;36337;p46"/>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8" name="Google Shape;36338;p46"/>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9" name="Google Shape;36339;p46"/>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0" name="Google Shape;36340;p46"/>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1" name="Google Shape;36341;p46"/>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2" name="Google Shape;36342;p46"/>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3" name="Google Shape;36343;p46"/>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4" name="Google Shape;36344;p46"/>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5" name="Google Shape;36345;p46"/>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6" name="Google Shape;36346;p46"/>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7" name="Google Shape;36347;p46"/>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8" name="Google Shape;36348;p46"/>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9" name="Google Shape;36349;p46"/>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0" name="Google Shape;36350;p46"/>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1" name="Google Shape;36351;p46"/>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2" name="Google Shape;36352;p46"/>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3" name="Google Shape;36353;p46"/>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4" name="Google Shape;36354;p46"/>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5" name="Google Shape;36355;p46"/>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6" name="Google Shape;36356;p46"/>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7" name="Google Shape;36357;p46"/>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8" name="Google Shape;36358;p46"/>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9" name="Google Shape;36359;p46"/>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0" name="Google Shape;36360;p46"/>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1" name="Google Shape;36361;p46"/>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2" name="Google Shape;36362;p46"/>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3" name="Google Shape;36363;p46"/>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4" name="Google Shape;36364;p46"/>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5" name="Google Shape;36365;p46"/>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6" name="Google Shape;36366;p46"/>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7" name="Google Shape;36367;p46"/>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8" name="Google Shape;36368;p46"/>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9" name="Google Shape;36369;p46"/>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0" name="Google Shape;36370;p46"/>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1" name="Google Shape;36371;p46"/>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2" name="Google Shape;36372;p46"/>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3" name="Google Shape;36373;p46"/>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4" name="Google Shape;36374;p46"/>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5" name="Google Shape;36375;p46"/>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6" name="Google Shape;36376;p46"/>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7" name="Google Shape;36377;p46"/>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8" name="Google Shape;36378;p46"/>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9" name="Google Shape;36379;p46"/>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0" name="Google Shape;36380;p46"/>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1" name="Google Shape;36381;p46"/>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2" name="Google Shape;36382;p46"/>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3" name="Google Shape;36383;p46"/>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4" name="Google Shape;36384;p46"/>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5" name="Google Shape;36385;p46"/>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6" name="Google Shape;36386;p46"/>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7" name="Google Shape;36387;p46"/>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8" name="Google Shape;36388;p46"/>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9" name="Google Shape;36389;p46"/>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0" name="Google Shape;36390;p46"/>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1" name="Google Shape;36391;p46"/>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2" name="Google Shape;36392;p46"/>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3" name="Google Shape;36393;p46"/>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4" name="Google Shape;36394;p46"/>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5" name="Google Shape;36395;p46"/>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6" name="Google Shape;36396;p46"/>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7" name="Google Shape;36397;p46"/>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8" name="Google Shape;36398;p46"/>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9" name="Google Shape;36399;p46"/>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0" name="Google Shape;36400;p46"/>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1" name="Google Shape;36401;p46"/>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2" name="Google Shape;36402;p46"/>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3" name="Google Shape;36403;p46"/>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4" name="Google Shape;36404;p46"/>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5" name="Google Shape;36405;p46"/>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6" name="Google Shape;36406;p46"/>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7" name="Google Shape;36407;p46"/>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8" name="Google Shape;36408;p46"/>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9" name="Google Shape;36409;p46"/>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0" name="Google Shape;36410;p46"/>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1" name="Google Shape;36411;p46"/>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2" name="Google Shape;36412;p46"/>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3" name="Google Shape;36413;p46"/>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4" name="Google Shape;36414;p46"/>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5" name="Google Shape;36415;p46"/>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6" name="Google Shape;36416;p46"/>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7" name="Google Shape;36417;p46"/>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8" name="Google Shape;36418;p46"/>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9" name="Google Shape;36419;p46"/>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0" name="Google Shape;36420;p46"/>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1" name="Google Shape;36421;p46"/>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2" name="Google Shape;36422;p46"/>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3" name="Google Shape;36423;p46"/>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4" name="Google Shape;36424;p46"/>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5" name="Google Shape;36425;p46"/>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6" name="Google Shape;36426;p46"/>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7" name="Google Shape;36427;p46"/>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8" name="Google Shape;36428;p46"/>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9" name="Google Shape;36429;p46"/>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0" name="Google Shape;36430;p46"/>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1" name="Google Shape;36431;p46"/>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2" name="Google Shape;36432;p46"/>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3" name="Google Shape;36433;p46"/>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4" name="Google Shape;36434;p46"/>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5" name="Google Shape;36435;p46"/>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6" name="Google Shape;36436;p46"/>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7" name="Google Shape;36437;p46"/>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8" name="Google Shape;36438;p46"/>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9" name="Google Shape;36439;p46"/>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0" name="Google Shape;36440;p46"/>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1" name="Google Shape;36441;p46"/>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2" name="Google Shape;36442;p46"/>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3" name="Google Shape;36443;p46"/>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4" name="Google Shape;36444;p46"/>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5" name="Google Shape;36445;p46"/>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6" name="Google Shape;36446;p46"/>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7" name="Google Shape;36447;p46"/>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8" name="Google Shape;36448;p46"/>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9" name="Google Shape;36449;p46"/>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0" name="Google Shape;36450;p46"/>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1" name="Google Shape;36451;p46"/>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2" name="Google Shape;36452;p46"/>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3" name="Google Shape;36453;p46"/>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4" name="Google Shape;36454;p46"/>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5" name="Google Shape;36455;p46"/>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6" name="Google Shape;36456;p46"/>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7" name="Google Shape;36457;p46"/>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8" name="Google Shape;36458;p46"/>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9" name="Google Shape;36459;p46"/>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0" name="Google Shape;36460;p46"/>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1" name="Google Shape;36461;p46"/>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2" name="Google Shape;36462;p46"/>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3" name="Google Shape;36463;p46"/>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4" name="Google Shape;36464;p46"/>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5" name="Google Shape;36465;p46"/>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6" name="Google Shape;36466;p46"/>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7" name="Google Shape;36467;p46"/>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8" name="Google Shape;36468;p46"/>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9" name="Google Shape;36469;p46"/>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0" name="Google Shape;36470;p46"/>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1" name="Google Shape;36471;p46"/>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2" name="Google Shape;36472;p46"/>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3" name="Google Shape;36473;p46"/>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4" name="Google Shape;36474;p46"/>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5" name="Google Shape;36475;p46"/>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6" name="Google Shape;36476;p46"/>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7" name="Google Shape;36477;p46"/>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8" name="Google Shape;36478;p46"/>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9" name="Google Shape;36479;p46"/>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0" name="Google Shape;36480;p46"/>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1" name="Google Shape;36481;p46"/>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2" name="Google Shape;36482;p46"/>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3" name="Google Shape;36483;p46"/>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4" name="Google Shape;36484;p46"/>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5" name="Google Shape;36485;p46"/>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6" name="Google Shape;36486;p46"/>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7" name="Google Shape;36487;p46"/>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8" name="Google Shape;36488;p46"/>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9" name="Google Shape;36489;p46"/>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0" name="Google Shape;36490;p46"/>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1" name="Google Shape;36491;p46"/>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2" name="Google Shape;36492;p46"/>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3" name="Google Shape;36493;p46"/>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4" name="Google Shape;36494;p46"/>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5" name="Google Shape;36495;p46"/>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6" name="Google Shape;36496;p46"/>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7" name="Google Shape;36497;p46"/>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8" name="Google Shape;36498;p46"/>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9" name="Google Shape;36499;p46"/>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0" name="Google Shape;36500;p46"/>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1" name="Google Shape;36501;p46"/>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2" name="Google Shape;36502;p46"/>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3" name="Google Shape;36503;p46"/>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4" name="Google Shape;36504;p46"/>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5" name="Google Shape;36505;p46"/>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6" name="Google Shape;36506;p46"/>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7" name="Google Shape;36507;p46"/>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8" name="Google Shape;36508;p46"/>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9" name="Google Shape;36509;p46"/>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0" name="Google Shape;36510;p46"/>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1" name="Google Shape;36511;p46"/>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2" name="Google Shape;36512;p46"/>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3" name="Google Shape;36513;p46"/>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4" name="Google Shape;36514;p46"/>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5" name="Google Shape;36515;p46"/>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6" name="Google Shape;36516;p46"/>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7" name="Google Shape;36517;p46"/>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8" name="Google Shape;36518;p46"/>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9" name="Google Shape;36519;p46"/>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0" name="Google Shape;36520;p46"/>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1" name="Google Shape;36521;p46"/>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2" name="Google Shape;36522;p46"/>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3" name="Google Shape;36523;p46"/>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4" name="Google Shape;36524;p46"/>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5" name="Google Shape;36525;p46"/>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6" name="Google Shape;36526;p46"/>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7" name="Google Shape;36527;p46"/>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8" name="Google Shape;36528;p46"/>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9" name="Google Shape;36529;p46"/>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0" name="Google Shape;36530;p46"/>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1" name="Google Shape;36531;p46"/>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2" name="Google Shape;36532;p46"/>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3" name="Google Shape;36533;p46"/>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4" name="Google Shape;36534;p46"/>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5" name="Google Shape;36535;p46"/>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6" name="Google Shape;36536;p46"/>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7" name="Google Shape;36537;p46"/>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8" name="Google Shape;36538;p46"/>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9" name="Google Shape;36539;p46"/>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0" name="Google Shape;36540;p46"/>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1" name="Google Shape;36541;p46"/>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2" name="Google Shape;36542;p46"/>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3" name="Google Shape;36543;p46"/>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4" name="Google Shape;36544;p46"/>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5" name="Google Shape;36545;p46"/>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6" name="Google Shape;36546;p46"/>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7" name="Google Shape;36547;p46"/>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8" name="Google Shape;36548;p46"/>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9" name="Google Shape;36549;p46"/>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0" name="Google Shape;36550;p46"/>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1" name="Google Shape;36551;p46"/>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2" name="Google Shape;36552;p46"/>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3" name="Google Shape;36553;p46"/>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4" name="Google Shape;36554;p46"/>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5" name="Google Shape;36555;p46"/>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6" name="Google Shape;36556;p46"/>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7" name="Google Shape;36557;p46"/>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8" name="Google Shape;36558;p46"/>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9" name="Google Shape;36559;p46"/>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0" name="Google Shape;36560;p46"/>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1" name="Google Shape;36561;p46"/>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2" name="Google Shape;36562;p46"/>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3" name="Google Shape;36563;p46"/>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4" name="Google Shape;36564;p46"/>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5" name="Google Shape;36565;p46"/>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6" name="Google Shape;36566;p46"/>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7" name="Google Shape;36567;p46"/>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8" name="Google Shape;36568;p46"/>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9" name="Google Shape;36569;p46"/>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0" name="Google Shape;36570;p46"/>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1" name="Google Shape;36571;p46"/>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2" name="Google Shape;36572;p46"/>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3" name="Google Shape;36573;p46"/>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4" name="Google Shape;36574;p46"/>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5" name="Google Shape;36575;p46"/>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6" name="Google Shape;36576;p46"/>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7" name="Google Shape;36577;p46"/>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8" name="Google Shape;36578;p46"/>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9" name="Google Shape;36579;p46"/>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0" name="Google Shape;36580;p46"/>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1" name="Google Shape;36581;p46"/>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2" name="Google Shape;36582;p46"/>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3" name="Google Shape;36583;p46"/>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4" name="Google Shape;36584;p46"/>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5" name="Google Shape;36585;p46"/>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6" name="Google Shape;36586;p46"/>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7" name="Google Shape;36587;p46"/>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8" name="Google Shape;36588;p46"/>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9" name="Google Shape;36589;p46"/>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0" name="Google Shape;36590;p46"/>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1" name="Google Shape;36591;p46"/>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2" name="Google Shape;36592;p46"/>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3" name="Google Shape;36593;p46"/>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4" name="Google Shape;36594;p46"/>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5" name="Google Shape;36595;p46"/>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6" name="Google Shape;36596;p46"/>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7" name="Google Shape;36597;p46"/>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8" name="Google Shape;36598;p46"/>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9" name="Google Shape;36599;p46"/>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0" name="Google Shape;36600;p46"/>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1" name="Google Shape;36601;p46"/>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2" name="Google Shape;36602;p46"/>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3" name="Google Shape;36603;p46"/>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4" name="Google Shape;36604;p46"/>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5" name="Google Shape;36605;p46"/>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6" name="Google Shape;36606;p46"/>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7" name="Google Shape;36607;p46"/>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8" name="Google Shape;36608;p46"/>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9" name="Google Shape;36609;p46"/>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0" name="Google Shape;36610;p46"/>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1" name="Google Shape;36611;p46"/>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2" name="Google Shape;36612;p46"/>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3" name="Google Shape;36613;p46"/>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4" name="Google Shape;36614;p46"/>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5" name="Google Shape;36615;p46"/>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6" name="Google Shape;36616;p46"/>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7" name="Google Shape;36617;p46"/>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8" name="Google Shape;36618;p46"/>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9" name="Google Shape;36619;p46"/>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0" name="Google Shape;36620;p46"/>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1" name="Google Shape;36621;p46"/>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2" name="Google Shape;36622;p46"/>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3" name="Google Shape;36623;p46"/>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4" name="Google Shape;36624;p46"/>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5" name="Google Shape;36625;p46"/>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6" name="Google Shape;36626;p46"/>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7" name="Google Shape;36627;p46"/>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8" name="Google Shape;36628;p46"/>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9" name="Google Shape;36629;p46"/>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0" name="Google Shape;36630;p46"/>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1" name="Google Shape;36631;p46"/>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2" name="Google Shape;36632;p46"/>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3" name="Google Shape;36633;p46"/>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4" name="Google Shape;36634;p46"/>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5" name="Google Shape;36635;p46"/>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6" name="Google Shape;36636;p46"/>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7" name="Google Shape;36637;p46"/>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8" name="Google Shape;36638;p46"/>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9" name="Google Shape;36639;p46"/>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0" name="Google Shape;36640;p46"/>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1" name="Google Shape;36641;p46"/>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2" name="Google Shape;36642;p46"/>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3" name="Google Shape;36643;p46"/>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4" name="Google Shape;36644;p46"/>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5" name="Google Shape;36645;p46"/>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6" name="Google Shape;36646;p46"/>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7" name="Google Shape;36647;p46"/>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8" name="Google Shape;36648;p46"/>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9" name="Google Shape;36649;p46"/>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0" name="Google Shape;36650;p46"/>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1" name="Google Shape;36651;p46"/>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2" name="Google Shape;36652;p46"/>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3" name="Google Shape;36653;p46"/>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4" name="Google Shape;36654;p46"/>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5" name="Google Shape;36655;p46"/>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6" name="Google Shape;36656;p46"/>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7" name="Google Shape;36657;p46"/>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58" name="Google Shape;36658;p46"/>
          <p:cNvGrpSpPr/>
          <p:nvPr/>
        </p:nvGrpSpPr>
        <p:grpSpPr>
          <a:xfrm>
            <a:off x="-128548" y="-596017"/>
            <a:ext cx="9357872" cy="6281452"/>
            <a:chOff x="235375" y="458950"/>
            <a:chExt cx="7145050" cy="4796100"/>
          </a:xfrm>
        </p:grpSpPr>
        <p:sp>
          <p:nvSpPr>
            <p:cNvPr id="36659" name="Google Shape;36659;p46"/>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0" name="Google Shape;36660;p46"/>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1" name="Google Shape;36661;p46"/>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2" name="Google Shape;36662;p46"/>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3" name="Google Shape;36663;p46"/>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4" name="Google Shape;36664;p46"/>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5" name="Google Shape;36665;p46"/>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6" name="Google Shape;36666;p46"/>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7" name="Google Shape;36667;p46"/>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8" name="Google Shape;36668;p46"/>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9" name="Google Shape;36669;p46"/>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0" name="Google Shape;36670;p46"/>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1" name="Google Shape;36671;p46"/>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2" name="Google Shape;36672;p46"/>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3" name="Google Shape;36673;p46"/>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4" name="Google Shape;36674;p46"/>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5" name="Google Shape;36675;p46"/>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6" name="Google Shape;36676;p46"/>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7" name="Google Shape;36677;p46"/>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8" name="Google Shape;36678;p46"/>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9" name="Google Shape;36679;p46"/>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0" name="Google Shape;36680;p46"/>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1" name="Google Shape;36681;p46"/>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2" name="Google Shape;36682;p46"/>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3" name="Google Shape;36683;p46"/>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4" name="Google Shape;36684;p46"/>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5" name="Google Shape;36685;p46"/>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6" name="Google Shape;36686;p46"/>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7" name="Google Shape;36687;p46"/>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8" name="Google Shape;36688;p46"/>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9" name="Google Shape;36689;p46"/>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0" name="Google Shape;36690;p46"/>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1" name="Google Shape;36691;p46"/>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2" name="Google Shape;36692;p46"/>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3" name="Google Shape;36693;p46"/>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4" name="Google Shape;36694;p46"/>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5" name="Google Shape;36695;p46"/>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6" name="Google Shape;36696;p46"/>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7" name="Google Shape;36697;p46"/>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8" name="Google Shape;36698;p46"/>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9" name="Google Shape;36699;p46"/>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0" name="Google Shape;36700;p46"/>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1" name="Google Shape;36701;p46"/>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2" name="Google Shape;36702;p46"/>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3" name="Google Shape;36703;p46"/>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4" name="Google Shape;36704;p46"/>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5" name="Google Shape;36705;p46"/>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6" name="Google Shape;36706;p46"/>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7" name="Google Shape;36707;p46"/>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8" name="Google Shape;36708;p46"/>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9" name="Google Shape;36709;p46"/>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0" name="Google Shape;36710;p46"/>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1" name="Google Shape;36711;p46"/>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2" name="Google Shape;36712;p46"/>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3" name="Google Shape;36713;p46"/>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4" name="Google Shape;36714;p46"/>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5" name="Google Shape;36715;p46"/>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6" name="Google Shape;36716;p46"/>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7" name="Google Shape;36717;p46"/>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8" name="Google Shape;36718;p46"/>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9" name="Google Shape;36719;p46"/>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0" name="Google Shape;36720;p46"/>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1" name="Google Shape;36721;p46"/>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2" name="Google Shape;36722;p46"/>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3" name="Google Shape;36723;p46"/>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4" name="Google Shape;36724;p46"/>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5" name="Google Shape;36725;p46"/>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6" name="Google Shape;36726;p46"/>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7" name="Google Shape;36727;p46"/>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8" name="Google Shape;36728;p46"/>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9" name="Google Shape;36729;p46"/>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0" name="Google Shape;36730;p46"/>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1" name="Google Shape;36731;p46"/>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2" name="Google Shape;36732;p46"/>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3" name="Google Shape;36733;p46"/>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4" name="Google Shape;36734;p46"/>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5" name="Google Shape;36735;p46"/>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6" name="Google Shape;36736;p46"/>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7" name="Google Shape;36737;p46"/>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8" name="Google Shape;36738;p46"/>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9" name="Google Shape;36739;p46"/>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0" name="Google Shape;36740;p46"/>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1" name="Google Shape;36741;p46"/>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2" name="Google Shape;36742;p46"/>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3" name="Google Shape;36743;p46"/>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4" name="Google Shape;36744;p46"/>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5" name="Google Shape;36745;p46"/>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6" name="Google Shape;36746;p46"/>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7" name="Google Shape;36747;p46"/>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8" name="Google Shape;36748;p46"/>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9" name="Google Shape;36749;p46"/>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0" name="Google Shape;36750;p46"/>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1" name="Google Shape;36751;p46"/>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2" name="Google Shape;36752;p46"/>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3" name="Google Shape;36753;p46"/>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4" name="Google Shape;36754;p46"/>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5" name="Google Shape;36755;p46"/>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6" name="Google Shape;36756;p46"/>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7" name="Google Shape;36757;p46"/>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8" name="Google Shape;36758;p46"/>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9" name="Google Shape;36759;p46"/>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0" name="Google Shape;36760;p46"/>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1" name="Google Shape;36761;p46"/>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2" name="Google Shape;36762;p46"/>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3" name="Google Shape;36763;p46"/>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4" name="Google Shape;36764;p46"/>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5" name="Google Shape;36765;p46"/>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6" name="Google Shape;36766;p46"/>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7" name="Google Shape;36767;p46"/>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8" name="Google Shape;36768;p46"/>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9" name="Google Shape;36769;p46"/>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0" name="Google Shape;36770;p46"/>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1" name="Google Shape;36771;p46"/>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2" name="Google Shape;36772;p46"/>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3" name="Google Shape;36773;p46"/>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4" name="Google Shape;36774;p46"/>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5" name="Google Shape;36775;p46"/>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6" name="Google Shape;36776;p46"/>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7" name="Google Shape;36777;p46"/>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8" name="Google Shape;36778;p46"/>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9" name="Google Shape;36779;p46"/>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0" name="Google Shape;36780;p46"/>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1" name="Google Shape;36781;p46"/>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2" name="Google Shape;36782;p46"/>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3" name="Google Shape;36783;p46"/>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4" name="Google Shape;36784;p46"/>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5" name="Google Shape;36785;p46"/>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6" name="Google Shape;36786;p46"/>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7" name="Google Shape;36787;p46"/>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8" name="Google Shape;36788;p46"/>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9" name="Google Shape;36789;p46"/>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0" name="Google Shape;36790;p46"/>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1" name="Google Shape;36791;p46"/>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2" name="Google Shape;36792;p46"/>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3" name="Google Shape;36793;p46"/>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4" name="Google Shape;36794;p46"/>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5" name="Google Shape;36795;p46"/>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6" name="Google Shape;36796;p46"/>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7" name="Google Shape;36797;p46"/>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8" name="Google Shape;36798;p46"/>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9" name="Google Shape;36799;p46"/>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0" name="Google Shape;36800;p46"/>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1" name="Google Shape;36801;p46"/>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2" name="Google Shape;36802;p46"/>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3" name="Google Shape;36803;p46"/>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4" name="Google Shape;36804;p46"/>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5" name="Google Shape;36805;p46"/>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6" name="Google Shape;36806;p46"/>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7" name="Google Shape;36807;p46"/>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8" name="Google Shape;36808;p46"/>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9" name="Google Shape;36809;p46"/>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0" name="Google Shape;36810;p46"/>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11" name="Google Shape;36811;p46"/>
          <p:cNvGrpSpPr/>
          <p:nvPr/>
        </p:nvGrpSpPr>
        <p:grpSpPr>
          <a:xfrm>
            <a:off x="-79368" y="-558092"/>
            <a:ext cx="9358095" cy="6205603"/>
            <a:chOff x="236675" y="487975"/>
            <a:chExt cx="7144675" cy="4737825"/>
          </a:xfrm>
        </p:grpSpPr>
        <p:sp>
          <p:nvSpPr>
            <p:cNvPr id="36812" name="Google Shape;36812;p46"/>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3" name="Google Shape;36813;p46"/>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4" name="Google Shape;36814;p46"/>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5" name="Google Shape;36815;p46"/>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6" name="Google Shape;36816;p46"/>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7" name="Google Shape;36817;p46"/>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8" name="Google Shape;36818;p46"/>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9" name="Google Shape;36819;p46"/>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0" name="Google Shape;36820;p46"/>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1" name="Google Shape;36821;p46"/>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2" name="Google Shape;36822;p46"/>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3" name="Google Shape;36823;p46"/>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4" name="Google Shape;36824;p46"/>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5" name="Google Shape;36825;p46"/>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6" name="Google Shape;36826;p46"/>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7" name="Google Shape;36827;p46"/>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8" name="Google Shape;36828;p46"/>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9" name="Google Shape;36829;p46"/>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0" name="Google Shape;36830;p46"/>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1" name="Google Shape;36831;p46"/>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2" name="Google Shape;36832;p46"/>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3" name="Google Shape;36833;p46"/>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4" name="Google Shape;36834;p46"/>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5" name="Google Shape;36835;p46"/>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6" name="Google Shape;36836;p46"/>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7" name="Google Shape;36837;p46"/>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8" name="Google Shape;36838;p46"/>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9" name="Google Shape;36839;p46"/>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0" name="Google Shape;36840;p46"/>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1" name="Google Shape;36841;p46"/>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2" name="Google Shape;36842;p46"/>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3" name="Google Shape;36843;p46"/>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4" name="Google Shape;36844;p46"/>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5" name="Google Shape;36845;p46"/>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6" name="Google Shape;36846;p46"/>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7" name="Google Shape;36847;p46"/>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8" name="Google Shape;36848;p46"/>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9" name="Google Shape;36849;p46"/>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0" name="Google Shape;36850;p46"/>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1" name="Google Shape;36851;p46"/>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2" name="Google Shape;36852;p46"/>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3" name="Google Shape;36853;p46"/>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4" name="Google Shape;36854;p46"/>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5" name="Google Shape;36855;p46"/>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6" name="Google Shape;36856;p46"/>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7" name="Google Shape;36857;p46"/>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8" name="Google Shape;36858;p46"/>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9" name="Google Shape;36859;p46"/>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0" name="Google Shape;36860;p46"/>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1" name="Google Shape;36861;p46"/>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2" name="Google Shape;36862;p46"/>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3" name="Google Shape;36863;p46"/>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4" name="Google Shape;36864;p46"/>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5" name="Google Shape;36865;p46"/>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6" name="Google Shape;36866;p46"/>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7" name="Google Shape;36867;p46"/>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8" name="Google Shape;36868;p46"/>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9" name="Google Shape;36869;p46"/>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0" name="Google Shape;36870;p46"/>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1" name="Google Shape;36871;p46"/>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2" name="Google Shape;36872;p46"/>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3" name="Google Shape;36873;p46"/>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4" name="Google Shape;36874;p46"/>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5" name="Google Shape;36875;p46"/>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6" name="Google Shape;36876;p46"/>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7" name="Google Shape;36877;p46"/>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8" name="Google Shape;36878;p46"/>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9" name="Google Shape;36879;p46"/>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0" name="Google Shape;36880;p46"/>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1" name="Google Shape;36881;p46"/>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2" name="Google Shape;36882;p46"/>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3" name="Google Shape;36883;p46"/>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4" name="Google Shape;36884;p46"/>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5" name="Google Shape;36885;p46"/>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6" name="Google Shape;36886;p46"/>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7" name="Google Shape;36887;p46"/>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8" name="Google Shape;36888;p46"/>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9" name="Google Shape;36889;p46"/>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0" name="Google Shape;36890;p46"/>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1" name="Google Shape;36891;p46"/>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2" name="Google Shape;36892;p46"/>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3" name="Google Shape;36893;p46"/>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4" name="Google Shape;36894;p46"/>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5" name="Google Shape;36895;p46"/>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6" name="Google Shape;36896;p46"/>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7" name="Google Shape;36897;p46"/>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8" name="Google Shape;36898;p46"/>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9" name="Google Shape;36899;p46"/>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0" name="Google Shape;36900;p46"/>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1" name="Google Shape;36901;p46"/>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2" name="Google Shape;36902;p46"/>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3" name="Google Shape;36903;p46"/>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4" name="Google Shape;36904;p46"/>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5" name="Google Shape;36905;p46"/>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6" name="Google Shape;36906;p46"/>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7" name="Google Shape;36907;p46"/>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8" name="Google Shape;36908;p46"/>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9" name="Google Shape;36909;p46"/>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0" name="Google Shape;36910;p46"/>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1" name="Google Shape;36911;p46"/>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2" name="Google Shape;36912;p46"/>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3" name="Google Shape;36913;p46"/>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4" name="Google Shape;36914;p46"/>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5" name="Google Shape;36915;p46"/>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6" name="Google Shape;36916;p46"/>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7" name="Google Shape;36917;p46"/>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8" name="Google Shape;36918;p46"/>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9" name="Google Shape;36919;p46"/>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0" name="Google Shape;36920;p46"/>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1" name="Google Shape;36921;p46"/>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2" name="Google Shape;36922;p46"/>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3" name="Google Shape;36923;p46"/>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4" name="Google Shape;36924;p46"/>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5" name="Google Shape;36925;p46"/>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6" name="Google Shape;36926;p46"/>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7" name="Google Shape;36927;p46"/>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8" name="Google Shape;36928;p46"/>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9" name="Google Shape;36929;p46"/>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0" name="Google Shape;36930;p46"/>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1" name="Google Shape;36931;p46"/>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2" name="Google Shape;36932;p46"/>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_1_3">
    <p:spTree>
      <p:nvGrpSpPr>
        <p:cNvPr id="1" name="Shape 36933"/>
        <p:cNvGrpSpPr/>
        <p:nvPr/>
      </p:nvGrpSpPr>
      <p:grpSpPr>
        <a:xfrm>
          <a:off x="0" y="0"/>
          <a:ext cx="0" cy="0"/>
          <a:chOff x="0" y="0"/>
          <a:chExt cx="0" cy="0"/>
        </a:xfrm>
      </p:grpSpPr>
      <p:grpSp>
        <p:nvGrpSpPr>
          <p:cNvPr id="36934" name="Google Shape;36934;p47"/>
          <p:cNvGrpSpPr/>
          <p:nvPr/>
        </p:nvGrpSpPr>
        <p:grpSpPr>
          <a:xfrm flipH="1">
            <a:off x="-2000474" y="-165027"/>
            <a:ext cx="11226942" cy="5700535"/>
            <a:chOff x="238125" y="1043475"/>
            <a:chExt cx="7142275" cy="3626525"/>
          </a:xfrm>
        </p:grpSpPr>
        <p:sp>
          <p:nvSpPr>
            <p:cNvPr id="36935" name="Google Shape;36935;p47"/>
            <p:cNvSpPr/>
            <p:nvPr/>
          </p:nvSpPr>
          <p:spPr>
            <a:xfrm>
              <a:off x="3419160" y="2086946"/>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6" name="Google Shape;36936;p47"/>
            <p:cNvSpPr/>
            <p:nvPr/>
          </p:nvSpPr>
          <p:spPr>
            <a:xfrm>
              <a:off x="238125" y="1470500"/>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7" name="Google Shape;36937;p47"/>
            <p:cNvSpPr/>
            <p:nvPr/>
          </p:nvSpPr>
          <p:spPr>
            <a:xfrm>
              <a:off x="238125" y="2865600"/>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8" name="Google Shape;36938;p47"/>
            <p:cNvSpPr/>
            <p:nvPr/>
          </p:nvSpPr>
          <p:spPr>
            <a:xfrm>
              <a:off x="238125" y="1043475"/>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39" name="Google Shape;36939;p47"/>
          <p:cNvGrpSpPr/>
          <p:nvPr/>
        </p:nvGrpSpPr>
        <p:grpSpPr>
          <a:xfrm>
            <a:off x="23568" y="-688301"/>
            <a:ext cx="9152207" cy="6520116"/>
            <a:chOff x="238075" y="312675"/>
            <a:chExt cx="7142350" cy="5088275"/>
          </a:xfrm>
        </p:grpSpPr>
        <p:sp>
          <p:nvSpPr>
            <p:cNvPr id="36940" name="Google Shape;36940;p47"/>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1" name="Google Shape;36941;p47"/>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2" name="Google Shape;36942;p47"/>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3" name="Google Shape;36943;p47"/>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4" name="Google Shape;36944;p47"/>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5" name="Google Shape;36945;p47"/>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6" name="Google Shape;36946;p47"/>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7" name="Google Shape;36947;p47"/>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8" name="Google Shape;36948;p47"/>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9" name="Google Shape;36949;p47"/>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0" name="Google Shape;36950;p47"/>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1" name="Google Shape;36951;p47"/>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2" name="Google Shape;36952;p47"/>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3" name="Google Shape;36953;p47"/>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4" name="Google Shape;36954;p47"/>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5" name="Google Shape;36955;p47"/>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6" name="Google Shape;36956;p47"/>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7" name="Google Shape;36957;p47"/>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8" name="Google Shape;36958;p47"/>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9" name="Google Shape;36959;p47"/>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0" name="Google Shape;36960;p47"/>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1" name="Google Shape;36961;p47"/>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2" name="Google Shape;36962;p47"/>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3" name="Google Shape;36963;p47"/>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4" name="Google Shape;36964;p47"/>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5" name="Google Shape;36965;p47"/>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6" name="Google Shape;36966;p47"/>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7" name="Google Shape;36967;p47"/>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8" name="Google Shape;36968;p47"/>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9" name="Google Shape;36969;p47"/>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0" name="Google Shape;36970;p47"/>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1" name="Google Shape;36971;p47"/>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2" name="Google Shape;36972;p47"/>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3" name="Google Shape;36973;p47"/>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4" name="Google Shape;36974;p47"/>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5" name="Google Shape;36975;p47"/>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6" name="Google Shape;36976;p47"/>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7" name="Google Shape;36977;p47"/>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8" name="Google Shape;36978;p47"/>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9" name="Google Shape;36979;p47"/>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0" name="Google Shape;36980;p47"/>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1" name="Google Shape;36981;p47"/>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2" name="Google Shape;36982;p47"/>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3" name="Google Shape;36983;p47"/>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4" name="Google Shape;36984;p47"/>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5" name="Google Shape;36985;p47"/>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6" name="Google Shape;36986;p47"/>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7" name="Google Shape;36987;p47"/>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8" name="Google Shape;36988;p47"/>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9" name="Google Shape;36989;p47"/>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0" name="Google Shape;36990;p47"/>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1" name="Google Shape;36991;p47"/>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2" name="Google Shape;36992;p47"/>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3" name="Google Shape;36993;p47"/>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4" name="Google Shape;36994;p47"/>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5" name="Google Shape;36995;p47"/>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6" name="Google Shape;36996;p47"/>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7" name="Google Shape;36997;p47"/>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8" name="Google Shape;36998;p47"/>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9" name="Google Shape;36999;p47"/>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0" name="Google Shape;37000;p47"/>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1" name="Google Shape;37001;p47"/>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2" name="Google Shape;37002;p47"/>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3" name="Google Shape;37003;p47"/>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4" name="Google Shape;37004;p47"/>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5" name="Google Shape;37005;p47"/>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6" name="Google Shape;37006;p47"/>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7" name="Google Shape;37007;p47"/>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8" name="Google Shape;37008;p47"/>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9" name="Google Shape;37009;p47"/>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0" name="Google Shape;37010;p47"/>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1" name="Google Shape;37011;p47"/>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2" name="Google Shape;37012;p47"/>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3" name="Google Shape;37013;p47"/>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4" name="Google Shape;37014;p47"/>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5" name="Google Shape;37015;p47"/>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6" name="Google Shape;37016;p47"/>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7" name="Google Shape;37017;p47"/>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8" name="Google Shape;37018;p47"/>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9" name="Google Shape;37019;p47"/>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0" name="Google Shape;37020;p47"/>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1" name="Google Shape;37021;p47"/>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2" name="Google Shape;37022;p47"/>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3" name="Google Shape;37023;p47"/>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4" name="Google Shape;37024;p47"/>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5" name="Google Shape;37025;p47"/>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6" name="Google Shape;37026;p47"/>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7" name="Google Shape;37027;p47"/>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8" name="Google Shape;37028;p47"/>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9" name="Google Shape;37029;p47"/>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0" name="Google Shape;37030;p47"/>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1" name="Google Shape;37031;p47"/>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2" name="Google Shape;37032;p47"/>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3" name="Google Shape;37033;p47"/>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4" name="Google Shape;37034;p47"/>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5" name="Google Shape;37035;p47"/>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6" name="Google Shape;37036;p47"/>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7" name="Google Shape;37037;p47"/>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8" name="Google Shape;37038;p47"/>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9" name="Google Shape;37039;p47"/>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0" name="Google Shape;37040;p47"/>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1" name="Google Shape;37041;p47"/>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2" name="Google Shape;37042;p47"/>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3" name="Google Shape;37043;p47"/>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4" name="Google Shape;37044;p47"/>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5" name="Google Shape;37045;p47"/>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6" name="Google Shape;37046;p47"/>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7" name="Google Shape;37047;p47"/>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8" name="Google Shape;37048;p47"/>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9" name="Google Shape;37049;p47"/>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0" name="Google Shape;37050;p47"/>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1" name="Google Shape;37051;p47"/>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2" name="Google Shape;37052;p47"/>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3" name="Google Shape;37053;p47"/>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4" name="Google Shape;37054;p47"/>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5" name="Google Shape;37055;p47"/>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6" name="Google Shape;37056;p47"/>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7" name="Google Shape;37057;p47"/>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8" name="Google Shape;37058;p47"/>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9" name="Google Shape;37059;p47"/>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0" name="Google Shape;37060;p47"/>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1" name="Google Shape;37061;p47"/>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2" name="Google Shape;37062;p47"/>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3" name="Google Shape;37063;p47"/>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4" name="Google Shape;37064;p47"/>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5" name="Google Shape;37065;p47"/>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6" name="Google Shape;37066;p47"/>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7" name="Google Shape;37067;p47"/>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8" name="Google Shape;37068;p47"/>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9" name="Google Shape;37069;p47"/>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0" name="Google Shape;37070;p47"/>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1" name="Google Shape;37071;p47"/>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2" name="Google Shape;37072;p47"/>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3" name="Google Shape;37073;p47"/>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4" name="Google Shape;37074;p47"/>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5" name="Google Shape;37075;p47"/>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6" name="Google Shape;37076;p47"/>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7" name="Google Shape;37077;p47"/>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8" name="Google Shape;37078;p47"/>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9" name="Google Shape;37079;p47"/>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0" name="Google Shape;37080;p47"/>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1" name="Google Shape;37081;p47"/>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2" name="Google Shape;37082;p47"/>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3" name="Google Shape;37083;p47"/>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4" name="Google Shape;37084;p47"/>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5" name="Google Shape;37085;p47"/>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6" name="Google Shape;37086;p47"/>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7" name="Google Shape;37087;p47"/>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8" name="Google Shape;37088;p47"/>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9" name="Google Shape;37089;p47"/>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0" name="Google Shape;37090;p47"/>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1" name="Google Shape;37091;p47"/>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2" name="Google Shape;37092;p47"/>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3" name="Google Shape;37093;p47"/>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4" name="Google Shape;37094;p47"/>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5" name="Google Shape;37095;p47"/>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6" name="Google Shape;37096;p47"/>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7" name="Google Shape;37097;p47"/>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8" name="Google Shape;37098;p47"/>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9" name="Google Shape;37099;p47"/>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0" name="Google Shape;37100;p47"/>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1" name="Google Shape;37101;p47"/>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2" name="Google Shape;37102;p47"/>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3" name="Google Shape;37103;p47"/>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4" name="Google Shape;37104;p47"/>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5" name="Google Shape;37105;p47"/>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6" name="Google Shape;37106;p47"/>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7" name="Google Shape;37107;p47"/>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8" name="Google Shape;37108;p47"/>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9" name="Google Shape;37109;p47"/>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0" name="Google Shape;37110;p47"/>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1" name="Google Shape;37111;p47"/>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2" name="Google Shape;37112;p47"/>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3" name="Google Shape;37113;p47"/>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4" name="Google Shape;37114;p47"/>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5" name="Google Shape;37115;p47"/>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6" name="Google Shape;37116;p47"/>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7" name="Google Shape;37117;p47"/>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8" name="Google Shape;37118;p47"/>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9" name="Google Shape;37119;p47"/>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0" name="Google Shape;37120;p47"/>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1" name="Google Shape;37121;p47"/>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2" name="Google Shape;37122;p47"/>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3" name="Google Shape;37123;p47"/>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4" name="Google Shape;37124;p47"/>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5" name="Google Shape;37125;p47"/>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6" name="Google Shape;37126;p47"/>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7" name="Google Shape;37127;p47"/>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8" name="Google Shape;37128;p47"/>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9" name="Google Shape;37129;p47"/>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0" name="Google Shape;37130;p47"/>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1" name="Google Shape;37131;p47"/>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2" name="Google Shape;37132;p47"/>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3" name="Google Shape;37133;p47"/>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4" name="Google Shape;37134;p47"/>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5" name="Google Shape;37135;p47"/>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6" name="Google Shape;37136;p47"/>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7" name="Google Shape;37137;p47"/>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8" name="Google Shape;37138;p47"/>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9" name="Google Shape;37139;p47"/>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0" name="Google Shape;37140;p47"/>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1" name="Google Shape;37141;p47"/>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2" name="Google Shape;37142;p47"/>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3" name="Google Shape;37143;p47"/>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4" name="Google Shape;37144;p47"/>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5" name="Google Shape;37145;p47"/>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6" name="Google Shape;37146;p47"/>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7" name="Google Shape;37147;p47"/>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8" name="Google Shape;37148;p47"/>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9" name="Google Shape;37149;p47"/>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0" name="Google Shape;37150;p47"/>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1" name="Google Shape;37151;p47"/>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2" name="Google Shape;37152;p47"/>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3" name="Google Shape;37153;p47"/>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4" name="Google Shape;37154;p47"/>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5" name="Google Shape;37155;p47"/>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6" name="Google Shape;37156;p47"/>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7" name="Google Shape;37157;p47"/>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8" name="Google Shape;37158;p47"/>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9" name="Google Shape;37159;p47"/>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0" name="Google Shape;37160;p47"/>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1" name="Google Shape;37161;p47"/>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2" name="Google Shape;37162;p47"/>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3" name="Google Shape;37163;p47"/>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4" name="Google Shape;37164;p47"/>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5" name="Google Shape;37165;p47"/>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6" name="Google Shape;37166;p47"/>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7" name="Google Shape;37167;p47"/>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8" name="Google Shape;37168;p47"/>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9" name="Google Shape;37169;p47"/>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0" name="Google Shape;37170;p47"/>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1" name="Google Shape;37171;p47"/>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2" name="Google Shape;37172;p47"/>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3" name="Google Shape;37173;p47"/>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4" name="Google Shape;37174;p47"/>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5" name="Google Shape;37175;p47"/>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6" name="Google Shape;37176;p47"/>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7" name="Google Shape;37177;p47"/>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8" name="Google Shape;37178;p47"/>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9" name="Google Shape;37179;p47"/>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0" name="Google Shape;37180;p47"/>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1" name="Google Shape;37181;p47"/>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2" name="Google Shape;37182;p47"/>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3" name="Google Shape;37183;p47"/>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4" name="Google Shape;37184;p47"/>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5" name="Google Shape;37185;p47"/>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6" name="Google Shape;37186;p47"/>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7" name="Google Shape;37187;p47"/>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8" name="Google Shape;37188;p47"/>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9" name="Google Shape;37189;p47"/>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0" name="Google Shape;37190;p47"/>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1" name="Google Shape;37191;p47"/>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2" name="Google Shape;37192;p47"/>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3" name="Google Shape;37193;p47"/>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4" name="Google Shape;37194;p47"/>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5" name="Google Shape;37195;p47"/>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6" name="Google Shape;37196;p47"/>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7" name="Google Shape;37197;p47"/>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8" name="Google Shape;37198;p47"/>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9" name="Google Shape;37199;p47"/>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0" name="Google Shape;37200;p47"/>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1" name="Google Shape;37201;p47"/>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2" name="Google Shape;37202;p47"/>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3" name="Google Shape;37203;p47"/>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4" name="Google Shape;37204;p47"/>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5" name="Google Shape;37205;p47"/>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6" name="Google Shape;37206;p47"/>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7" name="Google Shape;37207;p47"/>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8" name="Google Shape;37208;p47"/>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9" name="Google Shape;37209;p47"/>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0" name="Google Shape;37210;p47"/>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1" name="Google Shape;37211;p47"/>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2" name="Google Shape;37212;p47"/>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3" name="Google Shape;37213;p47"/>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4" name="Google Shape;37214;p47"/>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5" name="Google Shape;37215;p47"/>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6" name="Google Shape;37216;p47"/>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7" name="Google Shape;37217;p47"/>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8" name="Google Shape;37218;p47"/>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9" name="Google Shape;37219;p47"/>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0" name="Google Shape;37220;p47"/>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1" name="Google Shape;37221;p47"/>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2" name="Google Shape;37222;p47"/>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3" name="Google Shape;37223;p47"/>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4" name="Google Shape;37224;p47"/>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5" name="Google Shape;37225;p47"/>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6" name="Google Shape;37226;p47"/>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7" name="Google Shape;37227;p47"/>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8" name="Google Shape;37228;p47"/>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9" name="Google Shape;37229;p47"/>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0" name="Google Shape;37230;p47"/>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1" name="Google Shape;37231;p47"/>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2" name="Google Shape;37232;p47"/>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3" name="Google Shape;37233;p47"/>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4" name="Google Shape;37234;p47"/>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5" name="Google Shape;37235;p47"/>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6" name="Google Shape;37236;p47"/>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7" name="Google Shape;37237;p47"/>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8" name="Google Shape;37238;p47"/>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9" name="Google Shape;37239;p47"/>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0" name="Google Shape;37240;p47"/>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1" name="Google Shape;37241;p47"/>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2" name="Google Shape;37242;p47"/>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3" name="Google Shape;37243;p47"/>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4" name="Google Shape;37244;p47"/>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5" name="Google Shape;37245;p47"/>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6" name="Google Shape;37246;p47"/>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7" name="Google Shape;37247;p47"/>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8" name="Google Shape;37248;p47"/>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9" name="Google Shape;37249;p47"/>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0" name="Google Shape;37250;p47"/>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1" name="Google Shape;37251;p47"/>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2" name="Google Shape;37252;p47"/>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3" name="Google Shape;37253;p47"/>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4" name="Google Shape;37254;p47"/>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5" name="Google Shape;37255;p47"/>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6" name="Google Shape;37256;p47"/>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7" name="Google Shape;37257;p47"/>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8" name="Google Shape;37258;p47"/>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9" name="Google Shape;37259;p47"/>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0" name="Google Shape;37260;p47"/>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1" name="Google Shape;37261;p47"/>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2" name="Google Shape;37262;p47"/>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3" name="Google Shape;37263;p47"/>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4" name="Google Shape;37264;p47"/>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5" name="Google Shape;37265;p47"/>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6" name="Google Shape;37266;p47"/>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7" name="Google Shape;37267;p47"/>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8" name="Google Shape;37268;p47"/>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9" name="Google Shape;37269;p47"/>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0" name="Google Shape;37270;p47"/>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1" name="Google Shape;37271;p47"/>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2" name="Google Shape;37272;p47"/>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3" name="Google Shape;37273;p47"/>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4" name="Google Shape;37274;p47"/>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5" name="Google Shape;37275;p47"/>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6" name="Google Shape;37276;p47"/>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7" name="Google Shape;37277;p47"/>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8" name="Google Shape;37278;p47"/>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9" name="Google Shape;37279;p47"/>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0" name="Google Shape;37280;p47"/>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1" name="Google Shape;37281;p47"/>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2" name="Google Shape;37282;p47"/>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3" name="Google Shape;37283;p47"/>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4" name="Google Shape;37284;p47"/>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5" name="Google Shape;37285;p47"/>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6" name="Google Shape;37286;p47"/>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7" name="Google Shape;37287;p47"/>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8" name="Google Shape;37288;p47"/>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9" name="Google Shape;37289;p47"/>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0" name="Google Shape;37290;p47"/>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1" name="Google Shape;37291;p47"/>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2" name="Google Shape;37292;p47"/>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3" name="Google Shape;37293;p47"/>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4" name="Google Shape;37294;p47"/>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5" name="Google Shape;37295;p47"/>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6" name="Google Shape;37296;p47"/>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7" name="Google Shape;37297;p47"/>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8" name="Google Shape;37298;p47"/>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9" name="Google Shape;37299;p47"/>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0" name="Google Shape;37300;p47"/>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1" name="Google Shape;37301;p47"/>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2" name="Google Shape;37302;p47"/>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3" name="Google Shape;37303;p47"/>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4" name="Google Shape;37304;p47"/>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5" name="Google Shape;37305;p47"/>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6" name="Google Shape;37306;p47"/>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7" name="Google Shape;37307;p47"/>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8" name="Google Shape;37308;p47"/>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9" name="Google Shape;37309;p47"/>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0" name="Google Shape;37310;p47"/>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1" name="Google Shape;37311;p47"/>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2" name="Google Shape;37312;p47"/>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3" name="Google Shape;37313;p47"/>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4" name="Google Shape;37314;p47"/>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5" name="Google Shape;37315;p47"/>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6" name="Google Shape;37316;p47"/>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7" name="Google Shape;37317;p47"/>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8" name="Google Shape;37318;p47"/>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9" name="Google Shape;37319;p47"/>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0" name="Google Shape;37320;p47"/>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1" name="Google Shape;37321;p47"/>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2" name="Google Shape;37322;p47"/>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3" name="Google Shape;37323;p47"/>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4" name="Google Shape;37324;p47"/>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5" name="Google Shape;37325;p47"/>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6" name="Google Shape;37326;p47"/>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7" name="Google Shape;37327;p47"/>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8" name="Google Shape;37328;p47"/>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9" name="Google Shape;37329;p47"/>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0" name="Google Shape;37330;p47"/>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1" name="Google Shape;37331;p47"/>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2" name="Google Shape;37332;p47"/>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3" name="Google Shape;37333;p47"/>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4" name="Google Shape;37334;p47"/>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5" name="Google Shape;37335;p47"/>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6" name="Google Shape;37336;p47"/>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7" name="Google Shape;37337;p47"/>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8" name="Google Shape;37338;p47"/>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9" name="Google Shape;37339;p47"/>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0" name="Google Shape;37340;p47"/>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1" name="Google Shape;37341;p47"/>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2" name="Google Shape;37342;p47"/>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3" name="Google Shape;37343;p47"/>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4" name="Google Shape;37344;p47"/>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5" name="Google Shape;37345;p47"/>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6" name="Google Shape;37346;p47"/>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7" name="Google Shape;37347;p47"/>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8" name="Google Shape;37348;p47"/>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9" name="Google Shape;37349;p47"/>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0" name="Google Shape;37350;p47"/>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1" name="Google Shape;37351;p47"/>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2" name="Google Shape;37352;p47"/>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3" name="Google Shape;37353;p47"/>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4" name="Google Shape;37354;p47"/>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5" name="Google Shape;37355;p47"/>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6" name="Google Shape;37356;p47"/>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7" name="Google Shape;37357;p47"/>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8" name="Google Shape;37358;p47"/>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9" name="Google Shape;37359;p47"/>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0" name="Google Shape;37360;p47"/>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1" name="Google Shape;37361;p47"/>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2" name="Google Shape;37362;p47"/>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3" name="Google Shape;37363;p47"/>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4" name="Google Shape;37364;p47"/>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5" name="Google Shape;37365;p47"/>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6" name="Google Shape;37366;p47"/>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7" name="Google Shape;37367;p47"/>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8" name="Google Shape;37368;p47"/>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9" name="Google Shape;37369;p47"/>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0" name="Google Shape;37370;p47"/>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1" name="Google Shape;37371;p47"/>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2" name="Google Shape;37372;p47"/>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3" name="Google Shape;37373;p47"/>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4" name="Google Shape;37374;p47"/>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5" name="Google Shape;37375;p47"/>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6" name="Google Shape;37376;p47"/>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7" name="Google Shape;37377;p47"/>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8" name="Google Shape;37378;p47"/>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9" name="Google Shape;37379;p47"/>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0" name="Google Shape;37380;p47"/>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1" name="Google Shape;37381;p47"/>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2" name="Google Shape;37382;p47"/>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3" name="Google Shape;37383;p47"/>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4" name="Google Shape;37384;p47"/>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5" name="Google Shape;37385;p47"/>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6" name="Google Shape;37386;p47"/>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7" name="Google Shape;37387;p47"/>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8" name="Google Shape;37388;p47"/>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9" name="Google Shape;37389;p47"/>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0" name="Google Shape;37390;p47"/>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1" name="Google Shape;37391;p47"/>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2" name="Google Shape;37392;p47"/>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3" name="Google Shape;37393;p47"/>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4" name="Google Shape;37394;p47"/>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5" name="Google Shape;37395;p47"/>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6" name="Google Shape;37396;p47"/>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7" name="Google Shape;37397;p47"/>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8" name="Google Shape;37398;p47"/>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9" name="Google Shape;37399;p47"/>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0" name="Google Shape;37400;p47"/>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1" name="Google Shape;37401;p47"/>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2" name="Google Shape;37402;p47"/>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3" name="Google Shape;37403;p47"/>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4" name="Google Shape;37404;p47"/>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5" name="Google Shape;37405;p47"/>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6" name="Google Shape;37406;p47"/>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7" name="Google Shape;37407;p47"/>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8" name="Google Shape;37408;p47"/>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9" name="Google Shape;37409;p47"/>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0" name="Google Shape;37410;p47"/>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1" name="Google Shape;37411;p47"/>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2" name="Google Shape;37412;p47"/>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3" name="Google Shape;37413;p47"/>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4" name="Google Shape;37414;p47"/>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5" name="Google Shape;37415;p47"/>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6" name="Google Shape;37416;p47"/>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7" name="Google Shape;37417;p47"/>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8" name="Google Shape;37418;p47"/>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9" name="Google Shape;37419;p47"/>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0" name="Google Shape;37420;p47"/>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1" name="Google Shape;37421;p47"/>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2" name="Google Shape;37422;p47"/>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3" name="Google Shape;37423;p47"/>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4" name="Google Shape;37424;p47"/>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5" name="Google Shape;37425;p47"/>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6" name="Google Shape;37426;p47"/>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7" name="Google Shape;37427;p47"/>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8" name="Google Shape;37428;p47"/>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9" name="Google Shape;37429;p47"/>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0" name="Google Shape;37430;p47"/>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1" name="Google Shape;37431;p47"/>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2" name="Google Shape;37432;p47"/>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3" name="Google Shape;37433;p47"/>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4" name="Google Shape;37434;p47"/>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5" name="Google Shape;37435;p47"/>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6" name="Google Shape;37436;p47"/>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7" name="Google Shape;37437;p47"/>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8" name="Google Shape;37438;p47"/>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9" name="Google Shape;37439;p47"/>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0" name="Google Shape;37440;p47"/>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1" name="Google Shape;37441;p47"/>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2" name="Google Shape;37442;p47"/>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3" name="Google Shape;37443;p47"/>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4" name="Google Shape;37444;p47"/>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5" name="Google Shape;37445;p47"/>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6" name="Google Shape;37446;p47"/>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7" name="Google Shape;37447;p47"/>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8" name="Google Shape;37448;p47"/>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9" name="Google Shape;37449;p47"/>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0" name="Google Shape;37450;p47"/>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1" name="Google Shape;37451;p47"/>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2" name="Google Shape;37452;p47"/>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3" name="Google Shape;37453;p47"/>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4" name="Google Shape;37454;p47"/>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5" name="Google Shape;37455;p47"/>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6" name="Google Shape;37456;p47"/>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7" name="Google Shape;37457;p47"/>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8" name="Google Shape;37458;p47"/>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9" name="Google Shape;37459;p47"/>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0" name="Google Shape;37460;p47"/>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1" name="Google Shape;37461;p47"/>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2" name="Google Shape;37462;p47"/>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3" name="Google Shape;37463;p47"/>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4" name="Google Shape;37464;p47"/>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5" name="Google Shape;37465;p47"/>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6" name="Google Shape;37466;p47"/>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7" name="Google Shape;37467;p47"/>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8" name="Google Shape;37468;p47"/>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9" name="Google Shape;37469;p47"/>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0" name="Google Shape;37470;p47"/>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1" name="Google Shape;37471;p47"/>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2" name="Google Shape;37472;p47"/>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3" name="Google Shape;37473;p47"/>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4" name="Google Shape;37474;p47"/>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5" name="Google Shape;37475;p47"/>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6" name="Google Shape;37476;p47"/>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7" name="Google Shape;37477;p47"/>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8" name="Google Shape;37478;p47"/>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9" name="Google Shape;37479;p47"/>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0" name="Google Shape;37480;p47"/>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1" name="Google Shape;37481;p47"/>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2" name="Google Shape;37482;p47"/>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3" name="Google Shape;37483;p47"/>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4" name="Google Shape;37484;p47"/>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5" name="Google Shape;37485;p47"/>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6" name="Google Shape;37486;p47"/>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7" name="Google Shape;37487;p47"/>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8" name="Google Shape;37488;p47"/>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9" name="Google Shape;37489;p47"/>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0" name="Google Shape;37490;p47"/>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1" name="Google Shape;37491;p47"/>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2" name="Google Shape;37492;p47"/>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3" name="Google Shape;37493;p47"/>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4" name="Google Shape;37494;p47"/>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5" name="Google Shape;37495;p47"/>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6" name="Google Shape;37496;p47"/>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7" name="Google Shape;37497;p47"/>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8" name="Google Shape;37498;p47"/>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9" name="Google Shape;37499;p47"/>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0" name="Google Shape;37500;p47"/>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1" name="Google Shape;37501;p47"/>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2" name="Google Shape;37502;p47"/>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3" name="Google Shape;37503;p47"/>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4" name="Google Shape;37504;p47"/>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5" name="Google Shape;37505;p47"/>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6" name="Google Shape;37506;p47"/>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7" name="Google Shape;37507;p47"/>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8" name="Google Shape;37508;p47"/>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9" name="Google Shape;37509;p47"/>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0" name="Google Shape;37510;p47"/>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1" name="Google Shape;37511;p47"/>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2" name="Google Shape;37512;p47"/>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3" name="Google Shape;37513;p47"/>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4" name="Google Shape;37514;p47"/>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5" name="Google Shape;37515;p47"/>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6" name="Google Shape;37516;p47"/>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7" name="Google Shape;37517;p47"/>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8" name="Google Shape;37518;p47"/>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9" name="Google Shape;37519;p47"/>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0" name="Google Shape;37520;p47"/>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1" name="Google Shape;37521;p47"/>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2" name="Google Shape;37522;p47"/>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23" name="Google Shape;37523;p47"/>
          <p:cNvGrpSpPr/>
          <p:nvPr/>
        </p:nvGrpSpPr>
        <p:grpSpPr>
          <a:xfrm>
            <a:off x="-128548" y="-596017"/>
            <a:ext cx="9357872" cy="6281452"/>
            <a:chOff x="235375" y="458950"/>
            <a:chExt cx="7145050" cy="4796100"/>
          </a:xfrm>
        </p:grpSpPr>
        <p:sp>
          <p:nvSpPr>
            <p:cNvPr id="37524" name="Google Shape;37524;p47"/>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5" name="Google Shape;37525;p47"/>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6" name="Google Shape;37526;p47"/>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7" name="Google Shape;37527;p47"/>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8" name="Google Shape;37528;p47"/>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9" name="Google Shape;37529;p47"/>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0" name="Google Shape;37530;p47"/>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1" name="Google Shape;37531;p47"/>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2" name="Google Shape;37532;p47"/>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3" name="Google Shape;37533;p47"/>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4" name="Google Shape;37534;p47"/>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5" name="Google Shape;37535;p47"/>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6" name="Google Shape;37536;p47"/>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7" name="Google Shape;37537;p47"/>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8" name="Google Shape;37538;p47"/>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9" name="Google Shape;37539;p47"/>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0" name="Google Shape;37540;p47"/>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1" name="Google Shape;37541;p47"/>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2" name="Google Shape;37542;p47"/>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3" name="Google Shape;37543;p47"/>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4" name="Google Shape;37544;p47"/>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5" name="Google Shape;37545;p47"/>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6" name="Google Shape;37546;p47"/>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7" name="Google Shape;37547;p47"/>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8" name="Google Shape;37548;p47"/>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9" name="Google Shape;37549;p47"/>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0" name="Google Shape;37550;p47"/>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1" name="Google Shape;37551;p47"/>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2" name="Google Shape;37552;p47"/>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3" name="Google Shape;37553;p47"/>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4" name="Google Shape;37554;p47"/>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5" name="Google Shape;37555;p47"/>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6" name="Google Shape;37556;p47"/>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7" name="Google Shape;37557;p47"/>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8" name="Google Shape;37558;p47"/>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9" name="Google Shape;37559;p47"/>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0" name="Google Shape;37560;p47"/>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1" name="Google Shape;37561;p47"/>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2" name="Google Shape;37562;p47"/>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3" name="Google Shape;37563;p47"/>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4" name="Google Shape;37564;p47"/>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5" name="Google Shape;37565;p47"/>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6" name="Google Shape;37566;p47"/>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7" name="Google Shape;37567;p47"/>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8" name="Google Shape;37568;p47"/>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9" name="Google Shape;37569;p47"/>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0" name="Google Shape;37570;p47"/>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1" name="Google Shape;37571;p47"/>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2" name="Google Shape;37572;p47"/>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3" name="Google Shape;37573;p47"/>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4" name="Google Shape;37574;p47"/>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5" name="Google Shape;37575;p47"/>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6" name="Google Shape;37576;p47"/>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7" name="Google Shape;37577;p47"/>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8" name="Google Shape;37578;p47"/>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9" name="Google Shape;37579;p47"/>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0" name="Google Shape;37580;p47"/>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1" name="Google Shape;37581;p47"/>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2" name="Google Shape;37582;p47"/>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3" name="Google Shape;37583;p47"/>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4" name="Google Shape;37584;p47"/>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5" name="Google Shape;37585;p47"/>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6" name="Google Shape;37586;p47"/>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7" name="Google Shape;37587;p47"/>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8" name="Google Shape;37588;p47"/>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9" name="Google Shape;37589;p47"/>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0" name="Google Shape;37590;p47"/>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1" name="Google Shape;37591;p47"/>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2" name="Google Shape;37592;p47"/>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3" name="Google Shape;37593;p47"/>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4" name="Google Shape;37594;p47"/>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5" name="Google Shape;37595;p47"/>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6" name="Google Shape;37596;p47"/>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7" name="Google Shape;37597;p47"/>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8" name="Google Shape;37598;p47"/>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9" name="Google Shape;37599;p47"/>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0" name="Google Shape;37600;p47"/>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1" name="Google Shape;37601;p47"/>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2" name="Google Shape;37602;p47"/>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3" name="Google Shape;37603;p47"/>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4" name="Google Shape;37604;p47"/>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5" name="Google Shape;37605;p47"/>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6" name="Google Shape;37606;p47"/>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7" name="Google Shape;37607;p47"/>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8" name="Google Shape;37608;p47"/>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9" name="Google Shape;37609;p47"/>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0" name="Google Shape;37610;p47"/>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1" name="Google Shape;37611;p47"/>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2" name="Google Shape;37612;p47"/>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3" name="Google Shape;37613;p47"/>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4" name="Google Shape;37614;p47"/>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5" name="Google Shape;37615;p47"/>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6" name="Google Shape;37616;p47"/>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7" name="Google Shape;37617;p47"/>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8" name="Google Shape;37618;p47"/>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9" name="Google Shape;37619;p47"/>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0" name="Google Shape;37620;p47"/>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1" name="Google Shape;37621;p47"/>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2" name="Google Shape;37622;p47"/>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3" name="Google Shape;37623;p47"/>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4" name="Google Shape;37624;p47"/>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5" name="Google Shape;37625;p47"/>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6" name="Google Shape;37626;p47"/>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7" name="Google Shape;37627;p47"/>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8" name="Google Shape;37628;p47"/>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9" name="Google Shape;37629;p47"/>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0" name="Google Shape;37630;p47"/>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1" name="Google Shape;37631;p47"/>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2" name="Google Shape;37632;p47"/>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3" name="Google Shape;37633;p47"/>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4" name="Google Shape;37634;p47"/>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5" name="Google Shape;37635;p47"/>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6" name="Google Shape;37636;p47"/>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7" name="Google Shape;37637;p47"/>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8" name="Google Shape;37638;p47"/>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9" name="Google Shape;37639;p47"/>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0" name="Google Shape;37640;p47"/>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1" name="Google Shape;37641;p47"/>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2" name="Google Shape;37642;p47"/>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3" name="Google Shape;37643;p47"/>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4" name="Google Shape;37644;p47"/>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5" name="Google Shape;37645;p47"/>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6" name="Google Shape;37646;p47"/>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7" name="Google Shape;37647;p47"/>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8" name="Google Shape;37648;p47"/>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9" name="Google Shape;37649;p47"/>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0" name="Google Shape;37650;p47"/>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1" name="Google Shape;37651;p47"/>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2" name="Google Shape;37652;p47"/>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3" name="Google Shape;37653;p47"/>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4" name="Google Shape;37654;p47"/>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5" name="Google Shape;37655;p47"/>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6" name="Google Shape;37656;p47"/>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7" name="Google Shape;37657;p47"/>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8" name="Google Shape;37658;p47"/>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9" name="Google Shape;37659;p47"/>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0" name="Google Shape;37660;p47"/>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1" name="Google Shape;37661;p47"/>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2" name="Google Shape;37662;p47"/>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3" name="Google Shape;37663;p47"/>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4" name="Google Shape;37664;p47"/>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5" name="Google Shape;37665;p47"/>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6" name="Google Shape;37666;p47"/>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7" name="Google Shape;37667;p47"/>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8" name="Google Shape;37668;p47"/>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9" name="Google Shape;37669;p47"/>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0" name="Google Shape;37670;p47"/>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1" name="Google Shape;37671;p47"/>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2" name="Google Shape;37672;p47"/>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3" name="Google Shape;37673;p47"/>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4" name="Google Shape;37674;p47"/>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5" name="Google Shape;37675;p47"/>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76" name="Google Shape;37676;p47"/>
          <p:cNvGrpSpPr/>
          <p:nvPr/>
        </p:nvGrpSpPr>
        <p:grpSpPr>
          <a:xfrm>
            <a:off x="-79368" y="-558092"/>
            <a:ext cx="9358095" cy="6205603"/>
            <a:chOff x="236675" y="487975"/>
            <a:chExt cx="7144675" cy="4737825"/>
          </a:xfrm>
        </p:grpSpPr>
        <p:sp>
          <p:nvSpPr>
            <p:cNvPr id="37677" name="Google Shape;37677;p47"/>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8" name="Google Shape;37678;p47"/>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9" name="Google Shape;37679;p47"/>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0" name="Google Shape;37680;p47"/>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1" name="Google Shape;37681;p47"/>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2" name="Google Shape;37682;p47"/>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3" name="Google Shape;37683;p47"/>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4" name="Google Shape;37684;p47"/>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5" name="Google Shape;37685;p47"/>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6" name="Google Shape;37686;p47"/>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7" name="Google Shape;37687;p47"/>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8" name="Google Shape;37688;p47"/>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9" name="Google Shape;37689;p47"/>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0" name="Google Shape;37690;p47"/>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1" name="Google Shape;37691;p47"/>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2" name="Google Shape;37692;p47"/>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3" name="Google Shape;37693;p47"/>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4" name="Google Shape;37694;p47"/>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5" name="Google Shape;37695;p47"/>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6" name="Google Shape;37696;p47"/>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7" name="Google Shape;37697;p47"/>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8" name="Google Shape;37698;p47"/>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9" name="Google Shape;37699;p47"/>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0" name="Google Shape;37700;p47"/>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1" name="Google Shape;37701;p47"/>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2" name="Google Shape;37702;p47"/>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3" name="Google Shape;37703;p47"/>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4" name="Google Shape;37704;p47"/>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5" name="Google Shape;37705;p47"/>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6" name="Google Shape;37706;p47"/>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7" name="Google Shape;37707;p47"/>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8" name="Google Shape;37708;p47"/>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9" name="Google Shape;37709;p47"/>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0" name="Google Shape;37710;p47"/>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1" name="Google Shape;37711;p47"/>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2" name="Google Shape;37712;p47"/>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3" name="Google Shape;37713;p47"/>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4" name="Google Shape;37714;p47"/>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5" name="Google Shape;37715;p47"/>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6" name="Google Shape;37716;p47"/>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7" name="Google Shape;37717;p47"/>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8" name="Google Shape;37718;p47"/>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9" name="Google Shape;37719;p47"/>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0" name="Google Shape;37720;p47"/>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1" name="Google Shape;37721;p47"/>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2" name="Google Shape;37722;p47"/>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3" name="Google Shape;37723;p47"/>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4" name="Google Shape;37724;p47"/>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5" name="Google Shape;37725;p47"/>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6" name="Google Shape;37726;p47"/>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7" name="Google Shape;37727;p47"/>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8" name="Google Shape;37728;p47"/>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9" name="Google Shape;37729;p47"/>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0" name="Google Shape;37730;p47"/>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1" name="Google Shape;37731;p47"/>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2" name="Google Shape;37732;p47"/>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3" name="Google Shape;37733;p47"/>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4" name="Google Shape;37734;p47"/>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5" name="Google Shape;37735;p47"/>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6" name="Google Shape;37736;p47"/>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7" name="Google Shape;37737;p47"/>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8" name="Google Shape;37738;p47"/>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9" name="Google Shape;37739;p47"/>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0" name="Google Shape;37740;p47"/>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1" name="Google Shape;37741;p47"/>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2" name="Google Shape;37742;p47"/>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3" name="Google Shape;37743;p47"/>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4" name="Google Shape;37744;p47"/>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5" name="Google Shape;37745;p47"/>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6" name="Google Shape;37746;p47"/>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7" name="Google Shape;37747;p47"/>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8" name="Google Shape;37748;p47"/>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9" name="Google Shape;37749;p47"/>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0" name="Google Shape;37750;p47"/>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1" name="Google Shape;37751;p47"/>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2" name="Google Shape;37752;p47"/>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3" name="Google Shape;37753;p47"/>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4" name="Google Shape;37754;p47"/>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5" name="Google Shape;37755;p47"/>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6" name="Google Shape;37756;p47"/>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7" name="Google Shape;37757;p47"/>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8" name="Google Shape;37758;p47"/>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9" name="Google Shape;37759;p47"/>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0" name="Google Shape;37760;p47"/>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1" name="Google Shape;37761;p47"/>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2" name="Google Shape;37762;p47"/>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3" name="Google Shape;37763;p47"/>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4" name="Google Shape;37764;p47"/>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5" name="Google Shape;37765;p47"/>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6" name="Google Shape;37766;p47"/>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7" name="Google Shape;37767;p47"/>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8" name="Google Shape;37768;p47"/>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9" name="Google Shape;37769;p47"/>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0" name="Google Shape;37770;p47"/>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1" name="Google Shape;37771;p47"/>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2" name="Google Shape;37772;p47"/>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3" name="Google Shape;37773;p47"/>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4" name="Google Shape;37774;p47"/>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5" name="Google Shape;37775;p47"/>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6" name="Google Shape;37776;p47"/>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7" name="Google Shape;37777;p47"/>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8" name="Google Shape;37778;p47"/>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9" name="Google Shape;37779;p47"/>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0" name="Google Shape;37780;p47"/>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1" name="Google Shape;37781;p47"/>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2" name="Google Shape;37782;p47"/>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3" name="Google Shape;37783;p47"/>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4" name="Google Shape;37784;p47"/>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5" name="Google Shape;37785;p47"/>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6" name="Google Shape;37786;p47"/>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7" name="Google Shape;37787;p47"/>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8" name="Google Shape;37788;p47"/>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9" name="Google Shape;37789;p47"/>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0" name="Google Shape;37790;p47"/>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1" name="Google Shape;37791;p47"/>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2" name="Google Shape;37792;p47"/>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3" name="Google Shape;37793;p47"/>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4" name="Google Shape;37794;p47"/>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5" name="Google Shape;37795;p47"/>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6" name="Google Shape;37796;p47"/>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7" name="Google Shape;37797;p47"/>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98" name="Google Shape;37798;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2">
    <p:spTree>
      <p:nvGrpSpPr>
        <p:cNvPr id="1" name="Shape 37799"/>
        <p:cNvGrpSpPr/>
        <p:nvPr/>
      </p:nvGrpSpPr>
      <p:grpSpPr>
        <a:xfrm>
          <a:off x="0" y="0"/>
          <a:ext cx="0" cy="0"/>
          <a:chOff x="0" y="0"/>
          <a:chExt cx="0" cy="0"/>
        </a:xfrm>
      </p:grpSpPr>
      <p:sp>
        <p:nvSpPr>
          <p:cNvPr id="37800" name="Google Shape;37800;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37801" name="Google Shape;37801;p48"/>
          <p:cNvGrpSpPr/>
          <p:nvPr/>
        </p:nvGrpSpPr>
        <p:grpSpPr>
          <a:xfrm>
            <a:off x="23568" y="-688301"/>
            <a:ext cx="9152207" cy="6520116"/>
            <a:chOff x="238075" y="312675"/>
            <a:chExt cx="7142350" cy="5088275"/>
          </a:xfrm>
        </p:grpSpPr>
        <p:sp>
          <p:nvSpPr>
            <p:cNvPr id="37802" name="Google Shape;37802;p48"/>
            <p:cNvSpPr/>
            <p:nvPr/>
          </p:nvSpPr>
          <p:spPr>
            <a:xfrm>
              <a:off x="1721325" y="881800"/>
              <a:ext cx="81900" cy="78200"/>
            </a:xfrm>
            <a:custGeom>
              <a:avLst/>
              <a:gdLst/>
              <a:ahLst/>
              <a:cxnLst/>
              <a:rect l="l" t="t" r="r" b="b"/>
              <a:pathLst>
                <a:path w="3276" h="3128" extrusionOk="0">
                  <a:moveTo>
                    <a:pt x="1686" y="1"/>
                  </a:moveTo>
                  <a:cubicBezTo>
                    <a:pt x="1663" y="1"/>
                    <a:pt x="1639" y="2"/>
                    <a:pt x="1614" y="3"/>
                  </a:cubicBezTo>
                  <a:cubicBezTo>
                    <a:pt x="982" y="31"/>
                    <a:pt x="430" y="437"/>
                    <a:pt x="215" y="1032"/>
                  </a:cubicBezTo>
                  <a:cubicBezTo>
                    <a:pt x="0" y="1626"/>
                    <a:pt x="164" y="2292"/>
                    <a:pt x="630" y="2719"/>
                  </a:cubicBezTo>
                  <a:cubicBezTo>
                    <a:pt x="925" y="2987"/>
                    <a:pt x="1303" y="3127"/>
                    <a:pt x="1686" y="3127"/>
                  </a:cubicBezTo>
                  <a:cubicBezTo>
                    <a:pt x="1910" y="3127"/>
                    <a:pt x="2136" y="3079"/>
                    <a:pt x="2348" y="2980"/>
                  </a:cubicBezTo>
                  <a:cubicBezTo>
                    <a:pt x="2921" y="2711"/>
                    <a:pt x="3275" y="2125"/>
                    <a:pt x="3247" y="1494"/>
                  </a:cubicBezTo>
                  <a:cubicBezTo>
                    <a:pt x="3209" y="655"/>
                    <a:pt x="2516" y="1"/>
                    <a:pt x="16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3" name="Google Shape;37803;p48"/>
            <p:cNvSpPr/>
            <p:nvPr/>
          </p:nvSpPr>
          <p:spPr>
            <a:xfrm>
              <a:off x="2021375" y="736675"/>
              <a:ext cx="47250" cy="45100"/>
            </a:xfrm>
            <a:custGeom>
              <a:avLst/>
              <a:gdLst/>
              <a:ahLst/>
              <a:cxnLst/>
              <a:rect l="l" t="t" r="r" b="b"/>
              <a:pathLst>
                <a:path w="1890" h="1804" extrusionOk="0">
                  <a:moveTo>
                    <a:pt x="973" y="0"/>
                  </a:moveTo>
                  <a:cubicBezTo>
                    <a:pt x="960" y="0"/>
                    <a:pt x="946" y="1"/>
                    <a:pt x="932" y="1"/>
                  </a:cubicBezTo>
                  <a:cubicBezTo>
                    <a:pt x="567" y="18"/>
                    <a:pt x="250" y="251"/>
                    <a:pt x="125" y="595"/>
                  </a:cubicBezTo>
                  <a:cubicBezTo>
                    <a:pt x="0" y="938"/>
                    <a:pt x="95" y="1321"/>
                    <a:pt x="364" y="1568"/>
                  </a:cubicBezTo>
                  <a:cubicBezTo>
                    <a:pt x="533" y="1723"/>
                    <a:pt x="751" y="1803"/>
                    <a:pt x="971" y="1803"/>
                  </a:cubicBezTo>
                  <a:cubicBezTo>
                    <a:pt x="1101" y="1803"/>
                    <a:pt x="1232" y="1775"/>
                    <a:pt x="1354" y="1718"/>
                  </a:cubicBezTo>
                  <a:cubicBezTo>
                    <a:pt x="1685" y="1565"/>
                    <a:pt x="1889" y="1225"/>
                    <a:pt x="1873" y="861"/>
                  </a:cubicBezTo>
                  <a:cubicBezTo>
                    <a:pt x="1851" y="378"/>
                    <a:pt x="1453" y="0"/>
                    <a:pt x="9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4" name="Google Shape;37804;p48"/>
            <p:cNvSpPr/>
            <p:nvPr/>
          </p:nvSpPr>
          <p:spPr>
            <a:xfrm>
              <a:off x="1928850" y="908625"/>
              <a:ext cx="29250" cy="24875"/>
            </a:xfrm>
            <a:custGeom>
              <a:avLst/>
              <a:gdLst/>
              <a:ahLst/>
              <a:cxnLst/>
              <a:rect l="l" t="t" r="r" b="b"/>
              <a:pathLst>
                <a:path w="1170" h="995" extrusionOk="0">
                  <a:moveTo>
                    <a:pt x="661" y="1"/>
                  </a:moveTo>
                  <a:cubicBezTo>
                    <a:pt x="654" y="1"/>
                    <a:pt x="647" y="1"/>
                    <a:pt x="639" y="1"/>
                  </a:cubicBezTo>
                  <a:cubicBezTo>
                    <a:pt x="197" y="22"/>
                    <a:pt x="1" y="565"/>
                    <a:pt x="327" y="863"/>
                  </a:cubicBezTo>
                  <a:cubicBezTo>
                    <a:pt x="426" y="954"/>
                    <a:pt x="544" y="994"/>
                    <a:pt x="658" y="994"/>
                  </a:cubicBezTo>
                  <a:cubicBezTo>
                    <a:pt x="921" y="994"/>
                    <a:pt x="1170" y="782"/>
                    <a:pt x="1156" y="475"/>
                  </a:cubicBezTo>
                  <a:cubicBezTo>
                    <a:pt x="1145" y="209"/>
                    <a:pt x="925"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5" name="Google Shape;37805;p48"/>
            <p:cNvSpPr/>
            <p:nvPr/>
          </p:nvSpPr>
          <p:spPr>
            <a:xfrm>
              <a:off x="2075950" y="868900"/>
              <a:ext cx="29275" cy="24850"/>
            </a:xfrm>
            <a:custGeom>
              <a:avLst/>
              <a:gdLst/>
              <a:ahLst/>
              <a:cxnLst/>
              <a:rect l="l" t="t" r="r" b="b"/>
              <a:pathLst>
                <a:path w="1171" h="994" extrusionOk="0">
                  <a:moveTo>
                    <a:pt x="665" y="1"/>
                  </a:moveTo>
                  <a:cubicBezTo>
                    <a:pt x="656" y="1"/>
                    <a:pt x="648" y="1"/>
                    <a:pt x="640" y="2"/>
                  </a:cubicBezTo>
                  <a:cubicBezTo>
                    <a:pt x="198" y="21"/>
                    <a:pt x="1" y="564"/>
                    <a:pt x="327" y="863"/>
                  </a:cubicBezTo>
                  <a:cubicBezTo>
                    <a:pt x="426" y="953"/>
                    <a:pt x="543" y="994"/>
                    <a:pt x="658" y="994"/>
                  </a:cubicBezTo>
                  <a:cubicBezTo>
                    <a:pt x="921" y="994"/>
                    <a:pt x="1170" y="781"/>
                    <a:pt x="1157" y="474"/>
                  </a:cubicBezTo>
                  <a:cubicBezTo>
                    <a:pt x="1145" y="208"/>
                    <a:pt x="927" y="1"/>
                    <a:pt x="6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6" name="Google Shape;37806;p48"/>
            <p:cNvSpPr/>
            <p:nvPr/>
          </p:nvSpPr>
          <p:spPr>
            <a:xfrm>
              <a:off x="1838700" y="597525"/>
              <a:ext cx="69275" cy="66125"/>
            </a:xfrm>
            <a:custGeom>
              <a:avLst/>
              <a:gdLst/>
              <a:ahLst/>
              <a:cxnLst/>
              <a:rect l="l" t="t" r="r" b="b"/>
              <a:pathLst>
                <a:path w="2771" h="2645" extrusionOk="0">
                  <a:moveTo>
                    <a:pt x="1427" y="0"/>
                  </a:moveTo>
                  <a:cubicBezTo>
                    <a:pt x="1406" y="0"/>
                    <a:pt x="1386" y="1"/>
                    <a:pt x="1365" y="2"/>
                  </a:cubicBezTo>
                  <a:cubicBezTo>
                    <a:pt x="832" y="26"/>
                    <a:pt x="364" y="368"/>
                    <a:pt x="183" y="872"/>
                  </a:cubicBezTo>
                  <a:cubicBezTo>
                    <a:pt x="1" y="1374"/>
                    <a:pt x="139" y="1938"/>
                    <a:pt x="534" y="2298"/>
                  </a:cubicBezTo>
                  <a:cubicBezTo>
                    <a:pt x="782" y="2525"/>
                    <a:pt x="1102" y="2644"/>
                    <a:pt x="1426" y="2644"/>
                  </a:cubicBezTo>
                  <a:cubicBezTo>
                    <a:pt x="1616" y="2644"/>
                    <a:pt x="1807" y="2603"/>
                    <a:pt x="1986" y="2519"/>
                  </a:cubicBezTo>
                  <a:cubicBezTo>
                    <a:pt x="2470" y="2292"/>
                    <a:pt x="2771" y="1796"/>
                    <a:pt x="2747" y="1263"/>
                  </a:cubicBezTo>
                  <a:cubicBezTo>
                    <a:pt x="2715" y="553"/>
                    <a:pt x="2130" y="0"/>
                    <a:pt x="14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7" name="Google Shape;37807;p48"/>
            <p:cNvSpPr/>
            <p:nvPr/>
          </p:nvSpPr>
          <p:spPr>
            <a:xfrm>
              <a:off x="1691225" y="1258525"/>
              <a:ext cx="34675" cy="33075"/>
            </a:xfrm>
            <a:custGeom>
              <a:avLst/>
              <a:gdLst/>
              <a:ahLst/>
              <a:cxnLst/>
              <a:rect l="l" t="t" r="r" b="b"/>
              <a:pathLst>
                <a:path w="1387" h="1323" extrusionOk="0">
                  <a:moveTo>
                    <a:pt x="715" y="1"/>
                  </a:moveTo>
                  <a:cubicBezTo>
                    <a:pt x="704" y="1"/>
                    <a:pt x="694" y="1"/>
                    <a:pt x="684" y="2"/>
                  </a:cubicBezTo>
                  <a:cubicBezTo>
                    <a:pt x="417" y="14"/>
                    <a:pt x="182" y="185"/>
                    <a:pt x="92" y="436"/>
                  </a:cubicBezTo>
                  <a:cubicBezTo>
                    <a:pt x="0" y="689"/>
                    <a:pt x="69" y="970"/>
                    <a:pt x="268" y="1150"/>
                  </a:cubicBezTo>
                  <a:cubicBezTo>
                    <a:pt x="392" y="1263"/>
                    <a:pt x="551" y="1323"/>
                    <a:pt x="713" y="1323"/>
                  </a:cubicBezTo>
                  <a:cubicBezTo>
                    <a:pt x="808" y="1323"/>
                    <a:pt x="904" y="1302"/>
                    <a:pt x="994" y="1260"/>
                  </a:cubicBezTo>
                  <a:cubicBezTo>
                    <a:pt x="1236" y="1147"/>
                    <a:pt x="1386" y="899"/>
                    <a:pt x="1374" y="631"/>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8" name="Google Shape;37808;p48"/>
            <p:cNvSpPr/>
            <p:nvPr/>
          </p:nvSpPr>
          <p:spPr>
            <a:xfrm>
              <a:off x="2441950" y="955650"/>
              <a:ext cx="37300" cy="33100"/>
            </a:xfrm>
            <a:custGeom>
              <a:avLst/>
              <a:gdLst/>
              <a:ahLst/>
              <a:cxnLst/>
              <a:rect l="l" t="t" r="r" b="b"/>
              <a:pathLst>
                <a:path w="1492" h="1324" extrusionOk="0">
                  <a:moveTo>
                    <a:pt x="747" y="1"/>
                  </a:moveTo>
                  <a:cubicBezTo>
                    <a:pt x="604" y="1"/>
                    <a:pt x="460" y="47"/>
                    <a:pt x="339" y="142"/>
                  </a:cubicBezTo>
                  <a:cubicBezTo>
                    <a:pt x="52" y="367"/>
                    <a:pt x="1" y="782"/>
                    <a:pt x="226" y="1069"/>
                  </a:cubicBezTo>
                  <a:cubicBezTo>
                    <a:pt x="357" y="1236"/>
                    <a:pt x="551" y="1323"/>
                    <a:pt x="747" y="1323"/>
                  </a:cubicBezTo>
                  <a:cubicBezTo>
                    <a:pt x="890" y="1323"/>
                    <a:pt x="1034" y="1277"/>
                    <a:pt x="1155" y="1182"/>
                  </a:cubicBezTo>
                  <a:cubicBezTo>
                    <a:pt x="1442" y="957"/>
                    <a:pt x="1492" y="542"/>
                    <a:pt x="1266" y="255"/>
                  </a:cubicBezTo>
                  <a:cubicBezTo>
                    <a:pt x="1137" y="88"/>
                    <a:pt x="943" y="1"/>
                    <a:pt x="7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9" name="Google Shape;37809;p48"/>
            <p:cNvSpPr/>
            <p:nvPr/>
          </p:nvSpPr>
          <p:spPr>
            <a:xfrm>
              <a:off x="2720275" y="520225"/>
              <a:ext cx="77950" cy="74400"/>
            </a:xfrm>
            <a:custGeom>
              <a:avLst/>
              <a:gdLst/>
              <a:ahLst/>
              <a:cxnLst/>
              <a:rect l="l" t="t" r="r" b="b"/>
              <a:pathLst>
                <a:path w="3118" h="2976" extrusionOk="0">
                  <a:moveTo>
                    <a:pt x="1606" y="0"/>
                  </a:moveTo>
                  <a:cubicBezTo>
                    <a:pt x="1583" y="0"/>
                    <a:pt x="1560" y="1"/>
                    <a:pt x="1537" y="2"/>
                  </a:cubicBezTo>
                  <a:cubicBezTo>
                    <a:pt x="936" y="29"/>
                    <a:pt x="411" y="415"/>
                    <a:pt x="205" y="982"/>
                  </a:cubicBezTo>
                  <a:cubicBezTo>
                    <a:pt x="1" y="1547"/>
                    <a:pt x="157" y="2181"/>
                    <a:pt x="600" y="2587"/>
                  </a:cubicBezTo>
                  <a:cubicBezTo>
                    <a:pt x="880" y="2843"/>
                    <a:pt x="1240" y="2976"/>
                    <a:pt x="1603" y="2976"/>
                  </a:cubicBezTo>
                  <a:cubicBezTo>
                    <a:pt x="1817" y="2976"/>
                    <a:pt x="2033" y="2930"/>
                    <a:pt x="2234" y="2835"/>
                  </a:cubicBezTo>
                  <a:cubicBezTo>
                    <a:pt x="2780" y="2580"/>
                    <a:pt x="3118" y="2022"/>
                    <a:pt x="3091" y="1421"/>
                  </a:cubicBezTo>
                  <a:cubicBezTo>
                    <a:pt x="3054" y="623"/>
                    <a:pt x="2396" y="0"/>
                    <a:pt x="16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0" name="Google Shape;37810;p48"/>
            <p:cNvSpPr/>
            <p:nvPr/>
          </p:nvSpPr>
          <p:spPr>
            <a:xfrm>
              <a:off x="1322825" y="1019025"/>
              <a:ext cx="19500" cy="16550"/>
            </a:xfrm>
            <a:custGeom>
              <a:avLst/>
              <a:gdLst/>
              <a:ahLst/>
              <a:cxnLst/>
              <a:rect l="l" t="t" r="r" b="b"/>
              <a:pathLst>
                <a:path w="780" h="662" extrusionOk="0">
                  <a:moveTo>
                    <a:pt x="442" y="1"/>
                  </a:moveTo>
                  <a:cubicBezTo>
                    <a:pt x="437" y="1"/>
                    <a:pt x="431" y="1"/>
                    <a:pt x="426" y="1"/>
                  </a:cubicBezTo>
                  <a:cubicBezTo>
                    <a:pt x="131" y="13"/>
                    <a:pt x="0" y="376"/>
                    <a:pt x="218" y="574"/>
                  </a:cubicBezTo>
                  <a:cubicBezTo>
                    <a:pt x="284" y="635"/>
                    <a:pt x="362" y="662"/>
                    <a:pt x="439" y="662"/>
                  </a:cubicBezTo>
                  <a:cubicBezTo>
                    <a:pt x="614" y="662"/>
                    <a:pt x="780" y="520"/>
                    <a:pt x="771" y="315"/>
                  </a:cubicBezTo>
                  <a:cubicBezTo>
                    <a:pt x="763" y="139"/>
                    <a:pt x="617" y="1"/>
                    <a:pt x="4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1" name="Google Shape;37811;p48"/>
            <p:cNvSpPr/>
            <p:nvPr/>
          </p:nvSpPr>
          <p:spPr>
            <a:xfrm>
              <a:off x="2150850" y="1519100"/>
              <a:ext cx="29300" cy="24825"/>
            </a:xfrm>
            <a:custGeom>
              <a:avLst/>
              <a:gdLst/>
              <a:ahLst/>
              <a:cxnLst/>
              <a:rect l="l" t="t" r="r" b="b"/>
              <a:pathLst>
                <a:path w="1172" h="993" extrusionOk="0">
                  <a:moveTo>
                    <a:pt x="662" y="0"/>
                  </a:moveTo>
                  <a:cubicBezTo>
                    <a:pt x="654" y="0"/>
                    <a:pt x="647" y="0"/>
                    <a:pt x="639" y="1"/>
                  </a:cubicBezTo>
                  <a:cubicBezTo>
                    <a:pt x="197" y="20"/>
                    <a:pt x="1" y="564"/>
                    <a:pt x="327" y="862"/>
                  </a:cubicBezTo>
                  <a:cubicBezTo>
                    <a:pt x="426" y="952"/>
                    <a:pt x="543" y="993"/>
                    <a:pt x="658" y="993"/>
                  </a:cubicBezTo>
                  <a:cubicBezTo>
                    <a:pt x="921" y="993"/>
                    <a:pt x="1171" y="780"/>
                    <a:pt x="1158" y="473"/>
                  </a:cubicBezTo>
                  <a:cubicBezTo>
                    <a:pt x="1145" y="207"/>
                    <a:pt x="925" y="0"/>
                    <a:pt x="6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2" name="Google Shape;37812;p48"/>
            <p:cNvSpPr/>
            <p:nvPr/>
          </p:nvSpPr>
          <p:spPr>
            <a:xfrm>
              <a:off x="1199875" y="1826775"/>
              <a:ext cx="34625" cy="33075"/>
            </a:xfrm>
            <a:custGeom>
              <a:avLst/>
              <a:gdLst/>
              <a:ahLst/>
              <a:cxnLst/>
              <a:rect l="l" t="t" r="r" b="b"/>
              <a:pathLst>
                <a:path w="1385" h="1323" extrusionOk="0">
                  <a:moveTo>
                    <a:pt x="713" y="0"/>
                  </a:moveTo>
                  <a:cubicBezTo>
                    <a:pt x="703" y="0"/>
                    <a:pt x="693" y="0"/>
                    <a:pt x="683" y="1"/>
                  </a:cubicBezTo>
                  <a:cubicBezTo>
                    <a:pt x="415" y="13"/>
                    <a:pt x="182" y="184"/>
                    <a:pt x="91" y="437"/>
                  </a:cubicBezTo>
                  <a:cubicBezTo>
                    <a:pt x="0" y="688"/>
                    <a:pt x="70" y="969"/>
                    <a:pt x="266" y="1149"/>
                  </a:cubicBezTo>
                  <a:cubicBezTo>
                    <a:pt x="391" y="1263"/>
                    <a:pt x="551" y="1322"/>
                    <a:pt x="713" y="1322"/>
                  </a:cubicBezTo>
                  <a:cubicBezTo>
                    <a:pt x="808" y="1322"/>
                    <a:pt x="903" y="1302"/>
                    <a:pt x="992" y="1260"/>
                  </a:cubicBezTo>
                  <a:cubicBezTo>
                    <a:pt x="1234" y="1146"/>
                    <a:pt x="1385" y="898"/>
                    <a:pt x="1373" y="630"/>
                  </a:cubicBezTo>
                  <a:cubicBezTo>
                    <a:pt x="1357" y="277"/>
                    <a:pt x="1064"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3" name="Google Shape;37813;p48"/>
            <p:cNvSpPr/>
            <p:nvPr/>
          </p:nvSpPr>
          <p:spPr>
            <a:xfrm>
              <a:off x="2242350" y="1320775"/>
              <a:ext cx="19525" cy="16550"/>
            </a:xfrm>
            <a:custGeom>
              <a:avLst/>
              <a:gdLst/>
              <a:ahLst/>
              <a:cxnLst/>
              <a:rect l="l" t="t" r="r" b="b"/>
              <a:pathLst>
                <a:path w="781" h="662" extrusionOk="0">
                  <a:moveTo>
                    <a:pt x="442" y="0"/>
                  </a:moveTo>
                  <a:cubicBezTo>
                    <a:pt x="437" y="0"/>
                    <a:pt x="431" y="0"/>
                    <a:pt x="426" y="1"/>
                  </a:cubicBezTo>
                  <a:cubicBezTo>
                    <a:pt x="131" y="14"/>
                    <a:pt x="0" y="376"/>
                    <a:pt x="218" y="575"/>
                  </a:cubicBezTo>
                  <a:cubicBezTo>
                    <a:pt x="285" y="635"/>
                    <a:pt x="363" y="662"/>
                    <a:pt x="439" y="662"/>
                  </a:cubicBezTo>
                  <a:cubicBezTo>
                    <a:pt x="615" y="662"/>
                    <a:pt x="781" y="520"/>
                    <a:pt x="772" y="316"/>
                  </a:cubicBezTo>
                  <a:cubicBezTo>
                    <a:pt x="763" y="139"/>
                    <a:pt x="618" y="0"/>
                    <a:pt x="4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4" name="Google Shape;37814;p48"/>
            <p:cNvSpPr/>
            <p:nvPr/>
          </p:nvSpPr>
          <p:spPr>
            <a:xfrm>
              <a:off x="2461725" y="371400"/>
              <a:ext cx="43350" cy="41325"/>
            </a:xfrm>
            <a:custGeom>
              <a:avLst/>
              <a:gdLst/>
              <a:ahLst/>
              <a:cxnLst/>
              <a:rect l="l" t="t" r="r" b="b"/>
              <a:pathLst>
                <a:path w="1734" h="1653" extrusionOk="0">
                  <a:moveTo>
                    <a:pt x="894" y="0"/>
                  </a:moveTo>
                  <a:cubicBezTo>
                    <a:pt x="881" y="0"/>
                    <a:pt x="868" y="1"/>
                    <a:pt x="855" y="1"/>
                  </a:cubicBezTo>
                  <a:cubicBezTo>
                    <a:pt x="520" y="16"/>
                    <a:pt x="229" y="230"/>
                    <a:pt x="114" y="544"/>
                  </a:cubicBezTo>
                  <a:cubicBezTo>
                    <a:pt x="0" y="859"/>
                    <a:pt x="87" y="1211"/>
                    <a:pt x="334" y="1437"/>
                  </a:cubicBezTo>
                  <a:cubicBezTo>
                    <a:pt x="489" y="1579"/>
                    <a:pt x="689" y="1653"/>
                    <a:pt x="892" y="1653"/>
                  </a:cubicBezTo>
                  <a:cubicBezTo>
                    <a:pt x="1010" y="1653"/>
                    <a:pt x="1130" y="1627"/>
                    <a:pt x="1242" y="1575"/>
                  </a:cubicBezTo>
                  <a:cubicBezTo>
                    <a:pt x="1545" y="1434"/>
                    <a:pt x="1733" y="1124"/>
                    <a:pt x="1718" y="790"/>
                  </a:cubicBezTo>
                  <a:cubicBezTo>
                    <a:pt x="1698" y="346"/>
                    <a:pt x="1333" y="0"/>
                    <a:pt x="8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5" name="Google Shape;37815;p48"/>
            <p:cNvSpPr/>
            <p:nvPr/>
          </p:nvSpPr>
          <p:spPr>
            <a:xfrm>
              <a:off x="2931975" y="772950"/>
              <a:ext cx="19550" cy="16575"/>
            </a:xfrm>
            <a:custGeom>
              <a:avLst/>
              <a:gdLst/>
              <a:ahLst/>
              <a:cxnLst/>
              <a:rect l="l" t="t" r="r" b="b"/>
              <a:pathLst>
                <a:path w="782" h="663" extrusionOk="0">
                  <a:moveTo>
                    <a:pt x="443" y="0"/>
                  </a:moveTo>
                  <a:cubicBezTo>
                    <a:pt x="437" y="0"/>
                    <a:pt x="432" y="1"/>
                    <a:pt x="426" y="1"/>
                  </a:cubicBezTo>
                  <a:cubicBezTo>
                    <a:pt x="132" y="14"/>
                    <a:pt x="1" y="377"/>
                    <a:pt x="219" y="575"/>
                  </a:cubicBezTo>
                  <a:cubicBezTo>
                    <a:pt x="284" y="635"/>
                    <a:pt x="362" y="662"/>
                    <a:pt x="439" y="662"/>
                  </a:cubicBezTo>
                  <a:cubicBezTo>
                    <a:pt x="614" y="662"/>
                    <a:pt x="781" y="521"/>
                    <a:pt x="772" y="316"/>
                  </a:cubicBezTo>
                  <a:cubicBezTo>
                    <a:pt x="763" y="139"/>
                    <a:pt x="619"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6" name="Google Shape;37816;p48"/>
            <p:cNvSpPr/>
            <p:nvPr/>
          </p:nvSpPr>
          <p:spPr>
            <a:xfrm>
              <a:off x="2937025" y="1132175"/>
              <a:ext cx="19525" cy="16575"/>
            </a:xfrm>
            <a:custGeom>
              <a:avLst/>
              <a:gdLst/>
              <a:ahLst/>
              <a:cxnLst/>
              <a:rect l="l" t="t" r="r" b="b"/>
              <a:pathLst>
                <a:path w="781" h="663" extrusionOk="0">
                  <a:moveTo>
                    <a:pt x="441" y="1"/>
                  </a:moveTo>
                  <a:cubicBezTo>
                    <a:pt x="436" y="1"/>
                    <a:pt x="432" y="1"/>
                    <a:pt x="427" y="1"/>
                  </a:cubicBezTo>
                  <a:cubicBezTo>
                    <a:pt x="133" y="14"/>
                    <a:pt x="0" y="377"/>
                    <a:pt x="218" y="575"/>
                  </a:cubicBezTo>
                  <a:cubicBezTo>
                    <a:pt x="285" y="635"/>
                    <a:pt x="363" y="662"/>
                    <a:pt x="440" y="662"/>
                  </a:cubicBezTo>
                  <a:cubicBezTo>
                    <a:pt x="615" y="662"/>
                    <a:pt x="781" y="522"/>
                    <a:pt x="771" y="317"/>
                  </a:cubicBezTo>
                  <a:cubicBezTo>
                    <a:pt x="764" y="139"/>
                    <a:pt x="617" y="1"/>
                    <a:pt x="4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7" name="Google Shape;37817;p48"/>
            <p:cNvSpPr/>
            <p:nvPr/>
          </p:nvSpPr>
          <p:spPr>
            <a:xfrm>
              <a:off x="1546150" y="765425"/>
              <a:ext cx="37300" cy="35575"/>
            </a:xfrm>
            <a:custGeom>
              <a:avLst/>
              <a:gdLst/>
              <a:ahLst/>
              <a:cxnLst/>
              <a:rect l="l" t="t" r="r" b="b"/>
              <a:pathLst>
                <a:path w="1492" h="1423" extrusionOk="0">
                  <a:moveTo>
                    <a:pt x="768" y="0"/>
                  </a:moveTo>
                  <a:cubicBezTo>
                    <a:pt x="757" y="0"/>
                    <a:pt x="746" y="1"/>
                    <a:pt x="735" y="1"/>
                  </a:cubicBezTo>
                  <a:cubicBezTo>
                    <a:pt x="448" y="13"/>
                    <a:pt x="195" y="198"/>
                    <a:pt x="98" y="469"/>
                  </a:cubicBezTo>
                  <a:cubicBezTo>
                    <a:pt x="0" y="739"/>
                    <a:pt x="75" y="1043"/>
                    <a:pt x="287" y="1237"/>
                  </a:cubicBezTo>
                  <a:cubicBezTo>
                    <a:pt x="421" y="1359"/>
                    <a:pt x="593" y="1423"/>
                    <a:pt x="767" y="1423"/>
                  </a:cubicBezTo>
                  <a:cubicBezTo>
                    <a:pt x="869" y="1423"/>
                    <a:pt x="972" y="1401"/>
                    <a:pt x="1069" y="1355"/>
                  </a:cubicBezTo>
                  <a:cubicBezTo>
                    <a:pt x="1329" y="1234"/>
                    <a:pt x="1491" y="966"/>
                    <a:pt x="1478" y="679"/>
                  </a:cubicBezTo>
                  <a:cubicBezTo>
                    <a:pt x="1460" y="298"/>
                    <a:pt x="1146" y="0"/>
                    <a:pt x="7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8" name="Google Shape;37818;p48"/>
            <p:cNvSpPr/>
            <p:nvPr/>
          </p:nvSpPr>
          <p:spPr>
            <a:xfrm>
              <a:off x="1724325" y="722675"/>
              <a:ext cx="9100" cy="7725"/>
            </a:xfrm>
            <a:custGeom>
              <a:avLst/>
              <a:gdLst/>
              <a:ahLst/>
              <a:cxnLst/>
              <a:rect l="l" t="t" r="r" b="b"/>
              <a:pathLst>
                <a:path w="364" h="309" extrusionOk="0">
                  <a:moveTo>
                    <a:pt x="204" y="1"/>
                  </a:moveTo>
                  <a:cubicBezTo>
                    <a:pt x="203" y="1"/>
                    <a:pt x="201" y="1"/>
                    <a:pt x="199" y="1"/>
                  </a:cubicBezTo>
                  <a:cubicBezTo>
                    <a:pt x="62" y="7"/>
                    <a:pt x="0" y="175"/>
                    <a:pt x="101" y="268"/>
                  </a:cubicBezTo>
                  <a:cubicBezTo>
                    <a:pt x="132" y="296"/>
                    <a:pt x="169" y="309"/>
                    <a:pt x="205" y="309"/>
                  </a:cubicBezTo>
                  <a:cubicBezTo>
                    <a:pt x="286" y="309"/>
                    <a:pt x="364" y="243"/>
                    <a:pt x="360" y="148"/>
                  </a:cubicBezTo>
                  <a:cubicBezTo>
                    <a:pt x="355" y="64"/>
                    <a:pt x="286"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9" name="Google Shape;37819;p48"/>
            <p:cNvSpPr/>
            <p:nvPr/>
          </p:nvSpPr>
          <p:spPr>
            <a:xfrm>
              <a:off x="1738600" y="527700"/>
              <a:ext cx="9125" cy="7700"/>
            </a:xfrm>
            <a:custGeom>
              <a:avLst/>
              <a:gdLst/>
              <a:ahLst/>
              <a:cxnLst/>
              <a:rect l="l" t="t" r="r" b="b"/>
              <a:pathLst>
                <a:path w="365" h="308" extrusionOk="0">
                  <a:moveTo>
                    <a:pt x="207" y="0"/>
                  </a:moveTo>
                  <a:cubicBezTo>
                    <a:pt x="204" y="0"/>
                    <a:pt x="202" y="0"/>
                    <a:pt x="199" y="0"/>
                  </a:cubicBezTo>
                  <a:cubicBezTo>
                    <a:pt x="62" y="6"/>
                    <a:pt x="1" y="175"/>
                    <a:pt x="101" y="266"/>
                  </a:cubicBezTo>
                  <a:cubicBezTo>
                    <a:pt x="132" y="295"/>
                    <a:pt x="169" y="307"/>
                    <a:pt x="205" y="307"/>
                  </a:cubicBezTo>
                  <a:cubicBezTo>
                    <a:pt x="287" y="307"/>
                    <a:pt x="364" y="241"/>
                    <a:pt x="360" y="146"/>
                  </a:cubicBezTo>
                  <a:cubicBezTo>
                    <a:pt x="355" y="65"/>
                    <a:pt x="288" y="0"/>
                    <a:pt x="2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0" name="Google Shape;37820;p48"/>
            <p:cNvSpPr/>
            <p:nvPr/>
          </p:nvSpPr>
          <p:spPr>
            <a:xfrm>
              <a:off x="2135225" y="544275"/>
              <a:ext cx="13625" cy="11575"/>
            </a:xfrm>
            <a:custGeom>
              <a:avLst/>
              <a:gdLst/>
              <a:ahLst/>
              <a:cxnLst/>
              <a:rect l="l" t="t" r="r" b="b"/>
              <a:pathLst>
                <a:path w="545" h="463" extrusionOk="0">
                  <a:moveTo>
                    <a:pt x="309" y="0"/>
                  </a:moveTo>
                  <a:cubicBezTo>
                    <a:pt x="305" y="0"/>
                    <a:pt x="302" y="0"/>
                    <a:pt x="298" y="0"/>
                  </a:cubicBezTo>
                  <a:cubicBezTo>
                    <a:pt x="92" y="9"/>
                    <a:pt x="0" y="263"/>
                    <a:pt x="152" y="402"/>
                  </a:cubicBezTo>
                  <a:cubicBezTo>
                    <a:pt x="198" y="444"/>
                    <a:pt x="253" y="462"/>
                    <a:pt x="306" y="462"/>
                  </a:cubicBezTo>
                  <a:cubicBezTo>
                    <a:pt x="428" y="462"/>
                    <a:pt x="545" y="364"/>
                    <a:pt x="538" y="221"/>
                  </a:cubicBezTo>
                  <a:cubicBezTo>
                    <a:pt x="533" y="97"/>
                    <a:pt x="430" y="0"/>
                    <a:pt x="30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1" name="Google Shape;37821;p48"/>
            <p:cNvSpPr/>
            <p:nvPr/>
          </p:nvSpPr>
          <p:spPr>
            <a:xfrm>
              <a:off x="2385375" y="665450"/>
              <a:ext cx="27225" cy="23075"/>
            </a:xfrm>
            <a:custGeom>
              <a:avLst/>
              <a:gdLst/>
              <a:ahLst/>
              <a:cxnLst/>
              <a:rect l="l" t="t" r="r" b="b"/>
              <a:pathLst>
                <a:path w="1089" h="923" extrusionOk="0">
                  <a:moveTo>
                    <a:pt x="616" y="0"/>
                  </a:moveTo>
                  <a:cubicBezTo>
                    <a:pt x="608" y="0"/>
                    <a:pt x="601" y="0"/>
                    <a:pt x="594" y="1"/>
                  </a:cubicBezTo>
                  <a:cubicBezTo>
                    <a:pt x="183" y="19"/>
                    <a:pt x="0" y="525"/>
                    <a:pt x="304" y="802"/>
                  </a:cubicBezTo>
                  <a:cubicBezTo>
                    <a:pt x="396" y="886"/>
                    <a:pt x="505" y="923"/>
                    <a:pt x="611" y="923"/>
                  </a:cubicBezTo>
                  <a:cubicBezTo>
                    <a:pt x="856" y="923"/>
                    <a:pt x="1089" y="725"/>
                    <a:pt x="1076" y="439"/>
                  </a:cubicBezTo>
                  <a:cubicBezTo>
                    <a:pt x="1063" y="193"/>
                    <a:pt x="86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2" name="Google Shape;37822;p48"/>
            <p:cNvSpPr/>
            <p:nvPr/>
          </p:nvSpPr>
          <p:spPr>
            <a:xfrm>
              <a:off x="2515675" y="561825"/>
              <a:ext cx="9075" cy="7725"/>
            </a:xfrm>
            <a:custGeom>
              <a:avLst/>
              <a:gdLst/>
              <a:ahLst/>
              <a:cxnLst/>
              <a:rect l="l" t="t" r="r" b="b"/>
              <a:pathLst>
                <a:path w="363" h="309" extrusionOk="0">
                  <a:moveTo>
                    <a:pt x="203" y="0"/>
                  </a:moveTo>
                  <a:cubicBezTo>
                    <a:pt x="201" y="0"/>
                    <a:pt x="199" y="0"/>
                    <a:pt x="197" y="0"/>
                  </a:cubicBezTo>
                  <a:cubicBezTo>
                    <a:pt x="61" y="6"/>
                    <a:pt x="1" y="175"/>
                    <a:pt x="101" y="268"/>
                  </a:cubicBezTo>
                  <a:cubicBezTo>
                    <a:pt x="132" y="296"/>
                    <a:pt x="168" y="308"/>
                    <a:pt x="204" y="308"/>
                  </a:cubicBezTo>
                  <a:cubicBezTo>
                    <a:pt x="285" y="308"/>
                    <a:pt x="363" y="243"/>
                    <a:pt x="358" y="147"/>
                  </a:cubicBezTo>
                  <a:cubicBezTo>
                    <a:pt x="355" y="64"/>
                    <a:pt x="286" y="0"/>
                    <a:pt x="2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3" name="Google Shape;37823;p48"/>
            <p:cNvSpPr/>
            <p:nvPr/>
          </p:nvSpPr>
          <p:spPr>
            <a:xfrm>
              <a:off x="2133375" y="430700"/>
              <a:ext cx="18150" cy="15400"/>
            </a:xfrm>
            <a:custGeom>
              <a:avLst/>
              <a:gdLst/>
              <a:ahLst/>
              <a:cxnLst/>
              <a:rect l="l" t="t" r="r" b="b"/>
              <a:pathLst>
                <a:path w="726" h="616" extrusionOk="0">
                  <a:moveTo>
                    <a:pt x="411" y="1"/>
                  </a:moveTo>
                  <a:cubicBezTo>
                    <a:pt x="407" y="1"/>
                    <a:pt x="402" y="1"/>
                    <a:pt x="397" y="1"/>
                  </a:cubicBezTo>
                  <a:cubicBezTo>
                    <a:pt x="122" y="13"/>
                    <a:pt x="1" y="351"/>
                    <a:pt x="204" y="535"/>
                  </a:cubicBezTo>
                  <a:cubicBezTo>
                    <a:pt x="265" y="591"/>
                    <a:pt x="337" y="616"/>
                    <a:pt x="409" y="616"/>
                  </a:cubicBezTo>
                  <a:cubicBezTo>
                    <a:pt x="571" y="616"/>
                    <a:pt x="726" y="485"/>
                    <a:pt x="718" y="294"/>
                  </a:cubicBezTo>
                  <a:cubicBezTo>
                    <a:pt x="710" y="129"/>
                    <a:pt x="574" y="1"/>
                    <a:pt x="4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4" name="Google Shape;37824;p48"/>
            <p:cNvSpPr/>
            <p:nvPr/>
          </p:nvSpPr>
          <p:spPr>
            <a:xfrm>
              <a:off x="2066225" y="1038575"/>
              <a:ext cx="27325" cy="23175"/>
            </a:xfrm>
            <a:custGeom>
              <a:avLst/>
              <a:gdLst/>
              <a:ahLst/>
              <a:cxnLst/>
              <a:rect l="l" t="t" r="r" b="b"/>
              <a:pathLst>
                <a:path w="1093" h="927" extrusionOk="0">
                  <a:moveTo>
                    <a:pt x="618" y="0"/>
                  </a:moveTo>
                  <a:cubicBezTo>
                    <a:pt x="611" y="0"/>
                    <a:pt x="603" y="0"/>
                    <a:pt x="596" y="1"/>
                  </a:cubicBezTo>
                  <a:cubicBezTo>
                    <a:pt x="184" y="19"/>
                    <a:pt x="1" y="527"/>
                    <a:pt x="304" y="805"/>
                  </a:cubicBezTo>
                  <a:cubicBezTo>
                    <a:pt x="397" y="889"/>
                    <a:pt x="506" y="927"/>
                    <a:pt x="613" y="927"/>
                  </a:cubicBezTo>
                  <a:cubicBezTo>
                    <a:pt x="859" y="927"/>
                    <a:pt x="1092" y="728"/>
                    <a:pt x="1080" y="441"/>
                  </a:cubicBezTo>
                  <a:cubicBezTo>
                    <a:pt x="1068" y="193"/>
                    <a:pt x="864" y="0"/>
                    <a:pt x="6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5" name="Google Shape;37825;p48"/>
            <p:cNvSpPr/>
            <p:nvPr/>
          </p:nvSpPr>
          <p:spPr>
            <a:xfrm>
              <a:off x="2277550" y="905675"/>
              <a:ext cx="18225" cy="15475"/>
            </a:xfrm>
            <a:custGeom>
              <a:avLst/>
              <a:gdLst/>
              <a:ahLst/>
              <a:cxnLst/>
              <a:rect l="l" t="t" r="r" b="b"/>
              <a:pathLst>
                <a:path w="729" h="619" extrusionOk="0">
                  <a:moveTo>
                    <a:pt x="411" y="0"/>
                  </a:moveTo>
                  <a:cubicBezTo>
                    <a:pt x="407" y="0"/>
                    <a:pt x="402" y="0"/>
                    <a:pt x="398" y="1"/>
                  </a:cubicBezTo>
                  <a:cubicBezTo>
                    <a:pt x="123" y="13"/>
                    <a:pt x="1" y="351"/>
                    <a:pt x="204" y="537"/>
                  </a:cubicBezTo>
                  <a:cubicBezTo>
                    <a:pt x="265" y="593"/>
                    <a:pt x="338" y="618"/>
                    <a:pt x="410" y="618"/>
                  </a:cubicBezTo>
                  <a:cubicBezTo>
                    <a:pt x="573" y="618"/>
                    <a:pt x="729" y="487"/>
                    <a:pt x="719" y="295"/>
                  </a:cubicBezTo>
                  <a:cubicBezTo>
                    <a:pt x="712" y="130"/>
                    <a:pt x="575" y="0"/>
                    <a:pt x="4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6" name="Google Shape;37826;p48"/>
            <p:cNvSpPr/>
            <p:nvPr/>
          </p:nvSpPr>
          <p:spPr>
            <a:xfrm>
              <a:off x="1907350" y="1082400"/>
              <a:ext cx="7100" cy="6025"/>
            </a:xfrm>
            <a:custGeom>
              <a:avLst/>
              <a:gdLst/>
              <a:ahLst/>
              <a:cxnLst/>
              <a:rect l="l" t="t" r="r" b="b"/>
              <a:pathLst>
                <a:path w="284" h="241" extrusionOk="0">
                  <a:moveTo>
                    <a:pt x="160" y="0"/>
                  </a:moveTo>
                  <a:cubicBezTo>
                    <a:pt x="158" y="0"/>
                    <a:pt x="156" y="0"/>
                    <a:pt x="154" y="0"/>
                  </a:cubicBezTo>
                  <a:cubicBezTo>
                    <a:pt x="47" y="5"/>
                    <a:pt x="1" y="137"/>
                    <a:pt x="79" y="209"/>
                  </a:cubicBezTo>
                  <a:cubicBezTo>
                    <a:pt x="103" y="231"/>
                    <a:pt x="131" y="241"/>
                    <a:pt x="159" y="241"/>
                  </a:cubicBezTo>
                  <a:cubicBezTo>
                    <a:pt x="223" y="241"/>
                    <a:pt x="284" y="189"/>
                    <a:pt x="280" y="115"/>
                  </a:cubicBezTo>
                  <a:cubicBezTo>
                    <a:pt x="277" y="50"/>
                    <a:pt x="223"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7" name="Google Shape;37827;p48"/>
            <p:cNvSpPr/>
            <p:nvPr/>
          </p:nvSpPr>
          <p:spPr>
            <a:xfrm>
              <a:off x="1982425" y="1185425"/>
              <a:ext cx="7125" cy="6025"/>
            </a:xfrm>
            <a:custGeom>
              <a:avLst/>
              <a:gdLst/>
              <a:ahLst/>
              <a:cxnLst/>
              <a:rect l="l" t="t" r="r" b="b"/>
              <a:pathLst>
                <a:path w="285" h="241" extrusionOk="0">
                  <a:moveTo>
                    <a:pt x="161" y="1"/>
                  </a:moveTo>
                  <a:cubicBezTo>
                    <a:pt x="159" y="1"/>
                    <a:pt x="158" y="1"/>
                    <a:pt x="156" y="1"/>
                  </a:cubicBezTo>
                  <a:cubicBezTo>
                    <a:pt x="49" y="5"/>
                    <a:pt x="1" y="138"/>
                    <a:pt x="81" y="208"/>
                  </a:cubicBezTo>
                  <a:cubicBezTo>
                    <a:pt x="104" y="230"/>
                    <a:pt x="133" y="240"/>
                    <a:pt x="161" y="240"/>
                  </a:cubicBezTo>
                  <a:cubicBezTo>
                    <a:pt x="224" y="240"/>
                    <a:pt x="285" y="189"/>
                    <a:pt x="280" y="115"/>
                  </a:cubicBezTo>
                  <a:cubicBezTo>
                    <a:pt x="278"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8" name="Google Shape;37828;p48"/>
            <p:cNvSpPr/>
            <p:nvPr/>
          </p:nvSpPr>
          <p:spPr>
            <a:xfrm>
              <a:off x="2249000" y="1047475"/>
              <a:ext cx="7100" cy="6025"/>
            </a:xfrm>
            <a:custGeom>
              <a:avLst/>
              <a:gdLst/>
              <a:ahLst/>
              <a:cxnLst/>
              <a:rect l="l" t="t" r="r" b="b"/>
              <a:pathLst>
                <a:path w="284" h="241" extrusionOk="0">
                  <a:moveTo>
                    <a:pt x="161" y="1"/>
                  </a:moveTo>
                  <a:cubicBezTo>
                    <a:pt x="159" y="1"/>
                    <a:pt x="157" y="1"/>
                    <a:pt x="155" y="1"/>
                  </a:cubicBezTo>
                  <a:cubicBezTo>
                    <a:pt x="49" y="6"/>
                    <a:pt x="0" y="136"/>
                    <a:pt x="80" y="208"/>
                  </a:cubicBezTo>
                  <a:cubicBezTo>
                    <a:pt x="104" y="230"/>
                    <a:pt x="132" y="240"/>
                    <a:pt x="159" y="240"/>
                  </a:cubicBezTo>
                  <a:cubicBezTo>
                    <a:pt x="223" y="240"/>
                    <a:pt x="283" y="189"/>
                    <a:pt x="280" y="115"/>
                  </a:cubicBezTo>
                  <a:cubicBezTo>
                    <a:pt x="277" y="51"/>
                    <a:pt x="225"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9" name="Google Shape;37829;p48"/>
            <p:cNvSpPr/>
            <p:nvPr/>
          </p:nvSpPr>
          <p:spPr>
            <a:xfrm>
              <a:off x="1551275" y="1097000"/>
              <a:ext cx="7100" cy="6025"/>
            </a:xfrm>
            <a:custGeom>
              <a:avLst/>
              <a:gdLst/>
              <a:ahLst/>
              <a:cxnLst/>
              <a:rect l="l" t="t" r="r" b="b"/>
              <a:pathLst>
                <a:path w="284" h="241" extrusionOk="0">
                  <a:moveTo>
                    <a:pt x="161" y="1"/>
                  </a:moveTo>
                  <a:cubicBezTo>
                    <a:pt x="159" y="1"/>
                    <a:pt x="158" y="1"/>
                    <a:pt x="156" y="1"/>
                  </a:cubicBezTo>
                  <a:cubicBezTo>
                    <a:pt x="48" y="6"/>
                    <a:pt x="1" y="136"/>
                    <a:pt x="79" y="208"/>
                  </a:cubicBezTo>
                  <a:cubicBezTo>
                    <a:pt x="103" y="231"/>
                    <a:pt x="132" y="240"/>
                    <a:pt x="160" y="240"/>
                  </a:cubicBezTo>
                  <a:cubicBezTo>
                    <a:pt x="224" y="240"/>
                    <a:pt x="284" y="189"/>
                    <a:pt x="281" y="115"/>
                  </a:cubicBezTo>
                  <a:cubicBezTo>
                    <a:pt x="278" y="51"/>
                    <a:pt x="224"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0" name="Google Shape;37830;p48"/>
            <p:cNvSpPr/>
            <p:nvPr/>
          </p:nvSpPr>
          <p:spPr>
            <a:xfrm>
              <a:off x="1429025" y="1343225"/>
              <a:ext cx="31700" cy="26975"/>
            </a:xfrm>
            <a:custGeom>
              <a:avLst/>
              <a:gdLst/>
              <a:ahLst/>
              <a:cxnLst/>
              <a:rect l="l" t="t" r="r" b="b"/>
              <a:pathLst>
                <a:path w="1268" h="1079" extrusionOk="0">
                  <a:moveTo>
                    <a:pt x="722" y="1"/>
                  </a:moveTo>
                  <a:cubicBezTo>
                    <a:pt x="713" y="1"/>
                    <a:pt x="704" y="1"/>
                    <a:pt x="694" y="2"/>
                  </a:cubicBezTo>
                  <a:cubicBezTo>
                    <a:pt x="215" y="23"/>
                    <a:pt x="0" y="613"/>
                    <a:pt x="355" y="936"/>
                  </a:cubicBezTo>
                  <a:cubicBezTo>
                    <a:pt x="456" y="1030"/>
                    <a:pt x="587" y="1078"/>
                    <a:pt x="719" y="1078"/>
                  </a:cubicBezTo>
                  <a:cubicBezTo>
                    <a:pt x="796" y="1078"/>
                    <a:pt x="874" y="1062"/>
                    <a:pt x="947" y="1028"/>
                  </a:cubicBezTo>
                  <a:cubicBezTo>
                    <a:pt x="1144" y="935"/>
                    <a:pt x="1267" y="734"/>
                    <a:pt x="1257" y="516"/>
                  </a:cubicBezTo>
                  <a:cubicBezTo>
                    <a:pt x="1243" y="227"/>
                    <a:pt x="1007" y="1"/>
                    <a:pt x="7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1" name="Google Shape;37831;p48"/>
            <p:cNvSpPr/>
            <p:nvPr/>
          </p:nvSpPr>
          <p:spPr>
            <a:xfrm>
              <a:off x="793525" y="1108700"/>
              <a:ext cx="50000" cy="47700"/>
            </a:xfrm>
            <a:custGeom>
              <a:avLst/>
              <a:gdLst/>
              <a:ahLst/>
              <a:cxnLst/>
              <a:rect l="l" t="t" r="r" b="b"/>
              <a:pathLst>
                <a:path w="2000" h="1908" extrusionOk="0">
                  <a:moveTo>
                    <a:pt x="1028" y="0"/>
                  </a:moveTo>
                  <a:cubicBezTo>
                    <a:pt x="796" y="0"/>
                    <a:pt x="567" y="85"/>
                    <a:pt x="388" y="247"/>
                  </a:cubicBezTo>
                  <a:cubicBezTo>
                    <a:pt x="103" y="506"/>
                    <a:pt x="1" y="911"/>
                    <a:pt x="130" y="1275"/>
                  </a:cubicBezTo>
                  <a:cubicBezTo>
                    <a:pt x="269" y="1664"/>
                    <a:pt x="637" y="1907"/>
                    <a:pt x="1029" y="1907"/>
                  </a:cubicBezTo>
                  <a:cubicBezTo>
                    <a:pt x="1135" y="1907"/>
                    <a:pt x="1243" y="1890"/>
                    <a:pt x="1349" y="1852"/>
                  </a:cubicBezTo>
                  <a:cubicBezTo>
                    <a:pt x="1712" y="1722"/>
                    <a:pt x="1962" y="1386"/>
                    <a:pt x="1980" y="1002"/>
                  </a:cubicBezTo>
                  <a:cubicBezTo>
                    <a:pt x="2000" y="615"/>
                    <a:pt x="1785" y="258"/>
                    <a:pt x="1436" y="92"/>
                  </a:cubicBezTo>
                  <a:cubicBezTo>
                    <a:pt x="1306" y="30"/>
                    <a:pt x="1166" y="0"/>
                    <a:pt x="10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2" name="Google Shape;37832;p48"/>
            <p:cNvSpPr/>
            <p:nvPr/>
          </p:nvSpPr>
          <p:spPr>
            <a:xfrm>
              <a:off x="885025" y="1875300"/>
              <a:ext cx="47300" cy="45125"/>
            </a:xfrm>
            <a:custGeom>
              <a:avLst/>
              <a:gdLst/>
              <a:ahLst/>
              <a:cxnLst/>
              <a:rect l="l" t="t" r="r" b="b"/>
              <a:pathLst>
                <a:path w="1892" h="1805" extrusionOk="0">
                  <a:moveTo>
                    <a:pt x="972" y="0"/>
                  </a:moveTo>
                  <a:cubicBezTo>
                    <a:pt x="753" y="0"/>
                    <a:pt x="536" y="80"/>
                    <a:pt x="367" y="233"/>
                  </a:cubicBezTo>
                  <a:cubicBezTo>
                    <a:pt x="97" y="478"/>
                    <a:pt x="0" y="861"/>
                    <a:pt x="124" y="1206"/>
                  </a:cubicBezTo>
                  <a:cubicBezTo>
                    <a:pt x="255" y="1574"/>
                    <a:pt x="601" y="1804"/>
                    <a:pt x="972" y="1804"/>
                  </a:cubicBezTo>
                  <a:cubicBezTo>
                    <a:pt x="1073" y="1804"/>
                    <a:pt x="1176" y="1787"/>
                    <a:pt x="1277" y="1751"/>
                  </a:cubicBezTo>
                  <a:cubicBezTo>
                    <a:pt x="1619" y="1629"/>
                    <a:pt x="1855" y="1311"/>
                    <a:pt x="1873" y="947"/>
                  </a:cubicBezTo>
                  <a:cubicBezTo>
                    <a:pt x="1891" y="583"/>
                    <a:pt x="1688" y="244"/>
                    <a:pt x="1359" y="87"/>
                  </a:cubicBezTo>
                  <a:cubicBezTo>
                    <a:pt x="1235" y="29"/>
                    <a:pt x="1103"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3" name="Google Shape;37833;p48"/>
            <p:cNvSpPr/>
            <p:nvPr/>
          </p:nvSpPr>
          <p:spPr>
            <a:xfrm>
              <a:off x="943025" y="1701275"/>
              <a:ext cx="27350" cy="24850"/>
            </a:xfrm>
            <a:custGeom>
              <a:avLst/>
              <a:gdLst/>
              <a:ahLst/>
              <a:cxnLst/>
              <a:rect l="l" t="t" r="r" b="b"/>
              <a:pathLst>
                <a:path w="1094" h="994" extrusionOk="0">
                  <a:moveTo>
                    <a:pt x="587" y="1"/>
                  </a:moveTo>
                  <a:cubicBezTo>
                    <a:pt x="267" y="1"/>
                    <a:pt x="1" y="323"/>
                    <a:pt x="121" y="663"/>
                  </a:cubicBezTo>
                  <a:cubicBezTo>
                    <a:pt x="195" y="866"/>
                    <a:pt x="385" y="993"/>
                    <a:pt x="588" y="993"/>
                  </a:cubicBezTo>
                  <a:cubicBezTo>
                    <a:pt x="644" y="993"/>
                    <a:pt x="700" y="984"/>
                    <a:pt x="756" y="964"/>
                  </a:cubicBezTo>
                  <a:cubicBezTo>
                    <a:pt x="945" y="898"/>
                    <a:pt x="1074" y="722"/>
                    <a:pt x="1085" y="522"/>
                  </a:cubicBezTo>
                  <a:cubicBezTo>
                    <a:pt x="1094" y="322"/>
                    <a:pt x="983" y="136"/>
                    <a:pt x="801" y="50"/>
                  </a:cubicBezTo>
                  <a:cubicBezTo>
                    <a:pt x="729" y="16"/>
                    <a:pt x="657" y="1"/>
                    <a:pt x="58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4" name="Google Shape;37834;p48"/>
            <p:cNvSpPr/>
            <p:nvPr/>
          </p:nvSpPr>
          <p:spPr>
            <a:xfrm>
              <a:off x="814025" y="1782400"/>
              <a:ext cx="27400" cy="24900"/>
            </a:xfrm>
            <a:custGeom>
              <a:avLst/>
              <a:gdLst/>
              <a:ahLst/>
              <a:cxnLst/>
              <a:rect l="l" t="t" r="r" b="b"/>
              <a:pathLst>
                <a:path w="1096" h="996" extrusionOk="0">
                  <a:moveTo>
                    <a:pt x="588" y="1"/>
                  </a:moveTo>
                  <a:cubicBezTo>
                    <a:pt x="267" y="1"/>
                    <a:pt x="1" y="323"/>
                    <a:pt x="123" y="665"/>
                  </a:cubicBezTo>
                  <a:cubicBezTo>
                    <a:pt x="195" y="868"/>
                    <a:pt x="386" y="995"/>
                    <a:pt x="589" y="995"/>
                  </a:cubicBezTo>
                  <a:cubicBezTo>
                    <a:pt x="644" y="995"/>
                    <a:pt x="701" y="986"/>
                    <a:pt x="756" y="966"/>
                  </a:cubicBezTo>
                  <a:cubicBezTo>
                    <a:pt x="945" y="898"/>
                    <a:pt x="1076" y="724"/>
                    <a:pt x="1085" y="524"/>
                  </a:cubicBezTo>
                  <a:cubicBezTo>
                    <a:pt x="1095" y="324"/>
                    <a:pt x="984" y="136"/>
                    <a:pt x="802" y="50"/>
                  </a:cubicBezTo>
                  <a:cubicBezTo>
                    <a:pt x="731" y="16"/>
                    <a:pt x="658" y="1"/>
                    <a:pt x="5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5" name="Google Shape;37835;p48"/>
            <p:cNvSpPr/>
            <p:nvPr/>
          </p:nvSpPr>
          <p:spPr>
            <a:xfrm>
              <a:off x="1061975" y="1289400"/>
              <a:ext cx="34675" cy="33100"/>
            </a:xfrm>
            <a:custGeom>
              <a:avLst/>
              <a:gdLst/>
              <a:ahLst/>
              <a:cxnLst/>
              <a:rect l="l" t="t" r="r" b="b"/>
              <a:pathLst>
                <a:path w="1387" h="1324" extrusionOk="0">
                  <a:moveTo>
                    <a:pt x="714" y="0"/>
                  </a:moveTo>
                  <a:cubicBezTo>
                    <a:pt x="553" y="0"/>
                    <a:pt x="394" y="59"/>
                    <a:pt x="269" y="172"/>
                  </a:cubicBezTo>
                  <a:cubicBezTo>
                    <a:pt x="71" y="351"/>
                    <a:pt x="0" y="632"/>
                    <a:pt x="90" y="884"/>
                  </a:cubicBezTo>
                  <a:cubicBezTo>
                    <a:pt x="187" y="1155"/>
                    <a:pt x="442" y="1323"/>
                    <a:pt x="713" y="1323"/>
                  </a:cubicBezTo>
                  <a:cubicBezTo>
                    <a:pt x="788" y="1323"/>
                    <a:pt x="863" y="1311"/>
                    <a:pt x="937" y="1284"/>
                  </a:cubicBezTo>
                  <a:cubicBezTo>
                    <a:pt x="1188" y="1194"/>
                    <a:pt x="1361" y="961"/>
                    <a:pt x="1374" y="694"/>
                  </a:cubicBezTo>
                  <a:cubicBezTo>
                    <a:pt x="1386" y="428"/>
                    <a:pt x="1237" y="178"/>
                    <a:pt x="997" y="64"/>
                  </a:cubicBezTo>
                  <a:cubicBezTo>
                    <a:pt x="906" y="21"/>
                    <a:pt x="810" y="0"/>
                    <a:pt x="7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6" name="Google Shape;37836;p48"/>
            <p:cNvSpPr/>
            <p:nvPr/>
          </p:nvSpPr>
          <p:spPr>
            <a:xfrm>
              <a:off x="432350" y="1799425"/>
              <a:ext cx="34675" cy="33100"/>
            </a:xfrm>
            <a:custGeom>
              <a:avLst/>
              <a:gdLst/>
              <a:ahLst/>
              <a:cxnLst/>
              <a:rect l="l" t="t" r="r" b="b"/>
              <a:pathLst>
                <a:path w="1387" h="1324" extrusionOk="0">
                  <a:moveTo>
                    <a:pt x="713" y="0"/>
                  </a:moveTo>
                  <a:cubicBezTo>
                    <a:pt x="553" y="0"/>
                    <a:pt x="394" y="59"/>
                    <a:pt x="269" y="172"/>
                  </a:cubicBezTo>
                  <a:cubicBezTo>
                    <a:pt x="71" y="351"/>
                    <a:pt x="0" y="632"/>
                    <a:pt x="90" y="884"/>
                  </a:cubicBezTo>
                  <a:cubicBezTo>
                    <a:pt x="187" y="1155"/>
                    <a:pt x="441" y="1323"/>
                    <a:pt x="712" y="1323"/>
                  </a:cubicBezTo>
                  <a:cubicBezTo>
                    <a:pt x="786" y="1323"/>
                    <a:pt x="861" y="1311"/>
                    <a:pt x="935" y="1284"/>
                  </a:cubicBezTo>
                  <a:cubicBezTo>
                    <a:pt x="1188" y="1194"/>
                    <a:pt x="1360" y="961"/>
                    <a:pt x="1374" y="695"/>
                  </a:cubicBezTo>
                  <a:cubicBezTo>
                    <a:pt x="1386" y="427"/>
                    <a:pt x="1237" y="179"/>
                    <a:pt x="995" y="64"/>
                  </a:cubicBezTo>
                  <a:cubicBezTo>
                    <a:pt x="905" y="21"/>
                    <a:pt x="809"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7" name="Google Shape;37837;p48"/>
            <p:cNvSpPr/>
            <p:nvPr/>
          </p:nvSpPr>
          <p:spPr>
            <a:xfrm>
              <a:off x="1501375" y="1424425"/>
              <a:ext cx="20025" cy="16575"/>
            </a:xfrm>
            <a:custGeom>
              <a:avLst/>
              <a:gdLst/>
              <a:ahLst/>
              <a:cxnLst/>
              <a:rect l="l" t="t" r="r" b="b"/>
              <a:pathLst>
                <a:path w="801" h="663" extrusionOk="0">
                  <a:moveTo>
                    <a:pt x="392" y="0"/>
                  </a:moveTo>
                  <a:cubicBezTo>
                    <a:pt x="178" y="0"/>
                    <a:pt x="1" y="215"/>
                    <a:pt x="82" y="444"/>
                  </a:cubicBezTo>
                  <a:cubicBezTo>
                    <a:pt x="131" y="579"/>
                    <a:pt x="258" y="662"/>
                    <a:pt x="394" y="662"/>
                  </a:cubicBezTo>
                  <a:cubicBezTo>
                    <a:pt x="430" y="662"/>
                    <a:pt x="468" y="656"/>
                    <a:pt x="504" y="643"/>
                  </a:cubicBezTo>
                  <a:cubicBezTo>
                    <a:pt x="781" y="544"/>
                    <a:pt x="801" y="159"/>
                    <a:pt x="534" y="33"/>
                  </a:cubicBezTo>
                  <a:cubicBezTo>
                    <a:pt x="487" y="11"/>
                    <a:pt x="438"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8" name="Google Shape;37838;p48"/>
            <p:cNvSpPr/>
            <p:nvPr/>
          </p:nvSpPr>
          <p:spPr>
            <a:xfrm>
              <a:off x="551675" y="1182850"/>
              <a:ext cx="27400" cy="24850"/>
            </a:xfrm>
            <a:custGeom>
              <a:avLst/>
              <a:gdLst/>
              <a:ahLst/>
              <a:cxnLst/>
              <a:rect l="l" t="t" r="r" b="b"/>
              <a:pathLst>
                <a:path w="1096" h="994" extrusionOk="0">
                  <a:moveTo>
                    <a:pt x="588" y="0"/>
                  </a:moveTo>
                  <a:cubicBezTo>
                    <a:pt x="267" y="0"/>
                    <a:pt x="1" y="323"/>
                    <a:pt x="123" y="664"/>
                  </a:cubicBezTo>
                  <a:cubicBezTo>
                    <a:pt x="195" y="867"/>
                    <a:pt x="386" y="994"/>
                    <a:pt x="590" y="994"/>
                  </a:cubicBezTo>
                  <a:cubicBezTo>
                    <a:pt x="645" y="994"/>
                    <a:pt x="701" y="984"/>
                    <a:pt x="755" y="965"/>
                  </a:cubicBezTo>
                  <a:cubicBezTo>
                    <a:pt x="945" y="897"/>
                    <a:pt x="1074" y="723"/>
                    <a:pt x="1085" y="522"/>
                  </a:cubicBezTo>
                  <a:cubicBezTo>
                    <a:pt x="1095" y="322"/>
                    <a:pt x="982" y="135"/>
                    <a:pt x="802" y="50"/>
                  </a:cubicBezTo>
                  <a:cubicBezTo>
                    <a:pt x="730" y="16"/>
                    <a:pt x="658" y="0"/>
                    <a:pt x="5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9" name="Google Shape;37839;p48"/>
            <p:cNvSpPr/>
            <p:nvPr/>
          </p:nvSpPr>
          <p:spPr>
            <a:xfrm>
              <a:off x="533775" y="1405750"/>
              <a:ext cx="20000" cy="16550"/>
            </a:xfrm>
            <a:custGeom>
              <a:avLst/>
              <a:gdLst/>
              <a:ahLst/>
              <a:cxnLst/>
              <a:rect l="l" t="t" r="r" b="b"/>
              <a:pathLst>
                <a:path w="800" h="662" extrusionOk="0">
                  <a:moveTo>
                    <a:pt x="392" y="0"/>
                  </a:moveTo>
                  <a:cubicBezTo>
                    <a:pt x="179" y="0"/>
                    <a:pt x="1" y="215"/>
                    <a:pt x="81" y="442"/>
                  </a:cubicBezTo>
                  <a:cubicBezTo>
                    <a:pt x="129" y="578"/>
                    <a:pt x="257" y="661"/>
                    <a:pt x="392" y="661"/>
                  </a:cubicBezTo>
                  <a:cubicBezTo>
                    <a:pt x="429" y="661"/>
                    <a:pt x="467" y="655"/>
                    <a:pt x="503" y="642"/>
                  </a:cubicBezTo>
                  <a:cubicBezTo>
                    <a:pt x="782" y="544"/>
                    <a:pt x="800" y="159"/>
                    <a:pt x="535" y="33"/>
                  </a:cubicBezTo>
                  <a:cubicBezTo>
                    <a:pt x="487" y="11"/>
                    <a:pt x="439" y="0"/>
                    <a:pt x="3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0" name="Google Shape;37840;p48"/>
            <p:cNvSpPr/>
            <p:nvPr/>
          </p:nvSpPr>
          <p:spPr>
            <a:xfrm>
              <a:off x="1342375" y="1716200"/>
              <a:ext cx="37300" cy="35600"/>
            </a:xfrm>
            <a:custGeom>
              <a:avLst/>
              <a:gdLst/>
              <a:ahLst/>
              <a:cxnLst/>
              <a:rect l="l" t="t" r="r" b="b"/>
              <a:pathLst>
                <a:path w="1492" h="1424" extrusionOk="0">
                  <a:moveTo>
                    <a:pt x="766" y="1"/>
                  </a:moveTo>
                  <a:cubicBezTo>
                    <a:pt x="593" y="1"/>
                    <a:pt x="422" y="64"/>
                    <a:pt x="289" y="185"/>
                  </a:cubicBezTo>
                  <a:cubicBezTo>
                    <a:pt x="75" y="378"/>
                    <a:pt x="0" y="680"/>
                    <a:pt x="96" y="952"/>
                  </a:cubicBezTo>
                  <a:cubicBezTo>
                    <a:pt x="200" y="1242"/>
                    <a:pt x="474" y="1423"/>
                    <a:pt x="766" y="1423"/>
                  </a:cubicBezTo>
                  <a:cubicBezTo>
                    <a:pt x="845" y="1423"/>
                    <a:pt x="926" y="1410"/>
                    <a:pt x="1006" y="1382"/>
                  </a:cubicBezTo>
                  <a:cubicBezTo>
                    <a:pt x="1276" y="1285"/>
                    <a:pt x="1462" y="1034"/>
                    <a:pt x="1476" y="747"/>
                  </a:cubicBezTo>
                  <a:cubicBezTo>
                    <a:pt x="1491" y="460"/>
                    <a:pt x="1330" y="193"/>
                    <a:pt x="1070" y="69"/>
                  </a:cubicBezTo>
                  <a:cubicBezTo>
                    <a:pt x="973" y="23"/>
                    <a:pt x="869" y="1"/>
                    <a:pt x="7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1" name="Google Shape;37841;p48"/>
            <p:cNvSpPr/>
            <p:nvPr/>
          </p:nvSpPr>
          <p:spPr>
            <a:xfrm>
              <a:off x="1216650" y="1832450"/>
              <a:ext cx="9325" cy="7725"/>
            </a:xfrm>
            <a:custGeom>
              <a:avLst/>
              <a:gdLst/>
              <a:ahLst/>
              <a:cxnLst/>
              <a:rect l="l" t="t" r="r" b="b"/>
              <a:pathLst>
                <a:path w="373" h="309" extrusionOk="0">
                  <a:moveTo>
                    <a:pt x="183" y="0"/>
                  </a:moveTo>
                  <a:cubicBezTo>
                    <a:pt x="83" y="0"/>
                    <a:pt x="1" y="100"/>
                    <a:pt x="39" y="207"/>
                  </a:cubicBezTo>
                  <a:cubicBezTo>
                    <a:pt x="61" y="269"/>
                    <a:pt x="120" y="309"/>
                    <a:pt x="184" y="309"/>
                  </a:cubicBezTo>
                  <a:cubicBezTo>
                    <a:pt x="201" y="309"/>
                    <a:pt x="219" y="306"/>
                    <a:pt x="236" y="300"/>
                  </a:cubicBezTo>
                  <a:cubicBezTo>
                    <a:pt x="364" y="253"/>
                    <a:pt x="373" y="74"/>
                    <a:pt x="249" y="16"/>
                  </a:cubicBezTo>
                  <a:cubicBezTo>
                    <a:pt x="227" y="5"/>
                    <a:pt x="204"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2" name="Google Shape;37842;p48"/>
            <p:cNvSpPr/>
            <p:nvPr/>
          </p:nvSpPr>
          <p:spPr>
            <a:xfrm>
              <a:off x="580325" y="2069100"/>
              <a:ext cx="25500" cy="23125"/>
            </a:xfrm>
            <a:custGeom>
              <a:avLst/>
              <a:gdLst/>
              <a:ahLst/>
              <a:cxnLst/>
              <a:rect l="l" t="t" r="r" b="b"/>
              <a:pathLst>
                <a:path w="1020" h="925" extrusionOk="0">
                  <a:moveTo>
                    <a:pt x="548" y="0"/>
                  </a:moveTo>
                  <a:cubicBezTo>
                    <a:pt x="250" y="0"/>
                    <a:pt x="1" y="300"/>
                    <a:pt x="114" y="619"/>
                  </a:cubicBezTo>
                  <a:cubicBezTo>
                    <a:pt x="182" y="807"/>
                    <a:pt x="360" y="924"/>
                    <a:pt x="550" y="924"/>
                  </a:cubicBezTo>
                  <a:cubicBezTo>
                    <a:pt x="601" y="924"/>
                    <a:pt x="653" y="916"/>
                    <a:pt x="704" y="898"/>
                  </a:cubicBezTo>
                  <a:cubicBezTo>
                    <a:pt x="880" y="835"/>
                    <a:pt x="1000" y="673"/>
                    <a:pt x="1010" y="486"/>
                  </a:cubicBezTo>
                  <a:cubicBezTo>
                    <a:pt x="1019" y="300"/>
                    <a:pt x="916" y="126"/>
                    <a:pt x="747" y="46"/>
                  </a:cubicBezTo>
                  <a:cubicBezTo>
                    <a:pt x="681" y="14"/>
                    <a:pt x="613" y="0"/>
                    <a:pt x="5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3" name="Google Shape;37843;p48"/>
            <p:cNvSpPr/>
            <p:nvPr/>
          </p:nvSpPr>
          <p:spPr>
            <a:xfrm>
              <a:off x="775850" y="1618650"/>
              <a:ext cx="25550" cy="23225"/>
            </a:xfrm>
            <a:custGeom>
              <a:avLst/>
              <a:gdLst/>
              <a:ahLst/>
              <a:cxnLst/>
              <a:rect l="l" t="t" r="r" b="b"/>
              <a:pathLst>
                <a:path w="1022" h="929" extrusionOk="0">
                  <a:moveTo>
                    <a:pt x="548" y="1"/>
                  </a:moveTo>
                  <a:cubicBezTo>
                    <a:pt x="249" y="1"/>
                    <a:pt x="0" y="302"/>
                    <a:pt x="114" y="621"/>
                  </a:cubicBezTo>
                  <a:cubicBezTo>
                    <a:pt x="181" y="810"/>
                    <a:pt x="359" y="928"/>
                    <a:pt x="549" y="928"/>
                  </a:cubicBezTo>
                  <a:cubicBezTo>
                    <a:pt x="601" y="928"/>
                    <a:pt x="654" y="919"/>
                    <a:pt x="706" y="901"/>
                  </a:cubicBezTo>
                  <a:cubicBezTo>
                    <a:pt x="882" y="838"/>
                    <a:pt x="1004" y="675"/>
                    <a:pt x="1013" y="489"/>
                  </a:cubicBezTo>
                  <a:cubicBezTo>
                    <a:pt x="1022" y="301"/>
                    <a:pt x="918" y="127"/>
                    <a:pt x="748" y="47"/>
                  </a:cubicBezTo>
                  <a:cubicBezTo>
                    <a:pt x="681" y="15"/>
                    <a:pt x="613" y="1"/>
                    <a:pt x="5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4" name="Google Shape;37844;p48"/>
            <p:cNvSpPr/>
            <p:nvPr/>
          </p:nvSpPr>
          <p:spPr>
            <a:xfrm>
              <a:off x="623425" y="1813725"/>
              <a:ext cx="18700" cy="15525"/>
            </a:xfrm>
            <a:custGeom>
              <a:avLst/>
              <a:gdLst/>
              <a:ahLst/>
              <a:cxnLst/>
              <a:rect l="l" t="t" r="r" b="b"/>
              <a:pathLst>
                <a:path w="748" h="621" extrusionOk="0">
                  <a:moveTo>
                    <a:pt x="367" y="1"/>
                  </a:moveTo>
                  <a:cubicBezTo>
                    <a:pt x="167" y="1"/>
                    <a:pt x="0" y="202"/>
                    <a:pt x="77" y="414"/>
                  </a:cubicBezTo>
                  <a:cubicBezTo>
                    <a:pt x="122" y="541"/>
                    <a:pt x="241" y="620"/>
                    <a:pt x="368" y="620"/>
                  </a:cubicBezTo>
                  <a:cubicBezTo>
                    <a:pt x="402" y="620"/>
                    <a:pt x="437" y="615"/>
                    <a:pt x="471" y="602"/>
                  </a:cubicBezTo>
                  <a:cubicBezTo>
                    <a:pt x="731" y="509"/>
                    <a:pt x="747" y="150"/>
                    <a:pt x="499" y="31"/>
                  </a:cubicBezTo>
                  <a:cubicBezTo>
                    <a:pt x="455" y="10"/>
                    <a:pt x="410" y="1"/>
                    <a:pt x="3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5" name="Google Shape;37845;p48"/>
            <p:cNvSpPr/>
            <p:nvPr/>
          </p:nvSpPr>
          <p:spPr>
            <a:xfrm>
              <a:off x="938500" y="1543600"/>
              <a:ext cx="7275" cy="6025"/>
            </a:xfrm>
            <a:custGeom>
              <a:avLst/>
              <a:gdLst/>
              <a:ahLst/>
              <a:cxnLst/>
              <a:rect l="l" t="t" r="r" b="b"/>
              <a:pathLst>
                <a:path w="291" h="241" extrusionOk="0">
                  <a:moveTo>
                    <a:pt x="142" y="0"/>
                  </a:moveTo>
                  <a:cubicBezTo>
                    <a:pt x="65" y="0"/>
                    <a:pt x="1" y="78"/>
                    <a:pt x="30" y="160"/>
                  </a:cubicBezTo>
                  <a:cubicBezTo>
                    <a:pt x="47" y="210"/>
                    <a:pt x="94" y="240"/>
                    <a:pt x="143" y="240"/>
                  </a:cubicBezTo>
                  <a:cubicBezTo>
                    <a:pt x="156" y="240"/>
                    <a:pt x="169" y="238"/>
                    <a:pt x="182" y="234"/>
                  </a:cubicBezTo>
                  <a:cubicBezTo>
                    <a:pt x="283" y="198"/>
                    <a:pt x="290" y="58"/>
                    <a:pt x="194" y="13"/>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6" name="Google Shape;37846;p48"/>
            <p:cNvSpPr/>
            <p:nvPr/>
          </p:nvSpPr>
          <p:spPr>
            <a:xfrm>
              <a:off x="836450" y="1467125"/>
              <a:ext cx="7275" cy="6050"/>
            </a:xfrm>
            <a:custGeom>
              <a:avLst/>
              <a:gdLst/>
              <a:ahLst/>
              <a:cxnLst/>
              <a:rect l="l" t="t" r="r" b="b"/>
              <a:pathLst>
                <a:path w="291" h="242" extrusionOk="0">
                  <a:moveTo>
                    <a:pt x="142" y="1"/>
                  </a:moveTo>
                  <a:cubicBezTo>
                    <a:pt x="65" y="1"/>
                    <a:pt x="0" y="79"/>
                    <a:pt x="30" y="162"/>
                  </a:cubicBezTo>
                  <a:cubicBezTo>
                    <a:pt x="48" y="210"/>
                    <a:pt x="94" y="241"/>
                    <a:pt x="143" y="241"/>
                  </a:cubicBezTo>
                  <a:cubicBezTo>
                    <a:pt x="157" y="241"/>
                    <a:pt x="170" y="239"/>
                    <a:pt x="183" y="234"/>
                  </a:cubicBezTo>
                  <a:cubicBezTo>
                    <a:pt x="284" y="198"/>
                    <a:pt x="290" y="58"/>
                    <a:pt x="194" y="13"/>
                  </a:cubicBezTo>
                  <a:cubicBezTo>
                    <a:pt x="177" y="5"/>
                    <a:pt x="159" y="1"/>
                    <a:pt x="1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7" name="Google Shape;37847;p48"/>
            <p:cNvSpPr/>
            <p:nvPr/>
          </p:nvSpPr>
          <p:spPr>
            <a:xfrm>
              <a:off x="622125" y="1677225"/>
              <a:ext cx="7250" cy="6025"/>
            </a:xfrm>
            <a:custGeom>
              <a:avLst/>
              <a:gdLst/>
              <a:ahLst/>
              <a:cxnLst/>
              <a:rect l="l" t="t" r="r" b="b"/>
              <a:pathLst>
                <a:path w="290" h="241" extrusionOk="0">
                  <a:moveTo>
                    <a:pt x="142" y="0"/>
                  </a:moveTo>
                  <a:cubicBezTo>
                    <a:pt x="64" y="0"/>
                    <a:pt x="0" y="79"/>
                    <a:pt x="30" y="161"/>
                  </a:cubicBezTo>
                  <a:cubicBezTo>
                    <a:pt x="47" y="210"/>
                    <a:pt x="93" y="241"/>
                    <a:pt x="142" y="241"/>
                  </a:cubicBezTo>
                  <a:cubicBezTo>
                    <a:pt x="156" y="241"/>
                    <a:pt x="169" y="238"/>
                    <a:pt x="183" y="234"/>
                  </a:cubicBezTo>
                  <a:cubicBezTo>
                    <a:pt x="284" y="197"/>
                    <a:pt x="290" y="58"/>
                    <a:pt x="194" y="13"/>
                  </a:cubicBezTo>
                  <a:cubicBezTo>
                    <a:pt x="176"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8" name="Google Shape;37848;p48"/>
            <p:cNvSpPr/>
            <p:nvPr/>
          </p:nvSpPr>
          <p:spPr>
            <a:xfrm>
              <a:off x="1274600" y="1425150"/>
              <a:ext cx="7250" cy="6050"/>
            </a:xfrm>
            <a:custGeom>
              <a:avLst/>
              <a:gdLst/>
              <a:ahLst/>
              <a:cxnLst/>
              <a:rect l="l" t="t" r="r" b="b"/>
              <a:pathLst>
                <a:path w="290" h="242" extrusionOk="0">
                  <a:moveTo>
                    <a:pt x="141" y="1"/>
                  </a:moveTo>
                  <a:cubicBezTo>
                    <a:pt x="64" y="1"/>
                    <a:pt x="0" y="79"/>
                    <a:pt x="30" y="162"/>
                  </a:cubicBezTo>
                  <a:cubicBezTo>
                    <a:pt x="47" y="210"/>
                    <a:pt x="94" y="241"/>
                    <a:pt x="143" y="241"/>
                  </a:cubicBezTo>
                  <a:cubicBezTo>
                    <a:pt x="156" y="241"/>
                    <a:pt x="170" y="239"/>
                    <a:pt x="183" y="234"/>
                  </a:cubicBezTo>
                  <a:cubicBezTo>
                    <a:pt x="284" y="198"/>
                    <a:pt x="290" y="58"/>
                    <a:pt x="193" y="13"/>
                  </a:cubicBezTo>
                  <a:cubicBezTo>
                    <a:pt x="176" y="5"/>
                    <a:pt x="15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9" name="Google Shape;37849;p48"/>
            <p:cNvSpPr/>
            <p:nvPr/>
          </p:nvSpPr>
          <p:spPr>
            <a:xfrm>
              <a:off x="1290375" y="1137450"/>
              <a:ext cx="29775" cy="27050"/>
            </a:xfrm>
            <a:custGeom>
              <a:avLst/>
              <a:gdLst/>
              <a:ahLst/>
              <a:cxnLst/>
              <a:rect l="l" t="t" r="r" b="b"/>
              <a:pathLst>
                <a:path w="1191" h="1082" extrusionOk="0">
                  <a:moveTo>
                    <a:pt x="639" y="1"/>
                  </a:moveTo>
                  <a:cubicBezTo>
                    <a:pt x="290" y="1"/>
                    <a:pt x="0" y="352"/>
                    <a:pt x="134" y="723"/>
                  </a:cubicBezTo>
                  <a:cubicBezTo>
                    <a:pt x="212" y="943"/>
                    <a:pt x="419" y="1081"/>
                    <a:pt x="640" y="1081"/>
                  </a:cubicBezTo>
                  <a:cubicBezTo>
                    <a:pt x="701" y="1081"/>
                    <a:pt x="762" y="1071"/>
                    <a:pt x="822" y="1049"/>
                  </a:cubicBezTo>
                  <a:cubicBezTo>
                    <a:pt x="1026" y="976"/>
                    <a:pt x="1168" y="786"/>
                    <a:pt x="1178" y="568"/>
                  </a:cubicBezTo>
                  <a:cubicBezTo>
                    <a:pt x="1190" y="351"/>
                    <a:pt x="1068" y="148"/>
                    <a:pt x="872" y="54"/>
                  </a:cubicBezTo>
                  <a:cubicBezTo>
                    <a:pt x="794" y="18"/>
                    <a:pt x="715" y="1"/>
                    <a:pt x="6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0" name="Google Shape;37850;p48"/>
            <p:cNvSpPr/>
            <p:nvPr/>
          </p:nvSpPr>
          <p:spPr>
            <a:xfrm>
              <a:off x="1137950" y="1544550"/>
              <a:ext cx="16675" cy="14100"/>
            </a:xfrm>
            <a:custGeom>
              <a:avLst/>
              <a:gdLst/>
              <a:ahLst/>
              <a:cxnLst/>
              <a:rect l="l" t="t" r="r" b="b"/>
              <a:pathLst>
                <a:path w="667" h="564" extrusionOk="0">
                  <a:moveTo>
                    <a:pt x="378" y="0"/>
                  </a:moveTo>
                  <a:cubicBezTo>
                    <a:pt x="373" y="0"/>
                    <a:pt x="369" y="0"/>
                    <a:pt x="364" y="0"/>
                  </a:cubicBezTo>
                  <a:cubicBezTo>
                    <a:pt x="113" y="11"/>
                    <a:pt x="0" y="320"/>
                    <a:pt x="187" y="490"/>
                  </a:cubicBezTo>
                  <a:cubicBezTo>
                    <a:pt x="243" y="541"/>
                    <a:pt x="309" y="564"/>
                    <a:pt x="374" y="564"/>
                  </a:cubicBezTo>
                  <a:cubicBezTo>
                    <a:pt x="523" y="564"/>
                    <a:pt x="666" y="443"/>
                    <a:pt x="659" y="268"/>
                  </a:cubicBezTo>
                  <a:cubicBezTo>
                    <a:pt x="651" y="118"/>
                    <a:pt x="527" y="0"/>
                    <a:pt x="3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1" name="Google Shape;37851;p48"/>
            <p:cNvSpPr/>
            <p:nvPr/>
          </p:nvSpPr>
          <p:spPr>
            <a:xfrm>
              <a:off x="1434600" y="1530850"/>
              <a:ext cx="29500" cy="28175"/>
            </a:xfrm>
            <a:custGeom>
              <a:avLst/>
              <a:gdLst/>
              <a:ahLst/>
              <a:cxnLst/>
              <a:rect l="l" t="t" r="r" b="b"/>
              <a:pathLst>
                <a:path w="1180" h="1127" extrusionOk="0">
                  <a:moveTo>
                    <a:pt x="608" y="1"/>
                  </a:moveTo>
                  <a:cubicBezTo>
                    <a:pt x="599" y="1"/>
                    <a:pt x="591" y="1"/>
                    <a:pt x="583" y="1"/>
                  </a:cubicBezTo>
                  <a:cubicBezTo>
                    <a:pt x="354" y="12"/>
                    <a:pt x="156" y="158"/>
                    <a:pt x="78" y="372"/>
                  </a:cubicBezTo>
                  <a:cubicBezTo>
                    <a:pt x="1" y="586"/>
                    <a:pt x="60" y="826"/>
                    <a:pt x="228" y="980"/>
                  </a:cubicBezTo>
                  <a:cubicBezTo>
                    <a:pt x="334" y="1076"/>
                    <a:pt x="469" y="1127"/>
                    <a:pt x="607" y="1127"/>
                  </a:cubicBezTo>
                  <a:cubicBezTo>
                    <a:pt x="688" y="1127"/>
                    <a:pt x="769" y="1109"/>
                    <a:pt x="846" y="1073"/>
                  </a:cubicBezTo>
                  <a:cubicBezTo>
                    <a:pt x="1052" y="977"/>
                    <a:pt x="1179" y="766"/>
                    <a:pt x="1169" y="538"/>
                  </a:cubicBezTo>
                  <a:cubicBezTo>
                    <a:pt x="1156" y="237"/>
                    <a:pt x="906" y="1"/>
                    <a:pt x="6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2" name="Google Shape;37852;p48"/>
            <p:cNvSpPr/>
            <p:nvPr/>
          </p:nvSpPr>
          <p:spPr>
            <a:xfrm>
              <a:off x="1719925" y="1693775"/>
              <a:ext cx="36850" cy="35225"/>
            </a:xfrm>
            <a:custGeom>
              <a:avLst/>
              <a:gdLst/>
              <a:ahLst/>
              <a:cxnLst/>
              <a:rect l="l" t="t" r="r" b="b"/>
              <a:pathLst>
                <a:path w="1474" h="1409" extrusionOk="0">
                  <a:moveTo>
                    <a:pt x="757" y="1"/>
                  </a:moveTo>
                  <a:cubicBezTo>
                    <a:pt x="747" y="1"/>
                    <a:pt x="737" y="1"/>
                    <a:pt x="727" y="1"/>
                  </a:cubicBezTo>
                  <a:cubicBezTo>
                    <a:pt x="443" y="15"/>
                    <a:pt x="194" y="197"/>
                    <a:pt x="98" y="464"/>
                  </a:cubicBezTo>
                  <a:cubicBezTo>
                    <a:pt x="1" y="732"/>
                    <a:pt x="74" y="1033"/>
                    <a:pt x="285" y="1223"/>
                  </a:cubicBezTo>
                  <a:cubicBezTo>
                    <a:pt x="417" y="1345"/>
                    <a:pt x="587" y="1408"/>
                    <a:pt x="760" y="1408"/>
                  </a:cubicBezTo>
                  <a:cubicBezTo>
                    <a:pt x="860" y="1408"/>
                    <a:pt x="962" y="1387"/>
                    <a:pt x="1057" y="1342"/>
                  </a:cubicBezTo>
                  <a:cubicBezTo>
                    <a:pt x="1314" y="1220"/>
                    <a:pt x="1474" y="957"/>
                    <a:pt x="1462" y="673"/>
                  </a:cubicBezTo>
                  <a:cubicBezTo>
                    <a:pt x="1444" y="296"/>
                    <a:pt x="1131" y="1"/>
                    <a:pt x="7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3" name="Google Shape;37853;p48"/>
            <p:cNvSpPr/>
            <p:nvPr/>
          </p:nvSpPr>
          <p:spPr>
            <a:xfrm>
              <a:off x="1621700" y="791350"/>
              <a:ext cx="34675" cy="33075"/>
            </a:xfrm>
            <a:custGeom>
              <a:avLst/>
              <a:gdLst/>
              <a:ahLst/>
              <a:cxnLst/>
              <a:rect l="l" t="t" r="r" b="b"/>
              <a:pathLst>
                <a:path w="1387" h="1323" extrusionOk="0">
                  <a:moveTo>
                    <a:pt x="713" y="1"/>
                  </a:moveTo>
                  <a:cubicBezTo>
                    <a:pt x="703" y="1"/>
                    <a:pt x="693" y="1"/>
                    <a:pt x="683" y="1"/>
                  </a:cubicBezTo>
                  <a:cubicBezTo>
                    <a:pt x="417" y="13"/>
                    <a:pt x="183" y="185"/>
                    <a:pt x="92" y="437"/>
                  </a:cubicBezTo>
                  <a:cubicBezTo>
                    <a:pt x="1" y="688"/>
                    <a:pt x="70" y="969"/>
                    <a:pt x="267" y="1150"/>
                  </a:cubicBezTo>
                  <a:cubicBezTo>
                    <a:pt x="392" y="1263"/>
                    <a:pt x="552" y="1323"/>
                    <a:pt x="715" y="1323"/>
                  </a:cubicBezTo>
                  <a:cubicBezTo>
                    <a:pt x="809" y="1323"/>
                    <a:pt x="905" y="1302"/>
                    <a:pt x="994" y="1261"/>
                  </a:cubicBezTo>
                  <a:cubicBezTo>
                    <a:pt x="1236" y="1147"/>
                    <a:pt x="1386" y="899"/>
                    <a:pt x="1374" y="633"/>
                  </a:cubicBezTo>
                  <a:cubicBezTo>
                    <a:pt x="1357" y="278"/>
                    <a:pt x="1065"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4" name="Google Shape;37854;p48"/>
            <p:cNvSpPr/>
            <p:nvPr/>
          </p:nvSpPr>
          <p:spPr>
            <a:xfrm>
              <a:off x="2081325" y="1051900"/>
              <a:ext cx="29275" cy="24850"/>
            </a:xfrm>
            <a:custGeom>
              <a:avLst/>
              <a:gdLst/>
              <a:ahLst/>
              <a:cxnLst/>
              <a:rect l="l" t="t" r="r" b="b"/>
              <a:pathLst>
                <a:path w="1171" h="994" extrusionOk="0">
                  <a:moveTo>
                    <a:pt x="662" y="1"/>
                  </a:moveTo>
                  <a:cubicBezTo>
                    <a:pt x="654" y="1"/>
                    <a:pt x="647" y="1"/>
                    <a:pt x="640" y="1"/>
                  </a:cubicBezTo>
                  <a:cubicBezTo>
                    <a:pt x="198" y="21"/>
                    <a:pt x="1" y="565"/>
                    <a:pt x="327" y="863"/>
                  </a:cubicBezTo>
                  <a:cubicBezTo>
                    <a:pt x="426" y="953"/>
                    <a:pt x="543" y="993"/>
                    <a:pt x="658" y="993"/>
                  </a:cubicBezTo>
                  <a:cubicBezTo>
                    <a:pt x="921" y="993"/>
                    <a:pt x="1170" y="781"/>
                    <a:pt x="1157" y="475"/>
                  </a:cubicBezTo>
                  <a:cubicBezTo>
                    <a:pt x="1145" y="209"/>
                    <a:pt x="926" y="1"/>
                    <a:pt x="6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5" name="Google Shape;37855;p48"/>
            <p:cNvSpPr/>
            <p:nvPr/>
          </p:nvSpPr>
          <p:spPr>
            <a:xfrm>
              <a:off x="1130325" y="1359575"/>
              <a:ext cx="34675" cy="33075"/>
            </a:xfrm>
            <a:custGeom>
              <a:avLst/>
              <a:gdLst/>
              <a:ahLst/>
              <a:cxnLst/>
              <a:rect l="l" t="t" r="r" b="b"/>
              <a:pathLst>
                <a:path w="1387" h="1323" extrusionOk="0">
                  <a:moveTo>
                    <a:pt x="715" y="1"/>
                  </a:moveTo>
                  <a:cubicBezTo>
                    <a:pt x="704" y="1"/>
                    <a:pt x="694" y="1"/>
                    <a:pt x="684" y="1"/>
                  </a:cubicBezTo>
                  <a:cubicBezTo>
                    <a:pt x="417" y="13"/>
                    <a:pt x="182" y="186"/>
                    <a:pt x="92" y="437"/>
                  </a:cubicBezTo>
                  <a:cubicBezTo>
                    <a:pt x="0" y="688"/>
                    <a:pt x="69" y="969"/>
                    <a:pt x="268" y="1150"/>
                  </a:cubicBezTo>
                  <a:cubicBezTo>
                    <a:pt x="392" y="1263"/>
                    <a:pt x="552" y="1323"/>
                    <a:pt x="714" y="1323"/>
                  </a:cubicBezTo>
                  <a:cubicBezTo>
                    <a:pt x="809" y="1323"/>
                    <a:pt x="905" y="1303"/>
                    <a:pt x="994" y="1261"/>
                  </a:cubicBezTo>
                  <a:cubicBezTo>
                    <a:pt x="1236" y="1148"/>
                    <a:pt x="1386" y="900"/>
                    <a:pt x="1374" y="633"/>
                  </a:cubicBezTo>
                  <a:cubicBezTo>
                    <a:pt x="1358" y="278"/>
                    <a:pt x="1065"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6" name="Google Shape;37856;p48"/>
            <p:cNvSpPr/>
            <p:nvPr/>
          </p:nvSpPr>
          <p:spPr>
            <a:xfrm>
              <a:off x="2172825" y="853625"/>
              <a:ext cx="19525" cy="16550"/>
            </a:xfrm>
            <a:custGeom>
              <a:avLst/>
              <a:gdLst/>
              <a:ahLst/>
              <a:cxnLst/>
              <a:rect l="l" t="t" r="r" b="b"/>
              <a:pathLst>
                <a:path w="781" h="662" extrusionOk="0">
                  <a:moveTo>
                    <a:pt x="443" y="0"/>
                  </a:moveTo>
                  <a:cubicBezTo>
                    <a:pt x="437" y="0"/>
                    <a:pt x="432" y="1"/>
                    <a:pt x="426" y="1"/>
                  </a:cubicBezTo>
                  <a:cubicBezTo>
                    <a:pt x="132" y="13"/>
                    <a:pt x="1" y="375"/>
                    <a:pt x="219" y="574"/>
                  </a:cubicBezTo>
                  <a:cubicBezTo>
                    <a:pt x="285" y="634"/>
                    <a:pt x="363" y="662"/>
                    <a:pt x="439" y="662"/>
                  </a:cubicBezTo>
                  <a:cubicBezTo>
                    <a:pt x="614" y="662"/>
                    <a:pt x="780" y="520"/>
                    <a:pt x="772" y="315"/>
                  </a:cubicBezTo>
                  <a:cubicBezTo>
                    <a:pt x="763" y="139"/>
                    <a:pt x="617" y="0"/>
                    <a:pt x="4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7" name="Google Shape;37857;p48"/>
            <p:cNvSpPr/>
            <p:nvPr/>
          </p:nvSpPr>
          <p:spPr>
            <a:xfrm>
              <a:off x="1996675" y="571375"/>
              <a:ext cx="27350" cy="23200"/>
            </a:xfrm>
            <a:custGeom>
              <a:avLst/>
              <a:gdLst/>
              <a:ahLst/>
              <a:cxnLst/>
              <a:rect l="l" t="t" r="r" b="b"/>
              <a:pathLst>
                <a:path w="1094" h="928" extrusionOk="0">
                  <a:moveTo>
                    <a:pt x="619" y="1"/>
                  </a:moveTo>
                  <a:cubicBezTo>
                    <a:pt x="612" y="1"/>
                    <a:pt x="605" y="1"/>
                    <a:pt x="597" y="1"/>
                  </a:cubicBezTo>
                  <a:cubicBezTo>
                    <a:pt x="185" y="20"/>
                    <a:pt x="1" y="528"/>
                    <a:pt x="306" y="806"/>
                  </a:cubicBezTo>
                  <a:cubicBezTo>
                    <a:pt x="398" y="890"/>
                    <a:pt x="508" y="928"/>
                    <a:pt x="615" y="928"/>
                  </a:cubicBezTo>
                  <a:cubicBezTo>
                    <a:pt x="861" y="928"/>
                    <a:pt x="1093" y="730"/>
                    <a:pt x="1080" y="443"/>
                  </a:cubicBezTo>
                  <a:cubicBezTo>
                    <a:pt x="1070" y="195"/>
                    <a:pt x="865" y="1"/>
                    <a:pt x="6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8" name="Google Shape;37858;p48"/>
            <p:cNvSpPr/>
            <p:nvPr/>
          </p:nvSpPr>
          <p:spPr>
            <a:xfrm>
              <a:off x="1837800" y="615250"/>
              <a:ext cx="7125" cy="6000"/>
            </a:xfrm>
            <a:custGeom>
              <a:avLst/>
              <a:gdLst/>
              <a:ahLst/>
              <a:cxnLst/>
              <a:rect l="l" t="t" r="r" b="b"/>
              <a:pathLst>
                <a:path w="285" h="240" extrusionOk="0">
                  <a:moveTo>
                    <a:pt x="161" y="0"/>
                  </a:moveTo>
                  <a:cubicBezTo>
                    <a:pt x="159" y="0"/>
                    <a:pt x="157" y="0"/>
                    <a:pt x="155" y="1"/>
                  </a:cubicBezTo>
                  <a:cubicBezTo>
                    <a:pt x="49" y="5"/>
                    <a:pt x="1" y="136"/>
                    <a:pt x="80" y="208"/>
                  </a:cubicBezTo>
                  <a:cubicBezTo>
                    <a:pt x="104" y="230"/>
                    <a:pt x="133" y="240"/>
                    <a:pt x="161" y="240"/>
                  </a:cubicBezTo>
                  <a:cubicBezTo>
                    <a:pt x="224" y="240"/>
                    <a:pt x="284" y="189"/>
                    <a:pt x="280" y="115"/>
                  </a:cubicBezTo>
                  <a:cubicBezTo>
                    <a:pt x="277" y="50"/>
                    <a:pt x="225"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9" name="Google Shape;37859;p48"/>
            <p:cNvSpPr/>
            <p:nvPr/>
          </p:nvSpPr>
          <p:spPr>
            <a:xfrm>
              <a:off x="1912925" y="718250"/>
              <a:ext cx="7075" cy="6025"/>
            </a:xfrm>
            <a:custGeom>
              <a:avLst/>
              <a:gdLst/>
              <a:ahLst/>
              <a:cxnLst/>
              <a:rect l="l" t="t" r="r" b="b"/>
              <a:pathLst>
                <a:path w="283" h="241" extrusionOk="0">
                  <a:moveTo>
                    <a:pt x="161" y="0"/>
                  </a:moveTo>
                  <a:cubicBezTo>
                    <a:pt x="159" y="0"/>
                    <a:pt x="157" y="0"/>
                    <a:pt x="155" y="0"/>
                  </a:cubicBezTo>
                  <a:cubicBezTo>
                    <a:pt x="48" y="5"/>
                    <a:pt x="0" y="137"/>
                    <a:pt x="80" y="209"/>
                  </a:cubicBezTo>
                  <a:cubicBezTo>
                    <a:pt x="104" y="231"/>
                    <a:pt x="132" y="241"/>
                    <a:pt x="159" y="241"/>
                  </a:cubicBezTo>
                  <a:cubicBezTo>
                    <a:pt x="222" y="241"/>
                    <a:pt x="283" y="189"/>
                    <a:pt x="280" y="115"/>
                  </a:cubicBezTo>
                  <a:cubicBezTo>
                    <a:pt x="277" y="50"/>
                    <a:pt x="224"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0" name="Google Shape;37860;p48"/>
            <p:cNvSpPr/>
            <p:nvPr/>
          </p:nvSpPr>
          <p:spPr>
            <a:xfrm>
              <a:off x="2179475" y="580300"/>
              <a:ext cx="7100" cy="6000"/>
            </a:xfrm>
            <a:custGeom>
              <a:avLst/>
              <a:gdLst/>
              <a:ahLst/>
              <a:cxnLst/>
              <a:rect l="l" t="t" r="r" b="b"/>
              <a:pathLst>
                <a:path w="284" h="240" extrusionOk="0">
                  <a:moveTo>
                    <a:pt x="161" y="1"/>
                  </a:moveTo>
                  <a:cubicBezTo>
                    <a:pt x="159" y="1"/>
                    <a:pt x="157" y="1"/>
                    <a:pt x="156" y="1"/>
                  </a:cubicBezTo>
                  <a:cubicBezTo>
                    <a:pt x="49" y="5"/>
                    <a:pt x="1" y="136"/>
                    <a:pt x="79" y="208"/>
                  </a:cubicBezTo>
                  <a:cubicBezTo>
                    <a:pt x="103" y="230"/>
                    <a:pt x="132" y="240"/>
                    <a:pt x="160" y="240"/>
                  </a:cubicBezTo>
                  <a:cubicBezTo>
                    <a:pt x="224" y="240"/>
                    <a:pt x="284" y="189"/>
                    <a:pt x="280" y="115"/>
                  </a:cubicBezTo>
                  <a:cubicBezTo>
                    <a:pt x="277" y="51"/>
                    <a:pt x="223" y="1"/>
                    <a:pt x="1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1" name="Google Shape;37861;p48"/>
            <p:cNvSpPr/>
            <p:nvPr/>
          </p:nvSpPr>
          <p:spPr>
            <a:xfrm>
              <a:off x="1481775" y="629825"/>
              <a:ext cx="7075" cy="6000"/>
            </a:xfrm>
            <a:custGeom>
              <a:avLst/>
              <a:gdLst/>
              <a:ahLst/>
              <a:cxnLst/>
              <a:rect l="l" t="t" r="r" b="b"/>
              <a:pathLst>
                <a:path w="283" h="240" extrusionOk="0">
                  <a:moveTo>
                    <a:pt x="159" y="1"/>
                  </a:moveTo>
                  <a:cubicBezTo>
                    <a:pt x="157" y="1"/>
                    <a:pt x="155" y="1"/>
                    <a:pt x="154" y="1"/>
                  </a:cubicBezTo>
                  <a:cubicBezTo>
                    <a:pt x="47" y="5"/>
                    <a:pt x="0" y="137"/>
                    <a:pt x="78" y="208"/>
                  </a:cubicBezTo>
                  <a:cubicBezTo>
                    <a:pt x="102" y="230"/>
                    <a:pt x="131" y="240"/>
                    <a:pt x="159" y="240"/>
                  </a:cubicBezTo>
                  <a:cubicBezTo>
                    <a:pt x="222" y="240"/>
                    <a:pt x="283" y="189"/>
                    <a:pt x="278" y="115"/>
                  </a:cubicBezTo>
                  <a:cubicBezTo>
                    <a:pt x="275" y="51"/>
                    <a:pt x="223"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2" name="Google Shape;37862;p48"/>
            <p:cNvSpPr/>
            <p:nvPr/>
          </p:nvSpPr>
          <p:spPr>
            <a:xfrm>
              <a:off x="1359500" y="876050"/>
              <a:ext cx="31650" cy="26975"/>
            </a:xfrm>
            <a:custGeom>
              <a:avLst/>
              <a:gdLst/>
              <a:ahLst/>
              <a:cxnLst/>
              <a:rect l="l" t="t" r="r" b="b"/>
              <a:pathLst>
                <a:path w="1266" h="1079" extrusionOk="0">
                  <a:moveTo>
                    <a:pt x="718" y="1"/>
                  </a:moveTo>
                  <a:cubicBezTo>
                    <a:pt x="710" y="1"/>
                    <a:pt x="702" y="1"/>
                    <a:pt x="693" y="1"/>
                  </a:cubicBezTo>
                  <a:cubicBezTo>
                    <a:pt x="214" y="24"/>
                    <a:pt x="0" y="614"/>
                    <a:pt x="355" y="938"/>
                  </a:cubicBezTo>
                  <a:cubicBezTo>
                    <a:pt x="456" y="1030"/>
                    <a:pt x="586" y="1078"/>
                    <a:pt x="718" y="1078"/>
                  </a:cubicBezTo>
                  <a:cubicBezTo>
                    <a:pt x="796" y="1078"/>
                    <a:pt x="874" y="1062"/>
                    <a:pt x="947" y="1028"/>
                  </a:cubicBezTo>
                  <a:cubicBezTo>
                    <a:pt x="1144" y="935"/>
                    <a:pt x="1266" y="733"/>
                    <a:pt x="1257" y="515"/>
                  </a:cubicBezTo>
                  <a:cubicBezTo>
                    <a:pt x="1244" y="226"/>
                    <a:pt x="1005" y="1"/>
                    <a:pt x="7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3" name="Google Shape;37863;p48"/>
            <p:cNvSpPr/>
            <p:nvPr/>
          </p:nvSpPr>
          <p:spPr>
            <a:xfrm>
              <a:off x="815500" y="1408125"/>
              <a:ext cx="47300" cy="45125"/>
            </a:xfrm>
            <a:custGeom>
              <a:avLst/>
              <a:gdLst/>
              <a:ahLst/>
              <a:cxnLst/>
              <a:rect l="l" t="t" r="r" b="b"/>
              <a:pathLst>
                <a:path w="1892" h="1805" extrusionOk="0">
                  <a:moveTo>
                    <a:pt x="974" y="0"/>
                  </a:moveTo>
                  <a:cubicBezTo>
                    <a:pt x="754" y="0"/>
                    <a:pt x="537" y="81"/>
                    <a:pt x="368" y="234"/>
                  </a:cubicBezTo>
                  <a:cubicBezTo>
                    <a:pt x="97" y="478"/>
                    <a:pt x="1" y="863"/>
                    <a:pt x="123" y="1205"/>
                  </a:cubicBezTo>
                  <a:cubicBezTo>
                    <a:pt x="255" y="1574"/>
                    <a:pt x="603" y="1805"/>
                    <a:pt x="973" y="1805"/>
                  </a:cubicBezTo>
                  <a:cubicBezTo>
                    <a:pt x="1074" y="1805"/>
                    <a:pt x="1176" y="1788"/>
                    <a:pt x="1275" y="1752"/>
                  </a:cubicBezTo>
                  <a:cubicBezTo>
                    <a:pt x="1620" y="1629"/>
                    <a:pt x="1856" y="1312"/>
                    <a:pt x="1874" y="947"/>
                  </a:cubicBezTo>
                  <a:cubicBezTo>
                    <a:pt x="1892" y="583"/>
                    <a:pt x="1689" y="243"/>
                    <a:pt x="1358" y="87"/>
                  </a:cubicBezTo>
                  <a:cubicBezTo>
                    <a:pt x="1235" y="29"/>
                    <a:pt x="1104" y="0"/>
                    <a:pt x="97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4" name="Google Shape;37864;p48"/>
            <p:cNvSpPr/>
            <p:nvPr/>
          </p:nvSpPr>
          <p:spPr>
            <a:xfrm>
              <a:off x="873500" y="1234100"/>
              <a:ext cx="27375" cy="24850"/>
            </a:xfrm>
            <a:custGeom>
              <a:avLst/>
              <a:gdLst/>
              <a:ahLst/>
              <a:cxnLst/>
              <a:rect l="l" t="t" r="r" b="b"/>
              <a:pathLst>
                <a:path w="1095" h="994" extrusionOk="0">
                  <a:moveTo>
                    <a:pt x="587" y="0"/>
                  </a:moveTo>
                  <a:cubicBezTo>
                    <a:pt x="268" y="0"/>
                    <a:pt x="1" y="323"/>
                    <a:pt x="122" y="665"/>
                  </a:cubicBezTo>
                  <a:cubicBezTo>
                    <a:pt x="194" y="867"/>
                    <a:pt x="385" y="994"/>
                    <a:pt x="590" y="994"/>
                  </a:cubicBezTo>
                  <a:cubicBezTo>
                    <a:pt x="645" y="994"/>
                    <a:pt x="701" y="985"/>
                    <a:pt x="756" y="965"/>
                  </a:cubicBezTo>
                  <a:cubicBezTo>
                    <a:pt x="944" y="897"/>
                    <a:pt x="1075" y="723"/>
                    <a:pt x="1084" y="522"/>
                  </a:cubicBezTo>
                  <a:cubicBezTo>
                    <a:pt x="1094" y="322"/>
                    <a:pt x="983" y="135"/>
                    <a:pt x="801" y="50"/>
                  </a:cubicBezTo>
                  <a:cubicBezTo>
                    <a:pt x="730" y="16"/>
                    <a:pt x="657" y="0"/>
                    <a:pt x="58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5" name="Google Shape;37865;p48"/>
            <p:cNvSpPr/>
            <p:nvPr/>
          </p:nvSpPr>
          <p:spPr>
            <a:xfrm>
              <a:off x="992450" y="822225"/>
              <a:ext cx="34675" cy="33075"/>
            </a:xfrm>
            <a:custGeom>
              <a:avLst/>
              <a:gdLst/>
              <a:ahLst/>
              <a:cxnLst/>
              <a:rect l="l" t="t" r="r" b="b"/>
              <a:pathLst>
                <a:path w="1387" h="1323" extrusionOk="0">
                  <a:moveTo>
                    <a:pt x="713" y="1"/>
                  </a:moveTo>
                  <a:cubicBezTo>
                    <a:pt x="552" y="1"/>
                    <a:pt x="394" y="60"/>
                    <a:pt x="270" y="172"/>
                  </a:cubicBezTo>
                  <a:cubicBezTo>
                    <a:pt x="71" y="351"/>
                    <a:pt x="1" y="632"/>
                    <a:pt x="91" y="884"/>
                  </a:cubicBezTo>
                  <a:cubicBezTo>
                    <a:pt x="186" y="1154"/>
                    <a:pt x="441" y="1323"/>
                    <a:pt x="712" y="1323"/>
                  </a:cubicBezTo>
                  <a:cubicBezTo>
                    <a:pt x="786" y="1323"/>
                    <a:pt x="862" y="1310"/>
                    <a:pt x="936" y="1284"/>
                  </a:cubicBezTo>
                  <a:cubicBezTo>
                    <a:pt x="1188" y="1194"/>
                    <a:pt x="1359" y="961"/>
                    <a:pt x="1373" y="695"/>
                  </a:cubicBezTo>
                  <a:cubicBezTo>
                    <a:pt x="1386" y="427"/>
                    <a:pt x="1238" y="179"/>
                    <a:pt x="996" y="65"/>
                  </a:cubicBezTo>
                  <a:cubicBezTo>
                    <a:pt x="905" y="22"/>
                    <a:pt x="809" y="1"/>
                    <a:pt x="7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6" name="Google Shape;37866;p48"/>
            <p:cNvSpPr/>
            <p:nvPr/>
          </p:nvSpPr>
          <p:spPr>
            <a:xfrm>
              <a:off x="1431825" y="957225"/>
              <a:ext cx="20050" cy="16600"/>
            </a:xfrm>
            <a:custGeom>
              <a:avLst/>
              <a:gdLst/>
              <a:ahLst/>
              <a:cxnLst/>
              <a:rect l="l" t="t" r="r" b="b"/>
              <a:pathLst>
                <a:path w="802" h="664" extrusionOk="0">
                  <a:moveTo>
                    <a:pt x="393" y="1"/>
                  </a:moveTo>
                  <a:cubicBezTo>
                    <a:pt x="179" y="1"/>
                    <a:pt x="1" y="216"/>
                    <a:pt x="82" y="444"/>
                  </a:cubicBezTo>
                  <a:cubicBezTo>
                    <a:pt x="130" y="579"/>
                    <a:pt x="258" y="663"/>
                    <a:pt x="393" y="663"/>
                  </a:cubicBezTo>
                  <a:cubicBezTo>
                    <a:pt x="430" y="663"/>
                    <a:pt x="468" y="657"/>
                    <a:pt x="504" y="644"/>
                  </a:cubicBezTo>
                  <a:cubicBezTo>
                    <a:pt x="782" y="545"/>
                    <a:pt x="802" y="160"/>
                    <a:pt x="536" y="34"/>
                  </a:cubicBezTo>
                  <a:cubicBezTo>
                    <a:pt x="488" y="11"/>
                    <a:pt x="440" y="1"/>
                    <a:pt x="3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7" name="Google Shape;37867;p48"/>
            <p:cNvSpPr/>
            <p:nvPr/>
          </p:nvSpPr>
          <p:spPr>
            <a:xfrm>
              <a:off x="1272800" y="1249025"/>
              <a:ext cx="37350" cy="35625"/>
            </a:xfrm>
            <a:custGeom>
              <a:avLst/>
              <a:gdLst/>
              <a:ahLst/>
              <a:cxnLst/>
              <a:rect l="l" t="t" r="r" b="b"/>
              <a:pathLst>
                <a:path w="1494" h="1425" extrusionOk="0">
                  <a:moveTo>
                    <a:pt x="769" y="1"/>
                  </a:moveTo>
                  <a:cubicBezTo>
                    <a:pt x="596" y="1"/>
                    <a:pt x="425" y="64"/>
                    <a:pt x="291" y="185"/>
                  </a:cubicBezTo>
                  <a:cubicBezTo>
                    <a:pt x="78" y="377"/>
                    <a:pt x="1" y="681"/>
                    <a:pt x="99" y="951"/>
                  </a:cubicBezTo>
                  <a:cubicBezTo>
                    <a:pt x="203" y="1242"/>
                    <a:pt x="476" y="1424"/>
                    <a:pt x="769" y="1424"/>
                  </a:cubicBezTo>
                  <a:cubicBezTo>
                    <a:pt x="848" y="1424"/>
                    <a:pt x="929" y="1411"/>
                    <a:pt x="1008" y="1383"/>
                  </a:cubicBezTo>
                  <a:cubicBezTo>
                    <a:pt x="1278" y="1285"/>
                    <a:pt x="1465" y="1035"/>
                    <a:pt x="1478" y="747"/>
                  </a:cubicBezTo>
                  <a:cubicBezTo>
                    <a:pt x="1493" y="460"/>
                    <a:pt x="1333" y="192"/>
                    <a:pt x="1073" y="69"/>
                  </a:cubicBezTo>
                  <a:cubicBezTo>
                    <a:pt x="976" y="23"/>
                    <a:pt x="872" y="1"/>
                    <a:pt x="7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8" name="Google Shape;37868;p48"/>
            <p:cNvSpPr/>
            <p:nvPr/>
          </p:nvSpPr>
          <p:spPr>
            <a:xfrm>
              <a:off x="1147125" y="1365300"/>
              <a:ext cx="9325" cy="7725"/>
            </a:xfrm>
            <a:custGeom>
              <a:avLst/>
              <a:gdLst/>
              <a:ahLst/>
              <a:cxnLst/>
              <a:rect l="l" t="t" r="r" b="b"/>
              <a:pathLst>
                <a:path w="373" h="309" extrusionOk="0">
                  <a:moveTo>
                    <a:pt x="183" y="0"/>
                  </a:moveTo>
                  <a:cubicBezTo>
                    <a:pt x="84" y="0"/>
                    <a:pt x="1" y="99"/>
                    <a:pt x="38" y="205"/>
                  </a:cubicBezTo>
                  <a:cubicBezTo>
                    <a:pt x="60" y="269"/>
                    <a:pt x="120" y="309"/>
                    <a:pt x="183" y="309"/>
                  </a:cubicBezTo>
                  <a:cubicBezTo>
                    <a:pt x="200" y="309"/>
                    <a:pt x="218" y="306"/>
                    <a:pt x="235" y="300"/>
                  </a:cubicBezTo>
                  <a:cubicBezTo>
                    <a:pt x="364" y="253"/>
                    <a:pt x="373" y="74"/>
                    <a:pt x="250" y="16"/>
                  </a:cubicBezTo>
                  <a:cubicBezTo>
                    <a:pt x="227" y="5"/>
                    <a:pt x="205"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9" name="Google Shape;37869;p48"/>
            <p:cNvSpPr/>
            <p:nvPr/>
          </p:nvSpPr>
          <p:spPr>
            <a:xfrm>
              <a:off x="868950" y="1076425"/>
              <a:ext cx="7300" cy="6025"/>
            </a:xfrm>
            <a:custGeom>
              <a:avLst/>
              <a:gdLst/>
              <a:ahLst/>
              <a:cxnLst/>
              <a:rect l="l" t="t" r="r" b="b"/>
              <a:pathLst>
                <a:path w="292" h="241" extrusionOk="0">
                  <a:moveTo>
                    <a:pt x="142" y="0"/>
                  </a:moveTo>
                  <a:cubicBezTo>
                    <a:pt x="65" y="0"/>
                    <a:pt x="1" y="79"/>
                    <a:pt x="30" y="161"/>
                  </a:cubicBezTo>
                  <a:cubicBezTo>
                    <a:pt x="48" y="210"/>
                    <a:pt x="94" y="240"/>
                    <a:pt x="143" y="240"/>
                  </a:cubicBezTo>
                  <a:cubicBezTo>
                    <a:pt x="157" y="240"/>
                    <a:pt x="170" y="238"/>
                    <a:pt x="184" y="233"/>
                  </a:cubicBezTo>
                  <a:cubicBezTo>
                    <a:pt x="284" y="197"/>
                    <a:pt x="292" y="58"/>
                    <a:pt x="194" y="12"/>
                  </a:cubicBezTo>
                  <a:cubicBezTo>
                    <a:pt x="177" y="4"/>
                    <a:pt x="159"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0" name="Google Shape;37870;p48"/>
            <p:cNvSpPr/>
            <p:nvPr/>
          </p:nvSpPr>
          <p:spPr>
            <a:xfrm>
              <a:off x="1205075" y="958000"/>
              <a:ext cx="7250" cy="6000"/>
            </a:xfrm>
            <a:custGeom>
              <a:avLst/>
              <a:gdLst/>
              <a:ahLst/>
              <a:cxnLst/>
              <a:rect l="l" t="t" r="r" b="b"/>
              <a:pathLst>
                <a:path w="290" h="240" extrusionOk="0">
                  <a:moveTo>
                    <a:pt x="143" y="0"/>
                  </a:moveTo>
                  <a:cubicBezTo>
                    <a:pt x="65" y="0"/>
                    <a:pt x="0" y="78"/>
                    <a:pt x="30" y="161"/>
                  </a:cubicBezTo>
                  <a:cubicBezTo>
                    <a:pt x="48" y="209"/>
                    <a:pt x="93" y="240"/>
                    <a:pt x="143" y="240"/>
                  </a:cubicBezTo>
                  <a:cubicBezTo>
                    <a:pt x="156" y="240"/>
                    <a:pt x="170" y="238"/>
                    <a:pt x="183" y="233"/>
                  </a:cubicBezTo>
                  <a:cubicBezTo>
                    <a:pt x="284" y="197"/>
                    <a:pt x="290" y="57"/>
                    <a:pt x="194" y="12"/>
                  </a:cubicBezTo>
                  <a:cubicBezTo>
                    <a:pt x="177" y="4"/>
                    <a:pt x="159" y="0"/>
                    <a:pt x="1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1" name="Google Shape;37871;p48"/>
            <p:cNvSpPr/>
            <p:nvPr/>
          </p:nvSpPr>
          <p:spPr>
            <a:xfrm>
              <a:off x="1220850" y="670300"/>
              <a:ext cx="29750" cy="27000"/>
            </a:xfrm>
            <a:custGeom>
              <a:avLst/>
              <a:gdLst/>
              <a:ahLst/>
              <a:cxnLst/>
              <a:rect l="l" t="t" r="r" b="b"/>
              <a:pathLst>
                <a:path w="1190" h="1080" extrusionOk="0">
                  <a:moveTo>
                    <a:pt x="638" y="1"/>
                  </a:moveTo>
                  <a:cubicBezTo>
                    <a:pt x="290" y="1"/>
                    <a:pt x="0" y="351"/>
                    <a:pt x="132" y="722"/>
                  </a:cubicBezTo>
                  <a:cubicBezTo>
                    <a:pt x="212" y="943"/>
                    <a:pt x="419" y="1080"/>
                    <a:pt x="640" y="1080"/>
                  </a:cubicBezTo>
                  <a:cubicBezTo>
                    <a:pt x="700" y="1080"/>
                    <a:pt x="762" y="1070"/>
                    <a:pt x="822" y="1048"/>
                  </a:cubicBezTo>
                  <a:cubicBezTo>
                    <a:pt x="1028" y="974"/>
                    <a:pt x="1168" y="785"/>
                    <a:pt x="1179" y="567"/>
                  </a:cubicBezTo>
                  <a:cubicBezTo>
                    <a:pt x="1189" y="351"/>
                    <a:pt x="1069" y="148"/>
                    <a:pt x="870" y="55"/>
                  </a:cubicBezTo>
                  <a:cubicBezTo>
                    <a:pt x="793" y="18"/>
                    <a:pt x="714"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2" name="Google Shape;37872;p48"/>
            <p:cNvSpPr/>
            <p:nvPr/>
          </p:nvSpPr>
          <p:spPr>
            <a:xfrm>
              <a:off x="1068425" y="1077350"/>
              <a:ext cx="16650" cy="14125"/>
            </a:xfrm>
            <a:custGeom>
              <a:avLst/>
              <a:gdLst/>
              <a:ahLst/>
              <a:cxnLst/>
              <a:rect l="l" t="t" r="r" b="b"/>
              <a:pathLst>
                <a:path w="666" h="565" extrusionOk="0">
                  <a:moveTo>
                    <a:pt x="376" y="1"/>
                  </a:moveTo>
                  <a:cubicBezTo>
                    <a:pt x="372" y="1"/>
                    <a:pt x="368" y="1"/>
                    <a:pt x="365" y="1"/>
                  </a:cubicBezTo>
                  <a:cubicBezTo>
                    <a:pt x="114" y="11"/>
                    <a:pt x="1" y="321"/>
                    <a:pt x="186" y="491"/>
                  </a:cubicBezTo>
                  <a:cubicBezTo>
                    <a:pt x="242" y="542"/>
                    <a:pt x="309" y="565"/>
                    <a:pt x="374" y="565"/>
                  </a:cubicBezTo>
                  <a:cubicBezTo>
                    <a:pt x="524" y="565"/>
                    <a:pt x="666" y="445"/>
                    <a:pt x="658" y="270"/>
                  </a:cubicBezTo>
                  <a:cubicBezTo>
                    <a:pt x="650" y="119"/>
                    <a:pt x="526" y="1"/>
                    <a:pt x="37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3" name="Google Shape;37873;p48"/>
            <p:cNvSpPr/>
            <p:nvPr/>
          </p:nvSpPr>
          <p:spPr>
            <a:xfrm>
              <a:off x="1365050" y="1063700"/>
              <a:ext cx="29525" cy="28150"/>
            </a:xfrm>
            <a:custGeom>
              <a:avLst/>
              <a:gdLst/>
              <a:ahLst/>
              <a:cxnLst/>
              <a:rect l="l" t="t" r="r" b="b"/>
              <a:pathLst>
                <a:path w="1181" h="1126" extrusionOk="0">
                  <a:moveTo>
                    <a:pt x="610" y="1"/>
                  </a:moveTo>
                  <a:cubicBezTo>
                    <a:pt x="601" y="1"/>
                    <a:pt x="592" y="1"/>
                    <a:pt x="583" y="1"/>
                  </a:cubicBezTo>
                  <a:cubicBezTo>
                    <a:pt x="356" y="12"/>
                    <a:pt x="157" y="158"/>
                    <a:pt x="79" y="371"/>
                  </a:cubicBezTo>
                  <a:cubicBezTo>
                    <a:pt x="1" y="585"/>
                    <a:pt x="61" y="825"/>
                    <a:pt x="228" y="978"/>
                  </a:cubicBezTo>
                  <a:cubicBezTo>
                    <a:pt x="334" y="1075"/>
                    <a:pt x="471" y="1126"/>
                    <a:pt x="609" y="1126"/>
                  </a:cubicBezTo>
                  <a:cubicBezTo>
                    <a:pt x="690" y="1126"/>
                    <a:pt x="771" y="1109"/>
                    <a:pt x="847" y="1073"/>
                  </a:cubicBezTo>
                  <a:cubicBezTo>
                    <a:pt x="1053" y="977"/>
                    <a:pt x="1181" y="765"/>
                    <a:pt x="1170" y="538"/>
                  </a:cubicBezTo>
                  <a:cubicBezTo>
                    <a:pt x="1157" y="236"/>
                    <a:pt x="909" y="1"/>
                    <a:pt x="6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4" name="Google Shape;37874;p48"/>
            <p:cNvSpPr/>
            <p:nvPr/>
          </p:nvSpPr>
          <p:spPr>
            <a:xfrm>
              <a:off x="1650400" y="1226625"/>
              <a:ext cx="36850" cy="35175"/>
            </a:xfrm>
            <a:custGeom>
              <a:avLst/>
              <a:gdLst/>
              <a:ahLst/>
              <a:cxnLst/>
              <a:rect l="l" t="t" r="r" b="b"/>
              <a:pathLst>
                <a:path w="1474" h="1407" extrusionOk="0">
                  <a:moveTo>
                    <a:pt x="760" y="1"/>
                  </a:moveTo>
                  <a:cubicBezTo>
                    <a:pt x="749" y="1"/>
                    <a:pt x="738" y="1"/>
                    <a:pt x="727" y="2"/>
                  </a:cubicBezTo>
                  <a:cubicBezTo>
                    <a:pt x="443" y="14"/>
                    <a:pt x="195" y="197"/>
                    <a:pt x="97" y="465"/>
                  </a:cubicBezTo>
                  <a:cubicBezTo>
                    <a:pt x="1" y="732"/>
                    <a:pt x="75" y="1031"/>
                    <a:pt x="285" y="1224"/>
                  </a:cubicBezTo>
                  <a:cubicBezTo>
                    <a:pt x="417" y="1344"/>
                    <a:pt x="587" y="1407"/>
                    <a:pt x="759" y="1407"/>
                  </a:cubicBezTo>
                  <a:cubicBezTo>
                    <a:pt x="860" y="1407"/>
                    <a:pt x="962" y="1385"/>
                    <a:pt x="1058" y="1341"/>
                  </a:cubicBezTo>
                  <a:cubicBezTo>
                    <a:pt x="1315" y="1221"/>
                    <a:pt x="1474" y="956"/>
                    <a:pt x="1462" y="672"/>
                  </a:cubicBezTo>
                  <a:cubicBezTo>
                    <a:pt x="1444" y="295"/>
                    <a:pt x="1133" y="1"/>
                    <a:pt x="76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5" name="Google Shape;37875;p48"/>
            <p:cNvSpPr/>
            <p:nvPr/>
          </p:nvSpPr>
          <p:spPr>
            <a:xfrm>
              <a:off x="840000" y="2216025"/>
              <a:ext cx="24900" cy="21125"/>
            </a:xfrm>
            <a:custGeom>
              <a:avLst/>
              <a:gdLst/>
              <a:ahLst/>
              <a:cxnLst/>
              <a:rect l="l" t="t" r="r" b="b"/>
              <a:pathLst>
                <a:path w="996" h="845" extrusionOk="0">
                  <a:moveTo>
                    <a:pt x="563" y="0"/>
                  </a:moveTo>
                  <a:cubicBezTo>
                    <a:pt x="556" y="0"/>
                    <a:pt x="550" y="0"/>
                    <a:pt x="543" y="1"/>
                  </a:cubicBezTo>
                  <a:cubicBezTo>
                    <a:pt x="168" y="17"/>
                    <a:pt x="1" y="480"/>
                    <a:pt x="277" y="733"/>
                  </a:cubicBezTo>
                  <a:cubicBezTo>
                    <a:pt x="362" y="810"/>
                    <a:pt x="462" y="844"/>
                    <a:pt x="560" y="844"/>
                  </a:cubicBezTo>
                  <a:cubicBezTo>
                    <a:pt x="783" y="844"/>
                    <a:pt x="995" y="664"/>
                    <a:pt x="984" y="404"/>
                  </a:cubicBezTo>
                  <a:cubicBezTo>
                    <a:pt x="974" y="177"/>
                    <a:pt x="787" y="0"/>
                    <a:pt x="5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6" name="Google Shape;37876;p48"/>
            <p:cNvSpPr/>
            <p:nvPr/>
          </p:nvSpPr>
          <p:spPr>
            <a:xfrm>
              <a:off x="293300" y="1521975"/>
              <a:ext cx="59000" cy="56250"/>
            </a:xfrm>
            <a:custGeom>
              <a:avLst/>
              <a:gdLst/>
              <a:ahLst/>
              <a:cxnLst/>
              <a:rect l="l" t="t" r="r" b="b"/>
              <a:pathLst>
                <a:path w="2360" h="2250" extrusionOk="0">
                  <a:moveTo>
                    <a:pt x="1215" y="0"/>
                  </a:moveTo>
                  <a:cubicBezTo>
                    <a:pt x="1198" y="0"/>
                    <a:pt x="1180" y="1"/>
                    <a:pt x="1163" y="2"/>
                  </a:cubicBezTo>
                  <a:cubicBezTo>
                    <a:pt x="709" y="21"/>
                    <a:pt x="311" y="314"/>
                    <a:pt x="156" y="741"/>
                  </a:cubicBezTo>
                  <a:cubicBezTo>
                    <a:pt x="1" y="1169"/>
                    <a:pt x="120" y="1649"/>
                    <a:pt x="455" y="1955"/>
                  </a:cubicBezTo>
                  <a:cubicBezTo>
                    <a:pt x="667" y="2149"/>
                    <a:pt x="939" y="2250"/>
                    <a:pt x="1214" y="2250"/>
                  </a:cubicBezTo>
                  <a:cubicBezTo>
                    <a:pt x="1376" y="2250"/>
                    <a:pt x="1539" y="2215"/>
                    <a:pt x="1692" y="2143"/>
                  </a:cubicBezTo>
                  <a:cubicBezTo>
                    <a:pt x="2104" y="1951"/>
                    <a:pt x="2359" y="1529"/>
                    <a:pt x="2338" y="1075"/>
                  </a:cubicBezTo>
                  <a:cubicBezTo>
                    <a:pt x="2310" y="472"/>
                    <a:pt x="1813" y="0"/>
                    <a:pt x="12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7" name="Google Shape;37877;p48"/>
            <p:cNvSpPr/>
            <p:nvPr/>
          </p:nvSpPr>
          <p:spPr>
            <a:xfrm>
              <a:off x="6111825" y="1015025"/>
              <a:ext cx="76125" cy="72000"/>
            </a:xfrm>
            <a:custGeom>
              <a:avLst/>
              <a:gdLst/>
              <a:ahLst/>
              <a:cxnLst/>
              <a:rect l="l" t="t" r="r" b="b"/>
              <a:pathLst>
                <a:path w="3045" h="2880" extrusionOk="0">
                  <a:moveTo>
                    <a:pt x="1455" y="0"/>
                  </a:moveTo>
                  <a:cubicBezTo>
                    <a:pt x="1258" y="0"/>
                    <a:pt x="1059" y="41"/>
                    <a:pt x="872" y="124"/>
                  </a:cubicBezTo>
                  <a:cubicBezTo>
                    <a:pt x="339" y="358"/>
                    <a:pt x="1" y="892"/>
                    <a:pt x="14" y="1473"/>
                  </a:cubicBezTo>
                  <a:cubicBezTo>
                    <a:pt x="28" y="2057"/>
                    <a:pt x="391" y="2574"/>
                    <a:pt x="934" y="2783"/>
                  </a:cubicBezTo>
                  <a:cubicBezTo>
                    <a:pt x="1103" y="2848"/>
                    <a:pt x="1279" y="2880"/>
                    <a:pt x="1454" y="2880"/>
                  </a:cubicBezTo>
                  <a:cubicBezTo>
                    <a:pt x="1841" y="2880"/>
                    <a:pt x="2219" y="2725"/>
                    <a:pt x="2496" y="2434"/>
                  </a:cubicBezTo>
                  <a:cubicBezTo>
                    <a:pt x="3044" y="1858"/>
                    <a:pt x="3023" y="947"/>
                    <a:pt x="2448" y="399"/>
                  </a:cubicBezTo>
                  <a:cubicBezTo>
                    <a:pt x="2175" y="138"/>
                    <a:pt x="1817" y="0"/>
                    <a:pt x="1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8" name="Google Shape;37878;p48"/>
            <p:cNvSpPr/>
            <p:nvPr/>
          </p:nvSpPr>
          <p:spPr>
            <a:xfrm>
              <a:off x="6414550" y="1115050"/>
              <a:ext cx="43950" cy="41575"/>
            </a:xfrm>
            <a:custGeom>
              <a:avLst/>
              <a:gdLst/>
              <a:ahLst/>
              <a:cxnLst/>
              <a:rect l="l" t="t" r="r" b="b"/>
              <a:pathLst>
                <a:path w="1758" h="1663" extrusionOk="0">
                  <a:moveTo>
                    <a:pt x="838" y="1"/>
                  </a:moveTo>
                  <a:cubicBezTo>
                    <a:pt x="725" y="1"/>
                    <a:pt x="611" y="24"/>
                    <a:pt x="504" y="71"/>
                  </a:cubicBezTo>
                  <a:cubicBezTo>
                    <a:pt x="196" y="208"/>
                    <a:pt x="0" y="515"/>
                    <a:pt x="9" y="851"/>
                  </a:cubicBezTo>
                  <a:cubicBezTo>
                    <a:pt x="17" y="1186"/>
                    <a:pt x="226" y="1486"/>
                    <a:pt x="540" y="1606"/>
                  </a:cubicBezTo>
                  <a:cubicBezTo>
                    <a:pt x="637" y="1644"/>
                    <a:pt x="739" y="1662"/>
                    <a:pt x="840" y="1662"/>
                  </a:cubicBezTo>
                  <a:cubicBezTo>
                    <a:pt x="1062" y="1662"/>
                    <a:pt x="1281" y="1572"/>
                    <a:pt x="1440" y="1406"/>
                  </a:cubicBezTo>
                  <a:cubicBezTo>
                    <a:pt x="1757" y="1074"/>
                    <a:pt x="1745" y="548"/>
                    <a:pt x="1413" y="230"/>
                  </a:cubicBezTo>
                  <a:cubicBezTo>
                    <a:pt x="1255" y="80"/>
                    <a:pt x="1048" y="1"/>
                    <a:pt x="8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9" name="Google Shape;37879;p48"/>
            <p:cNvSpPr/>
            <p:nvPr/>
          </p:nvSpPr>
          <p:spPr>
            <a:xfrm>
              <a:off x="6252350" y="1160750"/>
              <a:ext cx="24225" cy="22900"/>
            </a:xfrm>
            <a:custGeom>
              <a:avLst/>
              <a:gdLst/>
              <a:ahLst/>
              <a:cxnLst/>
              <a:rect l="l" t="t" r="r" b="b"/>
              <a:pathLst>
                <a:path w="969" h="916" extrusionOk="0">
                  <a:moveTo>
                    <a:pt x="468" y="0"/>
                  </a:moveTo>
                  <a:cubicBezTo>
                    <a:pt x="229" y="0"/>
                    <a:pt x="1" y="189"/>
                    <a:pt x="7" y="468"/>
                  </a:cubicBezTo>
                  <a:cubicBezTo>
                    <a:pt x="14" y="739"/>
                    <a:pt x="237" y="915"/>
                    <a:pt x="468" y="915"/>
                  </a:cubicBezTo>
                  <a:cubicBezTo>
                    <a:pt x="583" y="915"/>
                    <a:pt x="701" y="871"/>
                    <a:pt x="795" y="773"/>
                  </a:cubicBezTo>
                  <a:cubicBezTo>
                    <a:pt x="969" y="591"/>
                    <a:pt x="961" y="301"/>
                    <a:pt x="780" y="126"/>
                  </a:cubicBezTo>
                  <a:cubicBezTo>
                    <a:pt x="687" y="39"/>
                    <a:pt x="576"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0" name="Google Shape;37880;p48"/>
            <p:cNvSpPr/>
            <p:nvPr/>
          </p:nvSpPr>
          <p:spPr>
            <a:xfrm>
              <a:off x="6372525" y="1233300"/>
              <a:ext cx="24225" cy="22900"/>
            </a:xfrm>
            <a:custGeom>
              <a:avLst/>
              <a:gdLst/>
              <a:ahLst/>
              <a:cxnLst/>
              <a:rect l="l" t="t" r="r" b="b"/>
              <a:pathLst>
                <a:path w="969" h="916" extrusionOk="0">
                  <a:moveTo>
                    <a:pt x="467" y="1"/>
                  </a:moveTo>
                  <a:cubicBezTo>
                    <a:pt x="228" y="1"/>
                    <a:pt x="1" y="190"/>
                    <a:pt x="7" y="470"/>
                  </a:cubicBezTo>
                  <a:cubicBezTo>
                    <a:pt x="14" y="740"/>
                    <a:pt x="236" y="916"/>
                    <a:pt x="467" y="916"/>
                  </a:cubicBezTo>
                  <a:cubicBezTo>
                    <a:pt x="583" y="916"/>
                    <a:pt x="701" y="872"/>
                    <a:pt x="794" y="773"/>
                  </a:cubicBezTo>
                  <a:cubicBezTo>
                    <a:pt x="969" y="591"/>
                    <a:pt x="961" y="303"/>
                    <a:pt x="779" y="128"/>
                  </a:cubicBezTo>
                  <a:cubicBezTo>
                    <a:pt x="687" y="40"/>
                    <a:pt x="576" y="1"/>
                    <a:pt x="4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1" name="Google Shape;37881;p48"/>
            <p:cNvSpPr/>
            <p:nvPr/>
          </p:nvSpPr>
          <p:spPr>
            <a:xfrm>
              <a:off x="6381250" y="909400"/>
              <a:ext cx="64400" cy="60925"/>
            </a:xfrm>
            <a:custGeom>
              <a:avLst/>
              <a:gdLst/>
              <a:ahLst/>
              <a:cxnLst/>
              <a:rect l="l" t="t" r="r" b="b"/>
              <a:pathLst>
                <a:path w="2576" h="2437" extrusionOk="0">
                  <a:moveTo>
                    <a:pt x="1229" y="1"/>
                  </a:moveTo>
                  <a:cubicBezTo>
                    <a:pt x="1063" y="1"/>
                    <a:pt x="895" y="34"/>
                    <a:pt x="737" y="104"/>
                  </a:cubicBezTo>
                  <a:cubicBezTo>
                    <a:pt x="286" y="304"/>
                    <a:pt x="0" y="755"/>
                    <a:pt x="11" y="1248"/>
                  </a:cubicBezTo>
                  <a:cubicBezTo>
                    <a:pt x="23" y="1739"/>
                    <a:pt x="330" y="2177"/>
                    <a:pt x="790" y="2354"/>
                  </a:cubicBezTo>
                  <a:cubicBezTo>
                    <a:pt x="933" y="2410"/>
                    <a:pt x="1082" y="2437"/>
                    <a:pt x="1229" y="2437"/>
                  </a:cubicBezTo>
                  <a:cubicBezTo>
                    <a:pt x="1556" y="2437"/>
                    <a:pt x="1876" y="2305"/>
                    <a:pt x="2111" y="2060"/>
                  </a:cubicBezTo>
                  <a:cubicBezTo>
                    <a:pt x="2575" y="1573"/>
                    <a:pt x="2557" y="801"/>
                    <a:pt x="2070" y="337"/>
                  </a:cubicBezTo>
                  <a:cubicBezTo>
                    <a:pt x="1839" y="117"/>
                    <a:pt x="1536" y="1"/>
                    <a:pt x="12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2" name="Google Shape;37882;p48"/>
            <p:cNvSpPr/>
            <p:nvPr/>
          </p:nvSpPr>
          <p:spPr>
            <a:xfrm>
              <a:off x="5862475" y="1225250"/>
              <a:ext cx="32225" cy="30475"/>
            </a:xfrm>
            <a:custGeom>
              <a:avLst/>
              <a:gdLst/>
              <a:ahLst/>
              <a:cxnLst/>
              <a:rect l="l" t="t" r="r" b="b"/>
              <a:pathLst>
                <a:path w="1289" h="1219" extrusionOk="0">
                  <a:moveTo>
                    <a:pt x="615" y="0"/>
                  </a:moveTo>
                  <a:cubicBezTo>
                    <a:pt x="532" y="0"/>
                    <a:pt x="448" y="17"/>
                    <a:pt x="369" y="52"/>
                  </a:cubicBezTo>
                  <a:cubicBezTo>
                    <a:pt x="143" y="151"/>
                    <a:pt x="0" y="377"/>
                    <a:pt x="6" y="623"/>
                  </a:cubicBezTo>
                  <a:cubicBezTo>
                    <a:pt x="12" y="870"/>
                    <a:pt x="166" y="1088"/>
                    <a:pt x="396" y="1176"/>
                  </a:cubicBezTo>
                  <a:cubicBezTo>
                    <a:pt x="467" y="1205"/>
                    <a:pt x="542" y="1218"/>
                    <a:pt x="616" y="1218"/>
                  </a:cubicBezTo>
                  <a:cubicBezTo>
                    <a:pt x="779" y="1218"/>
                    <a:pt x="939" y="1152"/>
                    <a:pt x="1055" y="1029"/>
                  </a:cubicBezTo>
                  <a:cubicBezTo>
                    <a:pt x="1288" y="786"/>
                    <a:pt x="1279" y="401"/>
                    <a:pt x="1036" y="168"/>
                  </a:cubicBezTo>
                  <a:cubicBezTo>
                    <a:pt x="920" y="58"/>
                    <a:pt x="769" y="0"/>
                    <a:pt x="6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3" name="Google Shape;37883;p48"/>
            <p:cNvSpPr/>
            <p:nvPr/>
          </p:nvSpPr>
          <p:spPr>
            <a:xfrm>
              <a:off x="6542750" y="1532375"/>
              <a:ext cx="32225" cy="30475"/>
            </a:xfrm>
            <a:custGeom>
              <a:avLst/>
              <a:gdLst/>
              <a:ahLst/>
              <a:cxnLst/>
              <a:rect l="l" t="t" r="r" b="b"/>
              <a:pathLst>
                <a:path w="1289" h="1219" extrusionOk="0">
                  <a:moveTo>
                    <a:pt x="616" y="0"/>
                  </a:moveTo>
                  <a:cubicBezTo>
                    <a:pt x="533" y="0"/>
                    <a:pt x="449" y="18"/>
                    <a:pt x="370" y="53"/>
                  </a:cubicBezTo>
                  <a:cubicBezTo>
                    <a:pt x="145" y="152"/>
                    <a:pt x="0" y="378"/>
                    <a:pt x="7" y="624"/>
                  </a:cubicBezTo>
                  <a:cubicBezTo>
                    <a:pt x="13" y="871"/>
                    <a:pt x="166" y="1089"/>
                    <a:pt x="396" y="1177"/>
                  </a:cubicBezTo>
                  <a:cubicBezTo>
                    <a:pt x="468" y="1205"/>
                    <a:pt x="542" y="1218"/>
                    <a:pt x="616" y="1218"/>
                  </a:cubicBezTo>
                  <a:cubicBezTo>
                    <a:pt x="779" y="1218"/>
                    <a:pt x="939" y="1153"/>
                    <a:pt x="1057" y="1030"/>
                  </a:cubicBezTo>
                  <a:cubicBezTo>
                    <a:pt x="1289" y="786"/>
                    <a:pt x="1280" y="402"/>
                    <a:pt x="1036" y="169"/>
                  </a:cubicBezTo>
                  <a:cubicBezTo>
                    <a:pt x="921" y="59"/>
                    <a:pt x="770"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4" name="Google Shape;37884;p48"/>
            <p:cNvSpPr/>
            <p:nvPr/>
          </p:nvSpPr>
          <p:spPr>
            <a:xfrm>
              <a:off x="6990500" y="1448550"/>
              <a:ext cx="72475" cy="68525"/>
            </a:xfrm>
            <a:custGeom>
              <a:avLst/>
              <a:gdLst/>
              <a:ahLst/>
              <a:cxnLst/>
              <a:rect l="l" t="t" r="r" b="b"/>
              <a:pathLst>
                <a:path w="2899" h="2741" extrusionOk="0">
                  <a:moveTo>
                    <a:pt x="1384" y="0"/>
                  </a:moveTo>
                  <a:cubicBezTo>
                    <a:pt x="1197" y="0"/>
                    <a:pt x="1008" y="39"/>
                    <a:pt x="830" y="117"/>
                  </a:cubicBezTo>
                  <a:cubicBezTo>
                    <a:pt x="322" y="341"/>
                    <a:pt x="1" y="849"/>
                    <a:pt x="14" y="1402"/>
                  </a:cubicBezTo>
                  <a:cubicBezTo>
                    <a:pt x="28" y="1957"/>
                    <a:pt x="372" y="2449"/>
                    <a:pt x="889" y="2648"/>
                  </a:cubicBezTo>
                  <a:cubicBezTo>
                    <a:pt x="1050" y="2711"/>
                    <a:pt x="1217" y="2741"/>
                    <a:pt x="1383" y="2741"/>
                  </a:cubicBezTo>
                  <a:cubicBezTo>
                    <a:pt x="1751" y="2741"/>
                    <a:pt x="2112" y="2593"/>
                    <a:pt x="2376" y="2316"/>
                  </a:cubicBezTo>
                  <a:cubicBezTo>
                    <a:pt x="2899" y="1769"/>
                    <a:pt x="2878" y="902"/>
                    <a:pt x="2331" y="379"/>
                  </a:cubicBezTo>
                  <a:cubicBezTo>
                    <a:pt x="2070" y="131"/>
                    <a:pt x="1729" y="0"/>
                    <a:pt x="13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5" name="Google Shape;37885;p48"/>
            <p:cNvSpPr/>
            <p:nvPr/>
          </p:nvSpPr>
          <p:spPr>
            <a:xfrm>
              <a:off x="5795925" y="825325"/>
              <a:ext cx="16175" cy="15275"/>
            </a:xfrm>
            <a:custGeom>
              <a:avLst/>
              <a:gdLst/>
              <a:ahLst/>
              <a:cxnLst/>
              <a:rect l="l" t="t" r="r" b="b"/>
              <a:pathLst>
                <a:path w="647" h="611" extrusionOk="0">
                  <a:moveTo>
                    <a:pt x="312" y="1"/>
                  </a:moveTo>
                  <a:cubicBezTo>
                    <a:pt x="153" y="1"/>
                    <a:pt x="1" y="127"/>
                    <a:pt x="5" y="314"/>
                  </a:cubicBezTo>
                  <a:cubicBezTo>
                    <a:pt x="10" y="494"/>
                    <a:pt x="159" y="611"/>
                    <a:pt x="313" y="611"/>
                  </a:cubicBezTo>
                  <a:cubicBezTo>
                    <a:pt x="390" y="611"/>
                    <a:pt x="468" y="582"/>
                    <a:pt x="531" y="517"/>
                  </a:cubicBezTo>
                  <a:cubicBezTo>
                    <a:pt x="647" y="395"/>
                    <a:pt x="642" y="201"/>
                    <a:pt x="521" y="85"/>
                  </a:cubicBezTo>
                  <a:cubicBezTo>
                    <a:pt x="459" y="27"/>
                    <a:pt x="38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6" name="Google Shape;37886;p48"/>
            <p:cNvSpPr/>
            <p:nvPr/>
          </p:nvSpPr>
          <p:spPr>
            <a:xfrm>
              <a:off x="5987600" y="1697350"/>
              <a:ext cx="24225" cy="22925"/>
            </a:xfrm>
            <a:custGeom>
              <a:avLst/>
              <a:gdLst/>
              <a:ahLst/>
              <a:cxnLst/>
              <a:rect l="l" t="t" r="r" b="b"/>
              <a:pathLst>
                <a:path w="969" h="917" extrusionOk="0">
                  <a:moveTo>
                    <a:pt x="467" y="0"/>
                  </a:moveTo>
                  <a:cubicBezTo>
                    <a:pt x="228" y="0"/>
                    <a:pt x="1" y="189"/>
                    <a:pt x="8" y="469"/>
                  </a:cubicBezTo>
                  <a:cubicBezTo>
                    <a:pt x="14" y="740"/>
                    <a:pt x="237" y="916"/>
                    <a:pt x="468" y="916"/>
                  </a:cubicBezTo>
                  <a:cubicBezTo>
                    <a:pt x="584" y="916"/>
                    <a:pt x="702" y="872"/>
                    <a:pt x="796" y="774"/>
                  </a:cubicBezTo>
                  <a:cubicBezTo>
                    <a:pt x="968" y="590"/>
                    <a:pt x="962" y="302"/>
                    <a:pt x="779" y="127"/>
                  </a:cubicBezTo>
                  <a:cubicBezTo>
                    <a:pt x="687" y="39"/>
                    <a:pt x="576"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7" name="Google Shape;37887;p48"/>
            <p:cNvSpPr/>
            <p:nvPr/>
          </p:nvSpPr>
          <p:spPr>
            <a:xfrm>
              <a:off x="5171375" y="1260275"/>
              <a:ext cx="32175" cy="30475"/>
            </a:xfrm>
            <a:custGeom>
              <a:avLst/>
              <a:gdLst/>
              <a:ahLst/>
              <a:cxnLst/>
              <a:rect l="l" t="t" r="r" b="b"/>
              <a:pathLst>
                <a:path w="1287" h="1219" extrusionOk="0">
                  <a:moveTo>
                    <a:pt x="614" y="1"/>
                  </a:moveTo>
                  <a:cubicBezTo>
                    <a:pt x="531" y="1"/>
                    <a:pt x="447" y="18"/>
                    <a:pt x="369" y="53"/>
                  </a:cubicBezTo>
                  <a:cubicBezTo>
                    <a:pt x="143" y="153"/>
                    <a:pt x="0" y="378"/>
                    <a:pt x="5" y="625"/>
                  </a:cubicBezTo>
                  <a:cubicBezTo>
                    <a:pt x="11" y="871"/>
                    <a:pt x="164" y="1089"/>
                    <a:pt x="394" y="1178"/>
                  </a:cubicBezTo>
                  <a:cubicBezTo>
                    <a:pt x="466" y="1205"/>
                    <a:pt x="541" y="1219"/>
                    <a:pt x="615" y="1219"/>
                  </a:cubicBezTo>
                  <a:cubicBezTo>
                    <a:pt x="778" y="1219"/>
                    <a:pt x="937" y="1153"/>
                    <a:pt x="1054" y="1030"/>
                  </a:cubicBezTo>
                  <a:cubicBezTo>
                    <a:pt x="1287" y="787"/>
                    <a:pt x="1278" y="402"/>
                    <a:pt x="1034" y="169"/>
                  </a:cubicBezTo>
                  <a:cubicBezTo>
                    <a:pt x="919" y="59"/>
                    <a:pt x="76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8" name="Google Shape;37888;p48"/>
            <p:cNvSpPr/>
            <p:nvPr/>
          </p:nvSpPr>
          <p:spPr>
            <a:xfrm>
              <a:off x="6180950" y="1629400"/>
              <a:ext cx="16150" cy="15300"/>
            </a:xfrm>
            <a:custGeom>
              <a:avLst/>
              <a:gdLst/>
              <a:ahLst/>
              <a:cxnLst/>
              <a:rect l="l" t="t" r="r" b="b"/>
              <a:pathLst>
                <a:path w="646" h="612" extrusionOk="0">
                  <a:moveTo>
                    <a:pt x="311" y="1"/>
                  </a:moveTo>
                  <a:cubicBezTo>
                    <a:pt x="152" y="1"/>
                    <a:pt x="1" y="127"/>
                    <a:pt x="6" y="313"/>
                  </a:cubicBezTo>
                  <a:cubicBezTo>
                    <a:pt x="10" y="494"/>
                    <a:pt x="158" y="611"/>
                    <a:pt x="311" y="611"/>
                  </a:cubicBezTo>
                  <a:cubicBezTo>
                    <a:pt x="389" y="611"/>
                    <a:pt x="467" y="582"/>
                    <a:pt x="530" y="516"/>
                  </a:cubicBezTo>
                  <a:cubicBezTo>
                    <a:pt x="646" y="394"/>
                    <a:pt x="641" y="202"/>
                    <a:pt x="520" y="86"/>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9" name="Google Shape;37889;p48"/>
            <p:cNvSpPr/>
            <p:nvPr/>
          </p:nvSpPr>
          <p:spPr>
            <a:xfrm>
              <a:off x="6939850" y="1174550"/>
              <a:ext cx="40275" cy="38075"/>
            </a:xfrm>
            <a:custGeom>
              <a:avLst/>
              <a:gdLst/>
              <a:ahLst/>
              <a:cxnLst/>
              <a:rect l="l" t="t" r="r" b="b"/>
              <a:pathLst>
                <a:path w="1611" h="1523" extrusionOk="0">
                  <a:moveTo>
                    <a:pt x="769" y="0"/>
                  </a:moveTo>
                  <a:cubicBezTo>
                    <a:pt x="665" y="0"/>
                    <a:pt x="561" y="21"/>
                    <a:pt x="462" y="64"/>
                  </a:cubicBezTo>
                  <a:cubicBezTo>
                    <a:pt x="180" y="189"/>
                    <a:pt x="1" y="472"/>
                    <a:pt x="8" y="780"/>
                  </a:cubicBezTo>
                  <a:cubicBezTo>
                    <a:pt x="16" y="1087"/>
                    <a:pt x="208" y="1360"/>
                    <a:pt x="495" y="1471"/>
                  </a:cubicBezTo>
                  <a:cubicBezTo>
                    <a:pt x="585" y="1506"/>
                    <a:pt x="678" y="1523"/>
                    <a:pt x="770" y="1523"/>
                  </a:cubicBezTo>
                  <a:cubicBezTo>
                    <a:pt x="974" y="1523"/>
                    <a:pt x="1174" y="1441"/>
                    <a:pt x="1320" y="1286"/>
                  </a:cubicBezTo>
                  <a:cubicBezTo>
                    <a:pt x="1610" y="983"/>
                    <a:pt x="1600" y="500"/>
                    <a:pt x="1295" y="210"/>
                  </a:cubicBezTo>
                  <a:cubicBezTo>
                    <a:pt x="1150" y="73"/>
                    <a:pt x="961" y="0"/>
                    <a:pt x="7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0" name="Google Shape;37890;p48"/>
            <p:cNvSpPr/>
            <p:nvPr/>
          </p:nvSpPr>
          <p:spPr>
            <a:xfrm>
              <a:off x="7141250" y="1935375"/>
              <a:ext cx="16150" cy="15275"/>
            </a:xfrm>
            <a:custGeom>
              <a:avLst/>
              <a:gdLst/>
              <a:ahLst/>
              <a:cxnLst/>
              <a:rect l="l" t="t" r="r" b="b"/>
              <a:pathLst>
                <a:path w="646" h="611" extrusionOk="0">
                  <a:moveTo>
                    <a:pt x="311" y="0"/>
                  </a:moveTo>
                  <a:cubicBezTo>
                    <a:pt x="152" y="0"/>
                    <a:pt x="0" y="126"/>
                    <a:pt x="6" y="312"/>
                  </a:cubicBezTo>
                  <a:cubicBezTo>
                    <a:pt x="10" y="493"/>
                    <a:pt x="158" y="610"/>
                    <a:pt x="312" y="610"/>
                  </a:cubicBezTo>
                  <a:cubicBezTo>
                    <a:pt x="389" y="610"/>
                    <a:pt x="468" y="581"/>
                    <a:pt x="530" y="516"/>
                  </a:cubicBezTo>
                  <a:cubicBezTo>
                    <a:pt x="646" y="394"/>
                    <a:pt x="641" y="200"/>
                    <a:pt x="520"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1" name="Google Shape;37891;p48"/>
            <p:cNvSpPr/>
            <p:nvPr/>
          </p:nvSpPr>
          <p:spPr>
            <a:xfrm>
              <a:off x="6749000" y="1971475"/>
              <a:ext cx="16150" cy="15275"/>
            </a:xfrm>
            <a:custGeom>
              <a:avLst/>
              <a:gdLst/>
              <a:ahLst/>
              <a:cxnLst/>
              <a:rect l="l" t="t" r="r" b="b"/>
              <a:pathLst>
                <a:path w="646" h="611" extrusionOk="0">
                  <a:moveTo>
                    <a:pt x="311" y="0"/>
                  </a:moveTo>
                  <a:cubicBezTo>
                    <a:pt x="152" y="0"/>
                    <a:pt x="0" y="126"/>
                    <a:pt x="5" y="312"/>
                  </a:cubicBezTo>
                  <a:cubicBezTo>
                    <a:pt x="9" y="494"/>
                    <a:pt x="158" y="611"/>
                    <a:pt x="312" y="611"/>
                  </a:cubicBezTo>
                  <a:cubicBezTo>
                    <a:pt x="389" y="611"/>
                    <a:pt x="467" y="582"/>
                    <a:pt x="530" y="516"/>
                  </a:cubicBezTo>
                  <a:cubicBezTo>
                    <a:pt x="646" y="395"/>
                    <a:pt x="641" y="201"/>
                    <a:pt x="519" y="85"/>
                  </a:cubicBezTo>
                  <a:cubicBezTo>
                    <a:pt x="458" y="26"/>
                    <a:pt x="384" y="0"/>
                    <a:pt x="3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2" name="Google Shape;37892;p48"/>
            <p:cNvSpPr/>
            <p:nvPr/>
          </p:nvSpPr>
          <p:spPr>
            <a:xfrm>
              <a:off x="6097025" y="815075"/>
              <a:ext cx="34675" cy="32800"/>
            </a:xfrm>
            <a:custGeom>
              <a:avLst/>
              <a:gdLst/>
              <a:ahLst/>
              <a:cxnLst/>
              <a:rect l="l" t="t" r="r" b="b"/>
              <a:pathLst>
                <a:path w="1387" h="1312" extrusionOk="0">
                  <a:moveTo>
                    <a:pt x="661" y="1"/>
                  </a:moveTo>
                  <a:cubicBezTo>
                    <a:pt x="572" y="1"/>
                    <a:pt x="482" y="19"/>
                    <a:pt x="397" y="56"/>
                  </a:cubicBezTo>
                  <a:cubicBezTo>
                    <a:pt x="154" y="165"/>
                    <a:pt x="0" y="407"/>
                    <a:pt x="6" y="671"/>
                  </a:cubicBezTo>
                  <a:cubicBezTo>
                    <a:pt x="12" y="937"/>
                    <a:pt x="178" y="1172"/>
                    <a:pt x="426" y="1268"/>
                  </a:cubicBezTo>
                  <a:cubicBezTo>
                    <a:pt x="502" y="1297"/>
                    <a:pt x="582" y="1312"/>
                    <a:pt x="662" y="1312"/>
                  </a:cubicBezTo>
                  <a:cubicBezTo>
                    <a:pt x="837" y="1312"/>
                    <a:pt x="1010" y="1241"/>
                    <a:pt x="1135" y="1108"/>
                  </a:cubicBezTo>
                  <a:cubicBezTo>
                    <a:pt x="1386" y="847"/>
                    <a:pt x="1376" y="432"/>
                    <a:pt x="1114" y="183"/>
                  </a:cubicBezTo>
                  <a:cubicBezTo>
                    <a:pt x="989" y="63"/>
                    <a:pt x="826" y="1"/>
                    <a:pt x="6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3" name="Google Shape;37893;p48"/>
            <p:cNvSpPr/>
            <p:nvPr/>
          </p:nvSpPr>
          <p:spPr>
            <a:xfrm>
              <a:off x="6252225" y="901050"/>
              <a:ext cx="7525" cy="7100"/>
            </a:xfrm>
            <a:custGeom>
              <a:avLst/>
              <a:gdLst/>
              <a:ahLst/>
              <a:cxnLst/>
              <a:rect l="l" t="t" r="r" b="b"/>
              <a:pathLst>
                <a:path w="301" h="284" extrusionOk="0">
                  <a:moveTo>
                    <a:pt x="145" y="0"/>
                  </a:moveTo>
                  <a:cubicBezTo>
                    <a:pt x="71" y="0"/>
                    <a:pt x="1" y="58"/>
                    <a:pt x="3" y="145"/>
                  </a:cubicBezTo>
                  <a:cubicBezTo>
                    <a:pt x="5" y="229"/>
                    <a:pt x="74" y="284"/>
                    <a:pt x="145" y="284"/>
                  </a:cubicBezTo>
                  <a:cubicBezTo>
                    <a:pt x="181" y="284"/>
                    <a:pt x="217" y="270"/>
                    <a:pt x="246" y="240"/>
                  </a:cubicBezTo>
                  <a:cubicBezTo>
                    <a:pt x="301" y="184"/>
                    <a:pt x="298" y="94"/>
                    <a:pt x="242"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4" name="Google Shape;37894;p48"/>
            <p:cNvSpPr/>
            <p:nvPr/>
          </p:nvSpPr>
          <p:spPr>
            <a:xfrm>
              <a:off x="6391075" y="786325"/>
              <a:ext cx="7525" cy="7125"/>
            </a:xfrm>
            <a:custGeom>
              <a:avLst/>
              <a:gdLst/>
              <a:ahLst/>
              <a:cxnLst/>
              <a:rect l="l" t="t" r="r" b="b"/>
              <a:pathLst>
                <a:path w="301" h="285" extrusionOk="0">
                  <a:moveTo>
                    <a:pt x="144" y="0"/>
                  </a:moveTo>
                  <a:cubicBezTo>
                    <a:pt x="71" y="0"/>
                    <a:pt x="1" y="59"/>
                    <a:pt x="3" y="145"/>
                  </a:cubicBezTo>
                  <a:cubicBezTo>
                    <a:pt x="5" y="229"/>
                    <a:pt x="74" y="284"/>
                    <a:pt x="145" y="284"/>
                  </a:cubicBezTo>
                  <a:cubicBezTo>
                    <a:pt x="181" y="284"/>
                    <a:pt x="217" y="270"/>
                    <a:pt x="246" y="240"/>
                  </a:cubicBezTo>
                  <a:cubicBezTo>
                    <a:pt x="300" y="183"/>
                    <a:pt x="297" y="94"/>
                    <a:pt x="242" y="40"/>
                  </a:cubicBezTo>
                  <a:cubicBezTo>
                    <a:pt x="213" y="13"/>
                    <a:pt x="178"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5" name="Google Shape;37895;p48"/>
            <p:cNvSpPr/>
            <p:nvPr/>
          </p:nvSpPr>
          <p:spPr>
            <a:xfrm>
              <a:off x="6631250" y="1061925"/>
              <a:ext cx="11300" cy="10675"/>
            </a:xfrm>
            <a:custGeom>
              <a:avLst/>
              <a:gdLst/>
              <a:ahLst/>
              <a:cxnLst/>
              <a:rect l="l" t="t" r="r" b="b"/>
              <a:pathLst>
                <a:path w="452" h="427" extrusionOk="0">
                  <a:moveTo>
                    <a:pt x="217" y="1"/>
                  </a:moveTo>
                  <a:cubicBezTo>
                    <a:pt x="106" y="1"/>
                    <a:pt x="0" y="88"/>
                    <a:pt x="3" y="218"/>
                  </a:cubicBezTo>
                  <a:cubicBezTo>
                    <a:pt x="6" y="345"/>
                    <a:pt x="110" y="427"/>
                    <a:pt x="218" y="427"/>
                  </a:cubicBezTo>
                  <a:cubicBezTo>
                    <a:pt x="272" y="427"/>
                    <a:pt x="326" y="406"/>
                    <a:pt x="370" y="361"/>
                  </a:cubicBezTo>
                  <a:cubicBezTo>
                    <a:pt x="451" y="275"/>
                    <a:pt x="448" y="142"/>
                    <a:pt x="362" y="60"/>
                  </a:cubicBezTo>
                  <a:cubicBezTo>
                    <a:pt x="319" y="19"/>
                    <a:pt x="268" y="1"/>
                    <a:pt x="2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6" name="Google Shape;37896;p48"/>
            <p:cNvSpPr/>
            <p:nvPr/>
          </p:nvSpPr>
          <p:spPr>
            <a:xfrm>
              <a:off x="6705675" y="1309000"/>
              <a:ext cx="22550" cy="21300"/>
            </a:xfrm>
            <a:custGeom>
              <a:avLst/>
              <a:gdLst/>
              <a:ahLst/>
              <a:cxnLst/>
              <a:rect l="l" t="t" r="r" b="b"/>
              <a:pathLst>
                <a:path w="902" h="852" extrusionOk="0">
                  <a:moveTo>
                    <a:pt x="435" y="0"/>
                  </a:moveTo>
                  <a:cubicBezTo>
                    <a:pt x="213" y="0"/>
                    <a:pt x="1" y="176"/>
                    <a:pt x="7" y="436"/>
                  </a:cubicBezTo>
                  <a:cubicBezTo>
                    <a:pt x="13" y="688"/>
                    <a:pt x="220" y="852"/>
                    <a:pt x="435" y="852"/>
                  </a:cubicBezTo>
                  <a:cubicBezTo>
                    <a:pt x="542" y="852"/>
                    <a:pt x="652" y="811"/>
                    <a:pt x="739" y="720"/>
                  </a:cubicBezTo>
                  <a:cubicBezTo>
                    <a:pt x="901" y="550"/>
                    <a:pt x="895" y="281"/>
                    <a:pt x="725" y="118"/>
                  </a:cubicBezTo>
                  <a:cubicBezTo>
                    <a:pt x="640" y="37"/>
                    <a:pt x="536" y="0"/>
                    <a:pt x="4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7" name="Google Shape;37897;p48"/>
            <p:cNvSpPr/>
            <p:nvPr/>
          </p:nvSpPr>
          <p:spPr>
            <a:xfrm>
              <a:off x="6863375" y="1325100"/>
              <a:ext cx="7525" cy="7100"/>
            </a:xfrm>
            <a:custGeom>
              <a:avLst/>
              <a:gdLst/>
              <a:ahLst/>
              <a:cxnLst/>
              <a:rect l="l" t="t" r="r" b="b"/>
              <a:pathLst>
                <a:path w="301" h="284" extrusionOk="0">
                  <a:moveTo>
                    <a:pt x="145" y="0"/>
                  </a:moveTo>
                  <a:cubicBezTo>
                    <a:pt x="71" y="0"/>
                    <a:pt x="0" y="59"/>
                    <a:pt x="2" y="146"/>
                  </a:cubicBezTo>
                  <a:cubicBezTo>
                    <a:pt x="4" y="229"/>
                    <a:pt x="73" y="284"/>
                    <a:pt x="145" y="284"/>
                  </a:cubicBezTo>
                  <a:cubicBezTo>
                    <a:pt x="180" y="284"/>
                    <a:pt x="217" y="270"/>
                    <a:pt x="246" y="240"/>
                  </a:cubicBezTo>
                  <a:cubicBezTo>
                    <a:pt x="300" y="184"/>
                    <a:pt x="299" y="94"/>
                    <a:pt x="241" y="40"/>
                  </a:cubicBezTo>
                  <a:cubicBezTo>
                    <a:pt x="213" y="12"/>
                    <a:pt x="179"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8" name="Google Shape;37898;p48"/>
            <p:cNvSpPr/>
            <p:nvPr/>
          </p:nvSpPr>
          <p:spPr>
            <a:xfrm>
              <a:off x="6704175" y="989525"/>
              <a:ext cx="15050" cy="14225"/>
            </a:xfrm>
            <a:custGeom>
              <a:avLst/>
              <a:gdLst/>
              <a:ahLst/>
              <a:cxnLst/>
              <a:rect l="l" t="t" r="r" b="b"/>
              <a:pathLst>
                <a:path w="602" h="569" extrusionOk="0">
                  <a:moveTo>
                    <a:pt x="291" y="1"/>
                  </a:moveTo>
                  <a:cubicBezTo>
                    <a:pt x="142" y="1"/>
                    <a:pt x="1" y="118"/>
                    <a:pt x="5" y="291"/>
                  </a:cubicBezTo>
                  <a:cubicBezTo>
                    <a:pt x="9" y="459"/>
                    <a:pt x="147" y="568"/>
                    <a:pt x="290" y="568"/>
                  </a:cubicBezTo>
                  <a:cubicBezTo>
                    <a:pt x="362" y="568"/>
                    <a:pt x="435" y="541"/>
                    <a:pt x="494" y="479"/>
                  </a:cubicBezTo>
                  <a:cubicBezTo>
                    <a:pt x="602" y="367"/>
                    <a:pt x="597" y="188"/>
                    <a:pt x="485" y="80"/>
                  </a:cubicBezTo>
                  <a:cubicBezTo>
                    <a:pt x="427" y="25"/>
                    <a:pt x="358" y="1"/>
                    <a:pt x="2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9" name="Google Shape;37899;p48"/>
            <p:cNvSpPr/>
            <p:nvPr/>
          </p:nvSpPr>
          <p:spPr>
            <a:xfrm>
              <a:off x="6254050" y="1334400"/>
              <a:ext cx="22600" cy="21375"/>
            </a:xfrm>
            <a:custGeom>
              <a:avLst/>
              <a:gdLst/>
              <a:ahLst/>
              <a:cxnLst/>
              <a:rect l="l" t="t" r="r" b="b"/>
              <a:pathLst>
                <a:path w="904" h="855" extrusionOk="0">
                  <a:moveTo>
                    <a:pt x="436" y="1"/>
                  </a:moveTo>
                  <a:cubicBezTo>
                    <a:pt x="213" y="1"/>
                    <a:pt x="0" y="177"/>
                    <a:pt x="7" y="437"/>
                  </a:cubicBezTo>
                  <a:cubicBezTo>
                    <a:pt x="13" y="691"/>
                    <a:pt x="221" y="855"/>
                    <a:pt x="436" y="855"/>
                  </a:cubicBezTo>
                  <a:cubicBezTo>
                    <a:pt x="544" y="855"/>
                    <a:pt x="654" y="814"/>
                    <a:pt x="742" y="723"/>
                  </a:cubicBezTo>
                  <a:cubicBezTo>
                    <a:pt x="904" y="551"/>
                    <a:pt x="898" y="282"/>
                    <a:pt x="728" y="120"/>
                  </a:cubicBezTo>
                  <a:cubicBezTo>
                    <a:pt x="642" y="38"/>
                    <a:pt x="538"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0" name="Google Shape;37900;p48"/>
            <p:cNvSpPr/>
            <p:nvPr/>
          </p:nvSpPr>
          <p:spPr>
            <a:xfrm>
              <a:off x="6480000" y="1388050"/>
              <a:ext cx="15050" cy="14250"/>
            </a:xfrm>
            <a:custGeom>
              <a:avLst/>
              <a:gdLst/>
              <a:ahLst/>
              <a:cxnLst/>
              <a:rect l="l" t="t" r="r" b="b"/>
              <a:pathLst>
                <a:path w="602" h="570" extrusionOk="0">
                  <a:moveTo>
                    <a:pt x="290" y="0"/>
                  </a:moveTo>
                  <a:cubicBezTo>
                    <a:pt x="142" y="0"/>
                    <a:pt x="0" y="118"/>
                    <a:pt x="3" y="292"/>
                  </a:cubicBezTo>
                  <a:cubicBezTo>
                    <a:pt x="7" y="460"/>
                    <a:pt x="146" y="570"/>
                    <a:pt x="290" y="570"/>
                  </a:cubicBezTo>
                  <a:cubicBezTo>
                    <a:pt x="362" y="570"/>
                    <a:pt x="435" y="542"/>
                    <a:pt x="493" y="481"/>
                  </a:cubicBezTo>
                  <a:cubicBezTo>
                    <a:pt x="602" y="368"/>
                    <a:pt x="599" y="188"/>
                    <a:pt x="484" y="80"/>
                  </a:cubicBezTo>
                  <a:cubicBezTo>
                    <a:pt x="427" y="25"/>
                    <a:pt x="358" y="0"/>
                    <a:pt x="2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1" name="Google Shape;37901;p48"/>
            <p:cNvSpPr/>
            <p:nvPr/>
          </p:nvSpPr>
          <p:spPr>
            <a:xfrm>
              <a:off x="6130100" y="1251475"/>
              <a:ext cx="5875" cy="5550"/>
            </a:xfrm>
            <a:custGeom>
              <a:avLst/>
              <a:gdLst/>
              <a:ahLst/>
              <a:cxnLst/>
              <a:rect l="l" t="t" r="r" b="b"/>
              <a:pathLst>
                <a:path w="235" h="222" extrusionOk="0">
                  <a:moveTo>
                    <a:pt x="114" y="1"/>
                  </a:moveTo>
                  <a:cubicBezTo>
                    <a:pt x="56" y="1"/>
                    <a:pt x="1" y="47"/>
                    <a:pt x="3" y="114"/>
                  </a:cubicBezTo>
                  <a:cubicBezTo>
                    <a:pt x="4" y="179"/>
                    <a:pt x="58" y="221"/>
                    <a:pt x="114" y="221"/>
                  </a:cubicBezTo>
                  <a:cubicBezTo>
                    <a:pt x="142" y="221"/>
                    <a:pt x="170" y="211"/>
                    <a:pt x="192" y="187"/>
                  </a:cubicBezTo>
                  <a:cubicBezTo>
                    <a:pt x="235" y="144"/>
                    <a:pt x="233"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2" name="Google Shape;37902;p48"/>
            <p:cNvSpPr/>
            <p:nvPr/>
          </p:nvSpPr>
          <p:spPr>
            <a:xfrm>
              <a:off x="6109400" y="1367075"/>
              <a:ext cx="5875" cy="5550"/>
            </a:xfrm>
            <a:custGeom>
              <a:avLst/>
              <a:gdLst/>
              <a:ahLst/>
              <a:cxnLst/>
              <a:rect l="l" t="t" r="r" b="b"/>
              <a:pathLst>
                <a:path w="235" h="222" extrusionOk="0">
                  <a:moveTo>
                    <a:pt x="113" y="1"/>
                  </a:moveTo>
                  <a:cubicBezTo>
                    <a:pt x="55" y="1"/>
                    <a:pt x="1" y="46"/>
                    <a:pt x="3" y="113"/>
                  </a:cubicBezTo>
                  <a:cubicBezTo>
                    <a:pt x="4" y="179"/>
                    <a:pt x="57" y="222"/>
                    <a:pt x="113" y="222"/>
                  </a:cubicBezTo>
                  <a:cubicBezTo>
                    <a:pt x="141" y="222"/>
                    <a:pt x="170" y="211"/>
                    <a:pt x="192" y="187"/>
                  </a:cubicBezTo>
                  <a:cubicBezTo>
                    <a:pt x="234" y="143"/>
                    <a:pt x="233" y="74"/>
                    <a:pt x="189" y="32"/>
                  </a:cubicBezTo>
                  <a:cubicBezTo>
                    <a:pt x="167" y="10"/>
                    <a:pt x="139" y="1"/>
                    <a:pt x="1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3" name="Google Shape;37903;p48"/>
            <p:cNvSpPr/>
            <p:nvPr/>
          </p:nvSpPr>
          <p:spPr>
            <a:xfrm>
              <a:off x="6371025" y="1456550"/>
              <a:ext cx="5850" cy="5550"/>
            </a:xfrm>
            <a:custGeom>
              <a:avLst/>
              <a:gdLst/>
              <a:ahLst/>
              <a:cxnLst/>
              <a:rect l="l" t="t" r="r" b="b"/>
              <a:pathLst>
                <a:path w="234" h="222" extrusionOk="0">
                  <a:moveTo>
                    <a:pt x="112" y="1"/>
                  </a:moveTo>
                  <a:cubicBezTo>
                    <a:pt x="55" y="1"/>
                    <a:pt x="0" y="46"/>
                    <a:pt x="2" y="114"/>
                  </a:cubicBezTo>
                  <a:cubicBezTo>
                    <a:pt x="3" y="179"/>
                    <a:pt x="56" y="222"/>
                    <a:pt x="112" y="222"/>
                  </a:cubicBezTo>
                  <a:cubicBezTo>
                    <a:pt x="140" y="222"/>
                    <a:pt x="169" y="211"/>
                    <a:pt x="191" y="187"/>
                  </a:cubicBezTo>
                  <a:cubicBezTo>
                    <a:pt x="234" y="143"/>
                    <a:pt x="232" y="74"/>
                    <a:pt x="188" y="32"/>
                  </a:cubicBezTo>
                  <a:cubicBezTo>
                    <a:pt x="166" y="11"/>
                    <a:pt x="139" y="1"/>
                    <a:pt x="1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4" name="Google Shape;37904;p48"/>
            <p:cNvSpPr/>
            <p:nvPr/>
          </p:nvSpPr>
          <p:spPr>
            <a:xfrm>
              <a:off x="5893550" y="1023850"/>
              <a:ext cx="5875" cy="5550"/>
            </a:xfrm>
            <a:custGeom>
              <a:avLst/>
              <a:gdLst/>
              <a:ahLst/>
              <a:cxnLst/>
              <a:rect l="l" t="t" r="r" b="b"/>
              <a:pathLst>
                <a:path w="235" h="222" extrusionOk="0">
                  <a:moveTo>
                    <a:pt x="114" y="0"/>
                  </a:moveTo>
                  <a:cubicBezTo>
                    <a:pt x="56" y="0"/>
                    <a:pt x="1" y="46"/>
                    <a:pt x="2" y="113"/>
                  </a:cubicBezTo>
                  <a:cubicBezTo>
                    <a:pt x="4" y="179"/>
                    <a:pt x="58" y="221"/>
                    <a:pt x="114" y="221"/>
                  </a:cubicBezTo>
                  <a:cubicBezTo>
                    <a:pt x="142" y="221"/>
                    <a:pt x="170" y="211"/>
                    <a:pt x="193" y="187"/>
                  </a:cubicBezTo>
                  <a:cubicBezTo>
                    <a:pt x="235" y="143"/>
                    <a:pt x="233" y="73"/>
                    <a:pt x="188" y="31"/>
                  </a:cubicBezTo>
                  <a:cubicBezTo>
                    <a:pt x="166" y="10"/>
                    <a:pt x="140"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5" name="Google Shape;37905;p48"/>
            <p:cNvSpPr/>
            <p:nvPr/>
          </p:nvSpPr>
          <p:spPr>
            <a:xfrm>
              <a:off x="5643925" y="1105675"/>
              <a:ext cx="26325" cy="24875"/>
            </a:xfrm>
            <a:custGeom>
              <a:avLst/>
              <a:gdLst/>
              <a:ahLst/>
              <a:cxnLst/>
              <a:rect l="l" t="t" r="r" b="b"/>
              <a:pathLst>
                <a:path w="1053" h="995" extrusionOk="0">
                  <a:moveTo>
                    <a:pt x="508" y="0"/>
                  </a:moveTo>
                  <a:cubicBezTo>
                    <a:pt x="249" y="0"/>
                    <a:pt x="1" y="206"/>
                    <a:pt x="8" y="509"/>
                  </a:cubicBezTo>
                  <a:cubicBezTo>
                    <a:pt x="13" y="711"/>
                    <a:pt x="139" y="888"/>
                    <a:pt x="325" y="962"/>
                  </a:cubicBezTo>
                  <a:cubicBezTo>
                    <a:pt x="383" y="984"/>
                    <a:pt x="444" y="995"/>
                    <a:pt x="504" y="995"/>
                  </a:cubicBezTo>
                  <a:cubicBezTo>
                    <a:pt x="637" y="995"/>
                    <a:pt x="768" y="941"/>
                    <a:pt x="865" y="841"/>
                  </a:cubicBezTo>
                  <a:cubicBezTo>
                    <a:pt x="1053" y="643"/>
                    <a:pt x="1047" y="327"/>
                    <a:pt x="848" y="140"/>
                  </a:cubicBezTo>
                  <a:cubicBezTo>
                    <a:pt x="748" y="43"/>
                    <a:pt x="627" y="0"/>
                    <a:pt x="5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6" name="Google Shape;37906;p48"/>
            <p:cNvSpPr/>
            <p:nvPr/>
          </p:nvSpPr>
          <p:spPr>
            <a:xfrm>
              <a:off x="5380750" y="535650"/>
              <a:ext cx="48675" cy="43925"/>
            </a:xfrm>
            <a:custGeom>
              <a:avLst/>
              <a:gdLst/>
              <a:ahLst/>
              <a:cxnLst/>
              <a:rect l="l" t="t" r="r" b="b"/>
              <a:pathLst>
                <a:path w="1947" h="1757" extrusionOk="0">
                  <a:moveTo>
                    <a:pt x="1001" y="0"/>
                  </a:moveTo>
                  <a:cubicBezTo>
                    <a:pt x="672" y="0"/>
                    <a:pt x="367" y="187"/>
                    <a:pt x="217" y="485"/>
                  </a:cubicBezTo>
                  <a:cubicBezTo>
                    <a:pt x="0" y="919"/>
                    <a:pt x="175" y="1447"/>
                    <a:pt x="609" y="1663"/>
                  </a:cubicBezTo>
                  <a:cubicBezTo>
                    <a:pt x="734" y="1726"/>
                    <a:pt x="868" y="1757"/>
                    <a:pt x="1002" y="1757"/>
                  </a:cubicBezTo>
                  <a:cubicBezTo>
                    <a:pt x="1209" y="1757"/>
                    <a:pt x="1414" y="1683"/>
                    <a:pt x="1577" y="1542"/>
                  </a:cubicBezTo>
                  <a:cubicBezTo>
                    <a:pt x="1846" y="1310"/>
                    <a:pt x="1947" y="937"/>
                    <a:pt x="1836" y="601"/>
                  </a:cubicBezTo>
                  <a:cubicBezTo>
                    <a:pt x="1723" y="264"/>
                    <a:pt x="1419" y="28"/>
                    <a:pt x="1064" y="3"/>
                  </a:cubicBezTo>
                  <a:cubicBezTo>
                    <a:pt x="1043" y="1"/>
                    <a:pt x="1022" y="0"/>
                    <a:pt x="10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7" name="Google Shape;37907;p48"/>
            <p:cNvSpPr/>
            <p:nvPr/>
          </p:nvSpPr>
          <p:spPr>
            <a:xfrm>
              <a:off x="4930275" y="1084325"/>
              <a:ext cx="46100" cy="41550"/>
            </a:xfrm>
            <a:custGeom>
              <a:avLst/>
              <a:gdLst/>
              <a:ahLst/>
              <a:cxnLst/>
              <a:rect l="l" t="t" r="r" b="b"/>
              <a:pathLst>
                <a:path w="1844" h="1662" extrusionOk="0">
                  <a:moveTo>
                    <a:pt x="948" y="1"/>
                  </a:moveTo>
                  <a:cubicBezTo>
                    <a:pt x="635" y="1"/>
                    <a:pt x="347" y="177"/>
                    <a:pt x="205" y="460"/>
                  </a:cubicBezTo>
                  <a:cubicBezTo>
                    <a:pt x="1" y="870"/>
                    <a:pt x="166" y="1369"/>
                    <a:pt x="576" y="1574"/>
                  </a:cubicBezTo>
                  <a:cubicBezTo>
                    <a:pt x="695" y="1633"/>
                    <a:pt x="822" y="1662"/>
                    <a:pt x="949" y="1662"/>
                  </a:cubicBezTo>
                  <a:cubicBezTo>
                    <a:pt x="1145" y="1662"/>
                    <a:pt x="1339" y="1593"/>
                    <a:pt x="1493" y="1459"/>
                  </a:cubicBezTo>
                  <a:cubicBezTo>
                    <a:pt x="1747" y="1239"/>
                    <a:pt x="1844" y="888"/>
                    <a:pt x="1737" y="570"/>
                  </a:cubicBezTo>
                  <a:cubicBezTo>
                    <a:pt x="1630" y="250"/>
                    <a:pt x="1343" y="27"/>
                    <a:pt x="1008" y="3"/>
                  </a:cubicBezTo>
                  <a:cubicBezTo>
                    <a:pt x="988" y="2"/>
                    <a:pt x="968" y="1"/>
                    <a:pt x="9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8" name="Google Shape;37908;p48"/>
            <p:cNvSpPr/>
            <p:nvPr/>
          </p:nvSpPr>
          <p:spPr>
            <a:xfrm>
              <a:off x="5094300" y="1008575"/>
              <a:ext cx="26500" cy="22900"/>
            </a:xfrm>
            <a:custGeom>
              <a:avLst/>
              <a:gdLst/>
              <a:ahLst/>
              <a:cxnLst/>
              <a:rect l="l" t="t" r="r" b="b"/>
              <a:pathLst>
                <a:path w="1060" h="916" extrusionOk="0">
                  <a:moveTo>
                    <a:pt x="521" y="1"/>
                  </a:moveTo>
                  <a:cubicBezTo>
                    <a:pt x="360" y="1"/>
                    <a:pt x="199" y="83"/>
                    <a:pt x="113" y="254"/>
                  </a:cubicBezTo>
                  <a:cubicBezTo>
                    <a:pt x="1" y="479"/>
                    <a:pt x="92" y="753"/>
                    <a:pt x="318" y="866"/>
                  </a:cubicBezTo>
                  <a:cubicBezTo>
                    <a:pt x="386" y="900"/>
                    <a:pt x="457" y="916"/>
                    <a:pt x="524" y="916"/>
                  </a:cubicBezTo>
                  <a:cubicBezTo>
                    <a:pt x="815" y="916"/>
                    <a:pt x="1060" y="627"/>
                    <a:pt x="955" y="314"/>
                  </a:cubicBezTo>
                  <a:cubicBezTo>
                    <a:pt x="887" y="108"/>
                    <a:pt x="704"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9" name="Google Shape;37909;p48"/>
            <p:cNvSpPr/>
            <p:nvPr/>
          </p:nvSpPr>
          <p:spPr>
            <a:xfrm>
              <a:off x="4958125" y="974450"/>
              <a:ext cx="26525" cy="22900"/>
            </a:xfrm>
            <a:custGeom>
              <a:avLst/>
              <a:gdLst/>
              <a:ahLst/>
              <a:cxnLst/>
              <a:rect l="l" t="t" r="r" b="b"/>
              <a:pathLst>
                <a:path w="1061" h="916" extrusionOk="0">
                  <a:moveTo>
                    <a:pt x="521" y="1"/>
                  </a:moveTo>
                  <a:cubicBezTo>
                    <a:pt x="361" y="1"/>
                    <a:pt x="200" y="83"/>
                    <a:pt x="115" y="253"/>
                  </a:cubicBezTo>
                  <a:cubicBezTo>
                    <a:pt x="1" y="478"/>
                    <a:pt x="92" y="753"/>
                    <a:pt x="318" y="866"/>
                  </a:cubicBezTo>
                  <a:cubicBezTo>
                    <a:pt x="386" y="900"/>
                    <a:pt x="456" y="915"/>
                    <a:pt x="523" y="915"/>
                  </a:cubicBezTo>
                  <a:cubicBezTo>
                    <a:pt x="814" y="915"/>
                    <a:pt x="1060" y="627"/>
                    <a:pt x="957" y="313"/>
                  </a:cubicBezTo>
                  <a:cubicBezTo>
                    <a:pt x="888" y="108"/>
                    <a:pt x="705"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0" name="Google Shape;37910;p48"/>
            <p:cNvSpPr/>
            <p:nvPr/>
          </p:nvSpPr>
          <p:spPr>
            <a:xfrm>
              <a:off x="5439025" y="826200"/>
              <a:ext cx="33800" cy="30500"/>
            </a:xfrm>
            <a:custGeom>
              <a:avLst/>
              <a:gdLst/>
              <a:ahLst/>
              <a:cxnLst/>
              <a:rect l="l" t="t" r="r" b="b"/>
              <a:pathLst>
                <a:path w="1352" h="1220" extrusionOk="0">
                  <a:moveTo>
                    <a:pt x="699" y="1"/>
                  </a:moveTo>
                  <a:cubicBezTo>
                    <a:pt x="468" y="1"/>
                    <a:pt x="256" y="130"/>
                    <a:pt x="152" y="337"/>
                  </a:cubicBezTo>
                  <a:cubicBezTo>
                    <a:pt x="1" y="638"/>
                    <a:pt x="122" y="1005"/>
                    <a:pt x="424" y="1155"/>
                  </a:cubicBezTo>
                  <a:cubicBezTo>
                    <a:pt x="510" y="1198"/>
                    <a:pt x="604" y="1219"/>
                    <a:pt x="696" y="1219"/>
                  </a:cubicBezTo>
                  <a:cubicBezTo>
                    <a:pt x="839" y="1219"/>
                    <a:pt x="981" y="1169"/>
                    <a:pt x="1095" y="1071"/>
                  </a:cubicBezTo>
                  <a:cubicBezTo>
                    <a:pt x="1281" y="908"/>
                    <a:pt x="1352" y="651"/>
                    <a:pt x="1274" y="418"/>
                  </a:cubicBezTo>
                  <a:cubicBezTo>
                    <a:pt x="1197" y="184"/>
                    <a:pt x="985" y="20"/>
                    <a:pt x="740" y="2"/>
                  </a:cubicBezTo>
                  <a:cubicBezTo>
                    <a:pt x="726" y="1"/>
                    <a:pt x="712"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1" name="Google Shape;37911;p48"/>
            <p:cNvSpPr/>
            <p:nvPr/>
          </p:nvSpPr>
          <p:spPr>
            <a:xfrm>
              <a:off x="4698550" y="732175"/>
              <a:ext cx="33800" cy="30475"/>
            </a:xfrm>
            <a:custGeom>
              <a:avLst/>
              <a:gdLst/>
              <a:ahLst/>
              <a:cxnLst/>
              <a:rect l="l" t="t" r="r" b="b"/>
              <a:pathLst>
                <a:path w="1352" h="1219" extrusionOk="0">
                  <a:moveTo>
                    <a:pt x="695" y="1"/>
                  </a:moveTo>
                  <a:cubicBezTo>
                    <a:pt x="466" y="1"/>
                    <a:pt x="255" y="130"/>
                    <a:pt x="152" y="338"/>
                  </a:cubicBezTo>
                  <a:cubicBezTo>
                    <a:pt x="1" y="638"/>
                    <a:pt x="122" y="1004"/>
                    <a:pt x="424" y="1154"/>
                  </a:cubicBezTo>
                  <a:cubicBezTo>
                    <a:pt x="510" y="1197"/>
                    <a:pt x="603" y="1219"/>
                    <a:pt x="696" y="1219"/>
                  </a:cubicBezTo>
                  <a:cubicBezTo>
                    <a:pt x="840" y="1219"/>
                    <a:pt x="982" y="1167"/>
                    <a:pt x="1095" y="1070"/>
                  </a:cubicBezTo>
                  <a:cubicBezTo>
                    <a:pt x="1281" y="909"/>
                    <a:pt x="1352" y="650"/>
                    <a:pt x="1275" y="417"/>
                  </a:cubicBezTo>
                  <a:cubicBezTo>
                    <a:pt x="1197" y="183"/>
                    <a:pt x="985" y="19"/>
                    <a:pt x="740" y="3"/>
                  </a:cubicBezTo>
                  <a:cubicBezTo>
                    <a:pt x="725" y="1"/>
                    <a:pt x="710" y="1"/>
                    <a:pt x="6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2" name="Google Shape;37912;p48"/>
            <p:cNvSpPr/>
            <p:nvPr/>
          </p:nvSpPr>
          <p:spPr>
            <a:xfrm>
              <a:off x="5638225" y="1201625"/>
              <a:ext cx="17650" cy="15275"/>
            </a:xfrm>
            <a:custGeom>
              <a:avLst/>
              <a:gdLst/>
              <a:ahLst/>
              <a:cxnLst/>
              <a:rect l="l" t="t" r="r" b="b"/>
              <a:pathLst>
                <a:path w="706" h="611" extrusionOk="0">
                  <a:moveTo>
                    <a:pt x="346" y="1"/>
                  </a:moveTo>
                  <a:cubicBezTo>
                    <a:pt x="239" y="1"/>
                    <a:pt x="132" y="56"/>
                    <a:pt x="75" y="169"/>
                  </a:cubicBezTo>
                  <a:cubicBezTo>
                    <a:pt x="0" y="319"/>
                    <a:pt x="60" y="503"/>
                    <a:pt x="211" y="578"/>
                  </a:cubicBezTo>
                  <a:cubicBezTo>
                    <a:pt x="256" y="601"/>
                    <a:pt x="303" y="611"/>
                    <a:pt x="348" y="611"/>
                  </a:cubicBezTo>
                  <a:cubicBezTo>
                    <a:pt x="542" y="611"/>
                    <a:pt x="706" y="418"/>
                    <a:pt x="636" y="209"/>
                  </a:cubicBezTo>
                  <a:cubicBezTo>
                    <a:pt x="590" y="72"/>
                    <a:pt x="469"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3" name="Google Shape;37913;p48"/>
            <p:cNvSpPr/>
            <p:nvPr/>
          </p:nvSpPr>
          <p:spPr>
            <a:xfrm>
              <a:off x="5189975" y="417900"/>
              <a:ext cx="26475" cy="22900"/>
            </a:xfrm>
            <a:custGeom>
              <a:avLst/>
              <a:gdLst/>
              <a:ahLst/>
              <a:cxnLst/>
              <a:rect l="l" t="t" r="r" b="b"/>
              <a:pathLst>
                <a:path w="1059" h="916" extrusionOk="0">
                  <a:moveTo>
                    <a:pt x="520" y="1"/>
                  </a:moveTo>
                  <a:cubicBezTo>
                    <a:pt x="359" y="1"/>
                    <a:pt x="198" y="83"/>
                    <a:pt x="113" y="253"/>
                  </a:cubicBezTo>
                  <a:cubicBezTo>
                    <a:pt x="0" y="478"/>
                    <a:pt x="91" y="754"/>
                    <a:pt x="316" y="866"/>
                  </a:cubicBezTo>
                  <a:cubicBezTo>
                    <a:pt x="384" y="900"/>
                    <a:pt x="454" y="916"/>
                    <a:pt x="521" y="916"/>
                  </a:cubicBezTo>
                  <a:cubicBezTo>
                    <a:pt x="812" y="916"/>
                    <a:pt x="1059"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4" name="Google Shape;37914;p48"/>
            <p:cNvSpPr/>
            <p:nvPr/>
          </p:nvSpPr>
          <p:spPr>
            <a:xfrm>
              <a:off x="5034225" y="545900"/>
              <a:ext cx="17700" cy="15275"/>
            </a:xfrm>
            <a:custGeom>
              <a:avLst/>
              <a:gdLst/>
              <a:ahLst/>
              <a:cxnLst/>
              <a:rect l="l" t="t" r="r" b="b"/>
              <a:pathLst>
                <a:path w="708" h="611" extrusionOk="0">
                  <a:moveTo>
                    <a:pt x="348" y="1"/>
                  </a:moveTo>
                  <a:cubicBezTo>
                    <a:pt x="241" y="1"/>
                    <a:pt x="133" y="56"/>
                    <a:pt x="77" y="170"/>
                  </a:cubicBezTo>
                  <a:cubicBezTo>
                    <a:pt x="0" y="320"/>
                    <a:pt x="62" y="502"/>
                    <a:pt x="212" y="577"/>
                  </a:cubicBezTo>
                  <a:cubicBezTo>
                    <a:pt x="258" y="600"/>
                    <a:pt x="304" y="610"/>
                    <a:pt x="349" y="610"/>
                  </a:cubicBezTo>
                  <a:cubicBezTo>
                    <a:pt x="543" y="610"/>
                    <a:pt x="707" y="417"/>
                    <a:pt x="638" y="209"/>
                  </a:cubicBezTo>
                  <a:cubicBezTo>
                    <a:pt x="592" y="72"/>
                    <a:pt x="470"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5" name="Google Shape;37915;p48"/>
            <p:cNvSpPr/>
            <p:nvPr/>
          </p:nvSpPr>
          <p:spPr>
            <a:xfrm>
              <a:off x="5332375" y="1285200"/>
              <a:ext cx="36375" cy="32800"/>
            </a:xfrm>
            <a:custGeom>
              <a:avLst/>
              <a:gdLst/>
              <a:ahLst/>
              <a:cxnLst/>
              <a:rect l="l" t="t" r="r" b="b"/>
              <a:pathLst>
                <a:path w="1455" h="1312" extrusionOk="0">
                  <a:moveTo>
                    <a:pt x="751" y="0"/>
                  </a:moveTo>
                  <a:cubicBezTo>
                    <a:pt x="503" y="0"/>
                    <a:pt x="275" y="139"/>
                    <a:pt x="163" y="363"/>
                  </a:cubicBezTo>
                  <a:cubicBezTo>
                    <a:pt x="1" y="686"/>
                    <a:pt x="132" y="1080"/>
                    <a:pt x="455" y="1242"/>
                  </a:cubicBezTo>
                  <a:cubicBezTo>
                    <a:pt x="548" y="1288"/>
                    <a:pt x="649" y="1311"/>
                    <a:pt x="749" y="1311"/>
                  </a:cubicBezTo>
                  <a:cubicBezTo>
                    <a:pt x="903" y="1311"/>
                    <a:pt x="1056" y="1257"/>
                    <a:pt x="1178" y="1152"/>
                  </a:cubicBezTo>
                  <a:cubicBezTo>
                    <a:pt x="1378" y="977"/>
                    <a:pt x="1454" y="701"/>
                    <a:pt x="1370" y="450"/>
                  </a:cubicBezTo>
                  <a:cubicBezTo>
                    <a:pt x="1288" y="197"/>
                    <a:pt x="1061" y="21"/>
                    <a:pt x="796" y="2"/>
                  </a:cubicBezTo>
                  <a:cubicBezTo>
                    <a:pt x="781" y="1"/>
                    <a:pt x="766" y="0"/>
                    <a:pt x="7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6" name="Google Shape;37916;p48"/>
            <p:cNvSpPr/>
            <p:nvPr/>
          </p:nvSpPr>
          <p:spPr>
            <a:xfrm>
              <a:off x="5189600" y="1269875"/>
              <a:ext cx="8225" cy="7125"/>
            </a:xfrm>
            <a:custGeom>
              <a:avLst/>
              <a:gdLst/>
              <a:ahLst/>
              <a:cxnLst/>
              <a:rect l="l" t="t" r="r" b="b"/>
              <a:pathLst>
                <a:path w="329" h="285" extrusionOk="0">
                  <a:moveTo>
                    <a:pt x="161" y="0"/>
                  </a:moveTo>
                  <a:cubicBezTo>
                    <a:pt x="111" y="0"/>
                    <a:pt x="61" y="26"/>
                    <a:pt x="35" y="78"/>
                  </a:cubicBezTo>
                  <a:cubicBezTo>
                    <a:pt x="0" y="149"/>
                    <a:pt x="27" y="233"/>
                    <a:pt x="98" y="269"/>
                  </a:cubicBezTo>
                  <a:cubicBezTo>
                    <a:pt x="119" y="279"/>
                    <a:pt x="140" y="284"/>
                    <a:pt x="161" y="284"/>
                  </a:cubicBezTo>
                  <a:cubicBezTo>
                    <a:pt x="251" y="284"/>
                    <a:pt x="328" y="194"/>
                    <a:pt x="296" y="96"/>
                  </a:cubicBezTo>
                  <a:cubicBezTo>
                    <a:pt x="275" y="33"/>
                    <a:pt x="218" y="0"/>
                    <a:pt x="1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7" name="Google Shape;37917;p48"/>
            <p:cNvSpPr/>
            <p:nvPr/>
          </p:nvSpPr>
          <p:spPr>
            <a:xfrm>
              <a:off x="4619350" y="1001175"/>
              <a:ext cx="24675" cy="21300"/>
            </a:xfrm>
            <a:custGeom>
              <a:avLst/>
              <a:gdLst/>
              <a:ahLst/>
              <a:cxnLst/>
              <a:rect l="l" t="t" r="r" b="b"/>
              <a:pathLst>
                <a:path w="987" h="852" extrusionOk="0">
                  <a:moveTo>
                    <a:pt x="484" y="0"/>
                  </a:moveTo>
                  <a:cubicBezTo>
                    <a:pt x="335" y="0"/>
                    <a:pt x="185" y="76"/>
                    <a:pt x="105" y="234"/>
                  </a:cubicBezTo>
                  <a:cubicBezTo>
                    <a:pt x="0" y="445"/>
                    <a:pt x="86" y="700"/>
                    <a:pt x="296" y="805"/>
                  </a:cubicBezTo>
                  <a:cubicBezTo>
                    <a:pt x="360" y="837"/>
                    <a:pt x="424" y="851"/>
                    <a:pt x="487" y="851"/>
                  </a:cubicBezTo>
                  <a:cubicBezTo>
                    <a:pt x="757" y="851"/>
                    <a:pt x="986" y="583"/>
                    <a:pt x="888" y="291"/>
                  </a:cubicBezTo>
                  <a:cubicBezTo>
                    <a:pt x="825" y="100"/>
                    <a:pt x="655"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8" name="Google Shape;37918;p48"/>
            <p:cNvSpPr/>
            <p:nvPr/>
          </p:nvSpPr>
          <p:spPr>
            <a:xfrm>
              <a:off x="5043575" y="844300"/>
              <a:ext cx="24750" cy="21400"/>
            </a:xfrm>
            <a:custGeom>
              <a:avLst/>
              <a:gdLst/>
              <a:ahLst/>
              <a:cxnLst/>
              <a:rect l="l" t="t" r="r" b="b"/>
              <a:pathLst>
                <a:path w="990" h="856" extrusionOk="0">
                  <a:moveTo>
                    <a:pt x="486" y="1"/>
                  </a:moveTo>
                  <a:cubicBezTo>
                    <a:pt x="336" y="1"/>
                    <a:pt x="185" y="78"/>
                    <a:pt x="106" y="237"/>
                  </a:cubicBezTo>
                  <a:cubicBezTo>
                    <a:pt x="0" y="447"/>
                    <a:pt x="85" y="703"/>
                    <a:pt x="295" y="808"/>
                  </a:cubicBezTo>
                  <a:cubicBezTo>
                    <a:pt x="359" y="841"/>
                    <a:pt x="425" y="855"/>
                    <a:pt x="488" y="855"/>
                  </a:cubicBezTo>
                  <a:cubicBezTo>
                    <a:pt x="760" y="855"/>
                    <a:pt x="989" y="585"/>
                    <a:pt x="892" y="293"/>
                  </a:cubicBezTo>
                  <a:cubicBezTo>
                    <a:pt x="828" y="101"/>
                    <a:pt x="657"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9" name="Google Shape;37919;p48"/>
            <p:cNvSpPr/>
            <p:nvPr/>
          </p:nvSpPr>
          <p:spPr>
            <a:xfrm>
              <a:off x="4820375" y="865225"/>
              <a:ext cx="16525" cy="14275"/>
            </a:xfrm>
            <a:custGeom>
              <a:avLst/>
              <a:gdLst/>
              <a:ahLst/>
              <a:cxnLst/>
              <a:rect l="l" t="t" r="r" b="b"/>
              <a:pathLst>
                <a:path w="661" h="571" extrusionOk="0">
                  <a:moveTo>
                    <a:pt x="324" y="0"/>
                  </a:moveTo>
                  <a:cubicBezTo>
                    <a:pt x="224" y="0"/>
                    <a:pt x="124" y="52"/>
                    <a:pt x="71" y="158"/>
                  </a:cubicBezTo>
                  <a:cubicBezTo>
                    <a:pt x="0" y="297"/>
                    <a:pt x="58" y="469"/>
                    <a:pt x="197" y="539"/>
                  </a:cubicBezTo>
                  <a:cubicBezTo>
                    <a:pt x="240" y="561"/>
                    <a:pt x="283" y="570"/>
                    <a:pt x="325" y="570"/>
                  </a:cubicBezTo>
                  <a:cubicBezTo>
                    <a:pt x="507" y="570"/>
                    <a:pt x="660" y="391"/>
                    <a:pt x="594" y="195"/>
                  </a:cubicBezTo>
                  <a:cubicBezTo>
                    <a:pt x="552" y="67"/>
                    <a:pt x="438" y="0"/>
                    <a:pt x="3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0" name="Google Shape;37920;p48"/>
            <p:cNvSpPr/>
            <p:nvPr/>
          </p:nvSpPr>
          <p:spPr>
            <a:xfrm>
              <a:off x="5205375" y="900350"/>
              <a:ext cx="6450" cy="5525"/>
            </a:xfrm>
            <a:custGeom>
              <a:avLst/>
              <a:gdLst/>
              <a:ahLst/>
              <a:cxnLst/>
              <a:rect l="l" t="t" r="r" b="b"/>
              <a:pathLst>
                <a:path w="258" h="221" extrusionOk="0">
                  <a:moveTo>
                    <a:pt x="127" y="0"/>
                  </a:moveTo>
                  <a:cubicBezTo>
                    <a:pt x="88" y="0"/>
                    <a:pt x="49" y="20"/>
                    <a:pt x="28" y="62"/>
                  </a:cubicBezTo>
                  <a:cubicBezTo>
                    <a:pt x="1" y="116"/>
                    <a:pt x="23" y="182"/>
                    <a:pt x="77" y="209"/>
                  </a:cubicBezTo>
                  <a:cubicBezTo>
                    <a:pt x="94" y="217"/>
                    <a:pt x="111" y="221"/>
                    <a:pt x="127" y="221"/>
                  </a:cubicBezTo>
                  <a:cubicBezTo>
                    <a:pt x="198" y="221"/>
                    <a:pt x="258" y="151"/>
                    <a:pt x="232" y="75"/>
                  </a:cubicBezTo>
                  <a:cubicBezTo>
                    <a:pt x="215"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1" name="Google Shape;37921;p48"/>
            <p:cNvSpPr/>
            <p:nvPr/>
          </p:nvSpPr>
          <p:spPr>
            <a:xfrm>
              <a:off x="5191250" y="783750"/>
              <a:ext cx="6425" cy="5550"/>
            </a:xfrm>
            <a:custGeom>
              <a:avLst/>
              <a:gdLst/>
              <a:ahLst/>
              <a:cxnLst/>
              <a:rect l="l" t="t" r="r" b="b"/>
              <a:pathLst>
                <a:path w="257" h="222" extrusionOk="0">
                  <a:moveTo>
                    <a:pt x="126" y="1"/>
                  </a:moveTo>
                  <a:cubicBezTo>
                    <a:pt x="88" y="1"/>
                    <a:pt x="49" y="21"/>
                    <a:pt x="29" y="62"/>
                  </a:cubicBezTo>
                  <a:cubicBezTo>
                    <a:pt x="0" y="116"/>
                    <a:pt x="23" y="182"/>
                    <a:pt x="77" y="209"/>
                  </a:cubicBezTo>
                  <a:cubicBezTo>
                    <a:pt x="94" y="218"/>
                    <a:pt x="111" y="222"/>
                    <a:pt x="128" y="222"/>
                  </a:cubicBezTo>
                  <a:cubicBezTo>
                    <a:pt x="198" y="222"/>
                    <a:pt x="256" y="152"/>
                    <a:pt x="232" y="77"/>
                  </a:cubicBezTo>
                  <a:cubicBezTo>
                    <a:pt x="215" y="27"/>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2" name="Google Shape;37922;p48"/>
            <p:cNvSpPr/>
            <p:nvPr/>
          </p:nvSpPr>
          <p:spPr>
            <a:xfrm>
              <a:off x="4914925" y="774975"/>
              <a:ext cx="6400" cy="5550"/>
            </a:xfrm>
            <a:custGeom>
              <a:avLst/>
              <a:gdLst/>
              <a:ahLst/>
              <a:cxnLst/>
              <a:rect l="l" t="t" r="r" b="b"/>
              <a:pathLst>
                <a:path w="256" h="222" extrusionOk="0">
                  <a:moveTo>
                    <a:pt x="126" y="1"/>
                  </a:moveTo>
                  <a:cubicBezTo>
                    <a:pt x="87" y="1"/>
                    <a:pt x="48" y="20"/>
                    <a:pt x="27" y="61"/>
                  </a:cubicBezTo>
                  <a:cubicBezTo>
                    <a:pt x="0" y="115"/>
                    <a:pt x="23" y="183"/>
                    <a:pt x="77" y="210"/>
                  </a:cubicBezTo>
                  <a:cubicBezTo>
                    <a:pt x="93" y="218"/>
                    <a:pt x="110" y="222"/>
                    <a:pt x="126" y="222"/>
                  </a:cubicBezTo>
                  <a:cubicBezTo>
                    <a:pt x="197" y="222"/>
                    <a:pt x="256" y="152"/>
                    <a:pt x="232" y="76"/>
                  </a:cubicBezTo>
                  <a:cubicBezTo>
                    <a:pt x="215" y="26"/>
                    <a:pt x="171" y="1"/>
                    <a:pt x="1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3" name="Google Shape;37923;p48"/>
            <p:cNvSpPr/>
            <p:nvPr/>
          </p:nvSpPr>
          <p:spPr>
            <a:xfrm>
              <a:off x="5498325" y="1048550"/>
              <a:ext cx="6400" cy="5525"/>
            </a:xfrm>
            <a:custGeom>
              <a:avLst/>
              <a:gdLst/>
              <a:ahLst/>
              <a:cxnLst/>
              <a:rect l="l" t="t" r="r" b="b"/>
              <a:pathLst>
                <a:path w="256" h="221" extrusionOk="0">
                  <a:moveTo>
                    <a:pt x="126" y="0"/>
                  </a:moveTo>
                  <a:cubicBezTo>
                    <a:pt x="87" y="0"/>
                    <a:pt x="48" y="20"/>
                    <a:pt x="27" y="62"/>
                  </a:cubicBezTo>
                  <a:cubicBezTo>
                    <a:pt x="0" y="116"/>
                    <a:pt x="21" y="182"/>
                    <a:pt x="77" y="209"/>
                  </a:cubicBezTo>
                  <a:cubicBezTo>
                    <a:pt x="93" y="217"/>
                    <a:pt x="110" y="221"/>
                    <a:pt x="126" y="221"/>
                  </a:cubicBezTo>
                  <a:cubicBezTo>
                    <a:pt x="196" y="221"/>
                    <a:pt x="256" y="151"/>
                    <a:pt x="230" y="75"/>
                  </a:cubicBezTo>
                  <a:cubicBezTo>
                    <a:pt x="214" y="26"/>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4" name="Google Shape;37924;p48"/>
            <p:cNvSpPr/>
            <p:nvPr/>
          </p:nvSpPr>
          <p:spPr>
            <a:xfrm>
              <a:off x="5689700" y="881075"/>
              <a:ext cx="28775" cy="24900"/>
            </a:xfrm>
            <a:custGeom>
              <a:avLst/>
              <a:gdLst/>
              <a:ahLst/>
              <a:cxnLst/>
              <a:rect l="l" t="t" r="r" b="b"/>
              <a:pathLst>
                <a:path w="1151" h="996" extrusionOk="0">
                  <a:moveTo>
                    <a:pt x="565" y="1"/>
                  </a:moveTo>
                  <a:cubicBezTo>
                    <a:pt x="391" y="1"/>
                    <a:pt x="216" y="90"/>
                    <a:pt x="124" y="275"/>
                  </a:cubicBezTo>
                  <a:cubicBezTo>
                    <a:pt x="0" y="520"/>
                    <a:pt x="100" y="819"/>
                    <a:pt x="345" y="941"/>
                  </a:cubicBezTo>
                  <a:cubicBezTo>
                    <a:pt x="419" y="978"/>
                    <a:pt x="495" y="995"/>
                    <a:pt x="568" y="995"/>
                  </a:cubicBezTo>
                  <a:cubicBezTo>
                    <a:pt x="884" y="995"/>
                    <a:pt x="1151" y="682"/>
                    <a:pt x="1037" y="341"/>
                  </a:cubicBezTo>
                  <a:cubicBezTo>
                    <a:pt x="963" y="117"/>
                    <a:pt x="764" y="1"/>
                    <a:pt x="5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5" name="Google Shape;37925;p48"/>
            <p:cNvSpPr/>
            <p:nvPr/>
          </p:nvSpPr>
          <p:spPr>
            <a:xfrm>
              <a:off x="5329475" y="1036400"/>
              <a:ext cx="13725" cy="13000"/>
            </a:xfrm>
            <a:custGeom>
              <a:avLst/>
              <a:gdLst/>
              <a:ahLst/>
              <a:cxnLst/>
              <a:rect l="l" t="t" r="r" b="b"/>
              <a:pathLst>
                <a:path w="549" h="520" extrusionOk="0">
                  <a:moveTo>
                    <a:pt x="264" y="1"/>
                  </a:moveTo>
                  <a:cubicBezTo>
                    <a:pt x="129" y="1"/>
                    <a:pt x="0" y="108"/>
                    <a:pt x="4" y="267"/>
                  </a:cubicBezTo>
                  <a:cubicBezTo>
                    <a:pt x="7" y="420"/>
                    <a:pt x="134" y="520"/>
                    <a:pt x="265" y="520"/>
                  </a:cubicBezTo>
                  <a:cubicBezTo>
                    <a:pt x="331" y="520"/>
                    <a:pt x="398" y="495"/>
                    <a:pt x="451" y="440"/>
                  </a:cubicBezTo>
                  <a:cubicBezTo>
                    <a:pt x="548" y="336"/>
                    <a:pt x="545" y="171"/>
                    <a:pt x="442" y="73"/>
                  </a:cubicBezTo>
                  <a:cubicBezTo>
                    <a:pt x="389" y="23"/>
                    <a:pt x="326"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6" name="Google Shape;37926;p48"/>
            <p:cNvSpPr/>
            <p:nvPr/>
          </p:nvSpPr>
          <p:spPr>
            <a:xfrm>
              <a:off x="5519925" y="1226875"/>
              <a:ext cx="27500" cy="25950"/>
            </a:xfrm>
            <a:custGeom>
              <a:avLst/>
              <a:gdLst/>
              <a:ahLst/>
              <a:cxnLst/>
              <a:rect l="l" t="t" r="r" b="b"/>
              <a:pathLst>
                <a:path w="1100" h="1038" extrusionOk="0">
                  <a:moveTo>
                    <a:pt x="530" y="0"/>
                  </a:moveTo>
                  <a:cubicBezTo>
                    <a:pt x="259" y="0"/>
                    <a:pt x="1" y="215"/>
                    <a:pt x="8" y="533"/>
                  </a:cubicBezTo>
                  <a:cubicBezTo>
                    <a:pt x="13" y="742"/>
                    <a:pt x="143" y="928"/>
                    <a:pt x="340" y="1003"/>
                  </a:cubicBezTo>
                  <a:cubicBezTo>
                    <a:pt x="401" y="1026"/>
                    <a:pt x="464" y="1038"/>
                    <a:pt x="527" y="1038"/>
                  </a:cubicBezTo>
                  <a:cubicBezTo>
                    <a:pt x="666" y="1038"/>
                    <a:pt x="802" y="982"/>
                    <a:pt x="902" y="878"/>
                  </a:cubicBezTo>
                  <a:cubicBezTo>
                    <a:pt x="1099" y="671"/>
                    <a:pt x="1092" y="342"/>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7" name="Google Shape;37927;p48"/>
            <p:cNvSpPr/>
            <p:nvPr/>
          </p:nvSpPr>
          <p:spPr>
            <a:xfrm>
              <a:off x="5590200" y="1522100"/>
              <a:ext cx="34250" cy="32400"/>
            </a:xfrm>
            <a:custGeom>
              <a:avLst/>
              <a:gdLst/>
              <a:ahLst/>
              <a:cxnLst/>
              <a:rect l="l" t="t" r="r" b="b"/>
              <a:pathLst>
                <a:path w="1370" h="1296" extrusionOk="0">
                  <a:moveTo>
                    <a:pt x="654" y="0"/>
                  </a:moveTo>
                  <a:cubicBezTo>
                    <a:pt x="565" y="0"/>
                    <a:pt x="476" y="18"/>
                    <a:pt x="391" y="55"/>
                  </a:cubicBezTo>
                  <a:cubicBezTo>
                    <a:pt x="152" y="160"/>
                    <a:pt x="0" y="401"/>
                    <a:pt x="6" y="662"/>
                  </a:cubicBezTo>
                  <a:cubicBezTo>
                    <a:pt x="12" y="925"/>
                    <a:pt x="175" y="1157"/>
                    <a:pt x="420" y="1252"/>
                  </a:cubicBezTo>
                  <a:cubicBezTo>
                    <a:pt x="496" y="1281"/>
                    <a:pt x="575" y="1295"/>
                    <a:pt x="654" y="1295"/>
                  </a:cubicBezTo>
                  <a:cubicBezTo>
                    <a:pt x="828" y="1295"/>
                    <a:pt x="997" y="1226"/>
                    <a:pt x="1122" y="1095"/>
                  </a:cubicBezTo>
                  <a:cubicBezTo>
                    <a:pt x="1370" y="837"/>
                    <a:pt x="1359" y="426"/>
                    <a:pt x="1101" y="178"/>
                  </a:cubicBezTo>
                  <a:cubicBezTo>
                    <a:pt x="978" y="61"/>
                    <a:pt x="817"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8" name="Google Shape;37928;p48"/>
            <p:cNvSpPr/>
            <p:nvPr/>
          </p:nvSpPr>
          <p:spPr>
            <a:xfrm>
              <a:off x="6129025" y="881375"/>
              <a:ext cx="32200" cy="30450"/>
            </a:xfrm>
            <a:custGeom>
              <a:avLst/>
              <a:gdLst/>
              <a:ahLst/>
              <a:cxnLst/>
              <a:rect l="l" t="t" r="r" b="b"/>
              <a:pathLst>
                <a:path w="1288" h="1218" extrusionOk="0">
                  <a:moveTo>
                    <a:pt x="616" y="0"/>
                  </a:moveTo>
                  <a:cubicBezTo>
                    <a:pt x="533" y="0"/>
                    <a:pt x="449" y="17"/>
                    <a:pt x="369" y="53"/>
                  </a:cubicBezTo>
                  <a:cubicBezTo>
                    <a:pt x="144" y="152"/>
                    <a:pt x="1" y="377"/>
                    <a:pt x="7" y="624"/>
                  </a:cubicBezTo>
                  <a:cubicBezTo>
                    <a:pt x="11" y="870"/>
                    <a:pt x="166" y="1088"/>
                    <a:pt x="396" y="1177"/>
                  </a:cubicBezTo>
                  <a:cubicBezTo>
                    <a:pt x="467" y="1204"/>
                    <a:pt x="541" y="1218"/>
                    <a:pt x="615" y="1218"/>
                  </a:cubicBezTo>
                  <a:cubicBezTo>
                    <a:pt x="778" y="1218"/>
                    <a:pt x="939" y="1152"/>
                    <a:pt x="1056" y="1030"/>
                  </a:cubicBezTo>
                  <a:cubicBezTo>
                    <a:pt x="1288" y="786"/>
                    <a:pt x="1279" y="401"/>
                    <a:pt x="1037" y="168"/>
                  </a:cubicBezTo>
                  <a:cubicBezTo>
                    <a:pt x="921" y="58"/>
                    <a:pt x="769" y="0"/>
                    <a:pt x="6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9" name="Google Shape;37929;p48"/>
            <p:cNvSpPr/>
            <p:nvPr/>
          </p:nvSpPr>
          <p:spPr>
            <a:xfrm>
              <a:off x="6254175" y="1353475"/>
              <a:ext cx="24225" cy="22900"/>
            </a:xfrm>
            <a:custGeom>
              <a:avLst/>
              <a:gdLst/>
              <a:ahLst/>
              <a:cxnLst/>
              <a:rect l="l" t="t" r="r" b="b"/>
              <a:pathLst>
                <a:path w="969" h="916" extrusionOk="0">
                  <a:moveTo>
                    <a:pt x="466" y="1"/>
                  </a:moveTo>
                  <a:cubicBezTo>
                    <a:pt x="228" y="1"/>
                    <a:pt x="0" y="190"/>
                    <a:pt x="8" y="469"/>
                  </a:cubicBezTo>
                  <a:cubicBezTo>
                    <a:pt x="14" y="740"/>
                    <a:pt x="236" y="916"/>
                    <a:pt x="467" y="916"/>
                  </a:cubicBezTo>
                  <a:cubicBezTo>
                    <a:pt x="583" y="916"/>
                    <a:pt x="700" y="872"/>
                    <a:pt x="794" y="774"/>
                  </a:cubicBezTo>
                  <a:cubicBezTo>
                    <a:pt x="968" y="591"/>
                    <a:pt x="962" y="302"/>
                    <a:pt x="779" y="128"/>
                  </a:cubicBezTo>
                  <a:cubicBezTo>
                    <a:pt x="686" y="40"/>
                    <a:pt x="575" y="1"/>
                    <a:pt x="4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0" name="Google Shape;37930;p48"/>
            <p:cNvSpPr/>
            <p:nvPr/>
          </p:nvSpPr>
          <p:spPr>
            <a:xfrm>
              <a:off x="5437900" y="916400"/>
              <a:ext cx="32200" cy="30500"/>
            </a:xfrm>
            <a:custGeom>
              <a:avLst/>
              <a:gdLst/>
              <a:ahLst/>
              <a:cxnLst/>
              <a:rect l="l" t="t" r="r" b="b"/>
              <a:pathLst>
                <a:path w="1288" h="1220" extrusionOk="0">
                  <a:moveTo>
                    <a:pt x="614" y="1"/>
                  </a:moveTo>
                  <a:cubicBezTo>
                    <a:pt x="531" y="1"/>
                    <a:pt x="448" y="18"/>
                    <a:pt x="369" y="53"/>
                  </a:cubicBezTo>
                  <a:cubicBezTo>
                    <a:pt x="143" y="153"/>
                    <a:pt x="0" y="379"/>
                    <a:pt x="6" y="624"/>
                  </a:cubicBezTo>
                  <a:cubicBezTo>
                    <a:pt x="11" y="870"/>
                    <a:pt x="166" y="1090"/>
                    <a:pt x="396" y="1178"/>
                  </a:cubicBezTo>
                  <a:cubicBezTo>
                    <a:pt x="467" y="1206"/>
                    <a:pt x="541" y="1219"/>
                    <a:pt x="614" y="1219"/>
                  </a:cubicBezTo>
                  <a:cubicBezTo>
                    <a:pt x="778" y="1219"/>
                    <a:pt x="938" y="1153"/>
                    <a:pt x="1056" y="1031"/>
                  </a:cubicBezTo>
                  <a:cubicBezTo>
                    <a:pt x="1287" y="788"/>
                    <a:pt x="1278" y="401"/>
                    <a:pt x="1036" y="170"/>
                  </a:cubicBezTo>
                  <a:cubicBezTo>
                    <a:pt x="920" y="59"/>
                    <a:pt x="768"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1" name="Google Shape;37931;p48"/>
            <p:cNvSpPr/>
            <p:nvPr/>
          </p:nvSpPr>
          <p:spPr>
            <a:xfrm>
              <a:off x="6447500" y="1285525"/>
              <a:ext cx="16150" cy="15275"/>
            </a:xfrm>
            <a:custGeom>
              <a:avLst/>
              <a:gdLst/>
              <a:ahLst/>
              <a:cxnLst/>
              <a:rect l="l" t="t" r="r" b="b"/>
              <a:pathLst>
                <a:path w="646" h="611" extrusionOk="0">
                  <a:moveTo>
                    <a:pt x="311" y="1"/>
                  </a:moveTo>
                  <a:cubicBezTo>
                    <a:pt x="153" y="1"/>
                    <a:pt x="1" y="126"/>
                    <a:pt x="5" y="312"/>
                  </a:cubicBezTo>
                  <a:cubicBezTo>
                    <a:pt x="9" y="493"/>
                    <a:pt x="157" y="611"/>
                    <a:pt x="311" y="611"/>
                  </a:cubicBezTo>
                  <a:cubicBezTo>
                    <a:pt x="388" y="611"/>
                    <a:pt x="467" y="581"/>
                    <a:pt x="529" y="516"/>
                  </a:cubicBezTo>
                  <a:cubicBezTo>
                    <a:pt x="645" y="395"/>
                    <a:pt x="641" y="202"/>
                    <a:pt x="519" y="85"/>
                  </a:cubicBezTo>
                  <a:cubicBezTo>
                    <a:pt x="458" y="27"/>
                    <a:pt x="384" y="1"/>
                    <a:pt x="3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2" name="Google Shape;37932;p48"/>
            <p:cNvSpPr/>
            <p:nvPr/>
          </p:nvSpPr>
          <p:spPr>
            <a:xfrm>
              <a:off x="6520625" y="990525"/>
              <a:ext cx="22600" cy="21400"/>
            </a:xfrm>
            <a:custGeom>
              <a:avLst/>
              <a:gdLst/>
              <a:ahLst/>
              <a:cxnLst/>
              <a:rect l="l" t="t" r="r" b="b"/>
              <a:pathLst>
                <a:path w="904" h="856" extrusionOk="0">
                  <a:moveTo>
                    <a:pt x="435" y="1"/>
                  </a:moveTo>
                  <a:cubicBezTo>
                    <a:pt x="212" y="1"/>
                    <a:pt x="0" y="177"/>
                    <a:pt x="6" y="438"/>
                  </a:cubicBezTo>
                  <a:cubicBezTo>
                    <a:pt x="12" y="691"/>
                    <a:pt x="220" y="855"/>
                    <a:pt x="435" y="855"/>
                  </a:cubicBezTo>
                  <a:cubicBezTo>
                    <a:pt x="543" y="855"/>
                    <a:pt x="652" y="814"/>
                    <a:pt x="740" y="722"/>
                  </a:cubicBezTo>
                  <a:cubicBezTo>
                    <a:pt x="904" y="552"/>
                    <a:pt x="896" y="282"/>
                    <a:pt x="726" y="119"/>
                  </a:cubicBezTo>
                  <a:cubicBezTo>
                    <a:pt x="640" y="37"/>
                    <a:pt x="536" y="1"/>
                    <a:pt x="4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3" name="Google Shape;37933;p48"/>
            <p:cNvSpPr/>
            <p:nvPr/>
          </p:nvSpPr>
          <p:spPr>
            <a:xfrm>
              <a:off x="6396675" y="907625"/>
              <a:ext cx="5875" cy="5525"/>
            </a:xfrm>
            <a:custGeom>
              <a:avLst/>
              <a:gdLst/>
              <a:ahLst/>
              <a:cxnLst/>
              <a:rect l="l" t="t" r="r" b="b"/>
              <a:pathLst>
                <a:path w="235" h="221" extrusionOk="0">
                  <a:moveTo>
                    <a:pt x="112" y="0"/>
                  </a:moveTo>
                  <a:cubicBezTo>
                    <a:pt x="55" y="0"/>
                    <a:pt x="0" y="45"/>
                    <a:pt x="1" y="113"/>
                  </a:cubicBezTo>
                  <a:cubicBezTo>
                    <a:pt x="3" y="178"/>
                    <a:pt x="57" y="221"/>
                    <a:pt x="113" y="221"/>
                  </a:cubicBezTo>
                  <a:cubicBezTo>
                    <a:pt x="141" y="221"/>
                    <a:pt x="169" y="210"/>
                    <a:pt x="192" y="186"/>
                  </a:cubicBezTo>
                  <a:cubicBezTo>
                    <a:pt x="234" y="142"/>
                    <a:pt x="231" y="73"/>
                    <a:pt x="188" y="31"/>
                  </a:cubicBezTo>
                  <a:cubicBezTo>
                    <a:pt x="165" y="10"/>
                    <a:pt x="139" y="0"/>
                    <a:pt x="1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4" name="Google Shape;37934;p48"/>
            <p:cNvSpPr/>
            <p:nvPr/>
          </p:nvSpPr>
          <p:spPr>
            <a:xfrm>
              <a:off x="6375950" y="1023200"/>
              <a:ext cx="5875" cy="5550"/>
            </a:xfrm>
            <a:custGeom>
              <a:avLst/>
              <a:gdLst/>
              <a:ahLst/>
              <a:cxnLst/>
              <a:rect l="l" t="t" r="r" b="b"/>
              <a:pathLst>
                <a:path w="235" h="222" extrusionOk="0">
                  <a:moveTo>
                    <a:pt x="114" y="1"/>
                  </a:moveTo>
                  <a:cubicBezTo>
                    <a:pt x="56" y="1"/>
                    <a:pt x="1" y="47"/>
                    <a:pt x="2" y="114"/>
                  </a:cubicBezTo>
                  <a:cubicBezTo>
                    <a:pt x="4" y="179"/>
                    <a:pt x="58" y="221"/>
                    <a:pt x="114" y="221"/>
                  </a:cubicBezTo>
                  <a:cubicBezTo>
                    <a:pt x="142" y="221"/>
                    <a:pt x="170" y="211"/>
                    <a:pt x="193" y="187"/>
                  </a:cubicBezTo>
                  <a:cubicBezTo>
                    <a:pt x="235" y="144"/>
                    <a:pt x="232" y="73"/>
                    <a:pt x="188" y="31"/>
                  </a:cubicBezTo>
                  <a:cubicBezTo>
                    <a:pt x="166"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5" name="Google Shape;37935;p48"/>
            <p:cNvSpPr/>
            <p:nvPr/>
          </p:nvSpPr>
          <p:spPr>
            <a:xfrm>
              <a:off x="6637575" y="1112675"/>
              <a:ext cx="5825" cy="5550"/>
            </a:xfrm>
            <a:custGeom>
              <a:avLst/>
              <a:gdLst/>
              <a:ahLst/>
              <a:cxnLst/>
              <a:rect l="l" t="t" r="r" b="b"/>
              <a:pathLst>
                <a:path w="233" h="222" extrusionOk="0">
                  <a:moveTo>
                    <a:pt x="113" y="0"/>
                  </a:moveTo>
                  <a:cubicBezTo>
                    <a:pt x="55" y="0"/>
                    <a:pt x="0" y="46"/>
                    <a:pt x="1" y="114"/>
                  </a:cubicBezTo>
                  <a:cubicBezTo>
                    <a:pt x="3" y="179"/>
                    <a:pt x="57" y="221"/>
                    <a:pt x="113" y="221"/>
                  </a:cubicBezTo>
                  <a:cubicBezTo>
                    <a:pt x="141" y="221"/>
                    <a:pt x="169" y="211"/>
                    <a:pt x="192" y="187"/>
                  </a:cubicBezTo>
                  <a:cubicBezTo>
                    <a:pt x="233" y="144"/>
                    <a:pt x="231" y="73"/>
                    <a:pt x="188" y="31"/>
                  </a:cubicBezTo>
                  <a:cubicBezTo>
                    <a:pt x="166" y="10"/>
                    <a:pt x="139" y="0"/>
                    <a:pt x="1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6" name="Google Shape;37936;p48"/>
            <p:cNvSpPr/>
            <p:nvPr/>
          </p:nvSpPr>
          <p:spPr>
            <a:xfrm>
              <a:off x="6160100" y="679975"/>
              <a:ext cx="5850" cy="5550"/>
            </a:xfrm>
            <a:custGeom>
              <a:avLst/>
              <a:gdLst/>
              <a:ahLst/>
              <a:cxnLst/>
              <a:rect l="l" t="t" r="r" b="b"/>
              <a:pathLst>
                <a:path w="234" h="222" extrusionOk="0">
                  <a:moveTo>
                    <a:pt x="114" y="1"/>
                  </a:moveTo>
                  <a:cubicBezTo>
                    <a:pt x="56" y="1"/>
                    <a:pt x="0" y="47"/>
                    <a:pt x="2" y="114"/>
                  </a:cubicBezTo>
                  <a:cubicBezTo>
                    <a:pt x="3" y="179"/>
                    <a:pt x="57" y="222"/>
                    <a:pt x="113" y="222"/>
                  </a:cubicBezTo>
                  <a:cubicBezTo>
                    <a:pt x="141" y="222"/>
                    <a:pt x="169" y="211"/>
                    <a:pt x="192" y="188"/>
                  </a:cubicBezTo>
                  <a:cubicBezTo>
                    <a:pt x="234" y="144"/>
                    <a:pt x="232" y="73"/>
                    <a:pt x="189" y="31"/>
                  </a:cubicBezTo>
                  <a:cubicBezTo>
                    <a:pt x="167" y="10"/>
                    <a:pt x="140"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7" name="Google Shape;37937;p48"/>
            <p:cNvSpPr/>
            <p:nvPr/>
          </p:nvSpPr>
          <p:spPr>
            <a:xfrm>
              <a:off x="5910500" y="761775"/>
              <a:ext cx="26350" cy="24875"/>
            </a:xfrm>
            <a:custGeom>
              <a:avLst/>
              <a:gdLst/>
              <a:ahLst/>
              <a:cxnLst/>
              <a:rect l="l" t="t" r="r" b="b"/>
              <a:pathLst>
                <a:path w="1054" h="995" extrusionOk="0">
                  <a:moveTo>
                    <a:pt x="508" y="1"/>
                  </a:moveTo>
                  <a:cubicBezTo>
                    <a:pt x="248" y="1"/>
                    <a:pt x="1" y="206"/>
                    <a:pt x="8" y="509"/>
                  </a:cubicBezTo>
                  <a:cubicBezTo>
                    <a:pt x="12" y="711"/>
                    <a:pt x="139" y="888"/>
                    <a:pt x="325" y="962"/>
                  </a:cubicBezTo>
                  <a:cubicBezTo>
                    <a:pt x="383" y="984"/>
                    <a:pt x="444" y="995"/>
                    <a:pt x="503" y="995"/>
                  </a:cubicBezTo>
                  <a:cubicBezTo>
                    <a:pt x="637" y="995"/>
                    <a:pt x="768" y="941"/>
                    <a:pt x="865" y="842"/>
                  </a:cubicBezTo>
                  <a:cubicBezTo>
                    <a:pt x="1054" y="643"/>
                    <a:pt x="1046" y="328"/>
                    <a:pt x="848" y="140"/>
                  </a:cubicBezTo>
                  <a:cubicBezTo>
                    <a:pt x="748" y="44"/>
                    <a:pt x="626"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8" name="Google Shape;37938;p48"/>
            <p:cNvSpPr/>
            <p:nvPr/>
          </p:nvSpPr>
          <p:spPr>
            <a:xfrm>
              <a:off x="5196800" y="740450"/>
              <a:ext cx="46100" cy="41575"/>
            </a:xfrm>
            <a:custGeom>
              <a:avLst/>
              <a:gdLst/>
              <a:ahLst/>
              <a:cxnLst/>
              <a:rect l="l" t="t" r="r" b="b"/>
              <a:pathLst>
                <a:path w="1844" h="1663" extrusionOk="0">
                  <a:moveTo>
                    <a:pt x="950" y="0"/>
                  </a:moveTo>
                  <a:cubicBezTo>
                    <a:pt x="637" y="0"/>
                    <a:pt x="348" y="176"/>
                    <a:pt x="207" y="459"/>
                  </a:cubicBezTo>
                  <a:cubicBezTo>
                    <a:pt x="1" y="869"/>
                    <a:pt x="168" y="1368"/>
                    <a:pt x="578" y="1574"/>
                  </a:cubicBezTo>
                  <a:cubicBezTo>
                    <a:pt x="696" y="1633"/>
                    <a:pt x="824" y="1662"/>
                    <a:pt x="950" y="1662"/>
                  </a:cubicBezTo>
                  <a:cubicBezTo>
                    <a:pt x="1146" y="1662"/>
                    <a:pt x="1339" y="1593"/>
                    <a:pt x="1493" y="1460"/>
                  </a:cubicBezTo>
                  <a:cubicBezTo>
                    <a:pt x="1747" y="1239"/>
                    <a:pt x="1844" y="887"/>
                    <a:pt x="1738" y="569"/>
                  </a:cubicBezTo>
                  <a:cubicBezTo>
                    <a:pt x="1632" y="250"/>
                    <a:pt x="1345" y="26"/>
                    <a:pt x="1009" y="2"/>
                  </a:cubicBezTo>
                  <a:cubicBezTo>
                    <a:pt x="989" y="1"/>
                    <a:pt x="970" y="0"/>
                    <a:pt x="95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9" name="Google Shape;37939;p48"/>
            <p:cNvSpPr/>
            <p:nvPr/>
          </p:nvSpPr>
          <p:spPr>
            <a:xfrm>
              <a:off x="5360875" y="664700"/>
              <a:ext cx="26475" cy="22900"/>
            </a:xfrm>
            <a:custGeom>
              <a:avLst/>
              <a:gdLst/>
              <a:ahLst/>
              <a:cxnLst/>
              <a:rect l="l" t="t" r="r" b="b"/>
              <a:pathLst>
                <a:path w="1059" h="916" extrusionOk="0">
                  <a:moveTo>
                    <a:pt x="520" y="1"/>
                  </a:moveTo>
                  <a:cubicBezTo>
                    <a:pt x="359" y="1"/>
                    <a:pt x="198" y="83"/>
                    <a:pt x="113" y="253"/>
                  </a:cubicBezTo>
                  <a:cubicBezTo>
                    <a:pt x="0" y="478"/>
                    <a:pt x="92" y="754"/>
                    <a:pt x="317" y="866"/>
                  </a:cubicBezTo>
                  <a:cubicBezTo>
                    <a:pt x="386" y="900"/>
                    <a:pt x="455" y="916"/>
                    <a:pt x="522" y="916"/>
                  </a:cubicBezTo>
                  <a:cubicBezTo>
                    <a:pt x="813" y="916"/>
                    <a:pt x="1058" y="627"/>
                    <a:pt x="955" y="313"/>
                  </a:cubicBezTo>
                  <a:cubicBezTo>
                    <a:pt x="886" y="107"/>
                    <a:pt x="703" y="1"/>
                    <a:pt x="5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0" name="Google Shape;37940;p48"/>
            <p:cNvSpPr/>
            <p:nvPr/>
          </p:nvSpPr>
          <p:spPr>
            <a:xfrm>
              <a:off x="5705600" y="482350"/>
              <a:ext cx="33800" cy="30450"/>
            </a:xfrm>
            <a:custGeom>
              <a:avLst/>
              <a:gdLst/>
              <a:ahLst/>
              <a:cxnLst/>
              <a:rect l="l" t="t" r="r" b="b"/>
              <a:pathLst>
                <a:path w="1352" h="1218" extrusionOk="0">
                  <a:moveTo>
                    <a:pt x="694" y="0"/>
                  </a:moveTo>
                  <a:cubicBezTo>
                    <a:pt x="465" y="0"/>
                    <a:pt x="254" y="129"/>
                    <a:pt x="150" y="337"/>
                  </a:cubicBezTo>
                  <a:cubicBezTo>
                    <a:pt x="0" y="638"/>
                    <a:pt x="122" y="1003"/>
                    <a:pt x="423" y="1153"/>
                  </a:cubicBezTo>
                  <a:cubicBezTo>
                    <a:pt x="509" y="1197"/>
                    <a:pt x="602" y="1218"/>
                    <a:pt x="695" y="1218"/>
                  </a:cubicBezTo>
                  <a:cubicBezTo>
                    <a:pt x="839" y="1218"/>
                    <a:pt x="981" y="1167"/>
                    <a:pt x="1094" y="1069"/>
                  </a:cubicBezTo>
                  <a:cubicBezTo>
                    <a:pt x="1281" y="908"/>
                    <a:pt x="1351" y="650"/>
                    <a:pt x="1273" y="417"/>
                  </a:cubicBezTo>
                  <a:cubicBezTo>
                    <a:pt x="1195" y="182"/>
                    <a:pt x="985" y="18"/>
                    <a:pt x="738" y="2"/>
                  </a:cubicBezTo>
                  <a:cubicBezTo>
                    <a:pt x="723" y="1"/>
                    <a:pt x="708" y="0"/>
                    <a:pt x="69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1" name="Google Shape;37941;p48"/>
            <p:cNvSpPr/>
            <p:nvPr/>
          </p:nvSpPr>
          <p:spPr>
            <a:xfrm>
              <a:off x="5904750" y="857750"/>
              <a:ext cx="17650" cy="15275"/>
            </a:xfrm>
            <a:custGeom>
              <a:avLst/>
              <a:gdLst/>
              <a:ahLst/>
              <a:cxnLst/>
              <a:rect l="l" t="t" r="r" b="b"/>
              <a:pathLst>
                <a:path w="706" h="611" extrusionOk="0">
                  <a:moveTo>
                    <a:pt x="347" y="1"/>
                  </a:moveTo>
                  <a:cubicBezTo>
                    <a:pt x="240" y="1"/>
                    <a:pt x="132" y="56"/>
                    <a:pt x="75" y="170"/>
                  </a:cubicBezTo>
                  <a:cubicBezTo>
                    <a:pt x="0" y="320"/>
                    <a:pt x="62" y="502"/>
                    <a:pt x="212" y="577"/>
                  </a:cubicBezTo>
                  <a:cubicBezTo>
                    <a:pt x="258" y="600"/>
                    <a:pt x="304" y="610"/>
                    <a:pt x="349" y="610"/>
                  </a:cubicBezTo>
                  <a:cubicBezTo>
                    <a:pt x="542" y="610"/>
                    <a:pt x="706" y="417"/>
                    <a:pt x="636" y="209"/>
                  </a:cubicBezTo>
                  <a:cubicBezTo>
                    <a:pt x="590" y="72"/>
                    <a:pt x="469" y="1"/>
                    <a:pt x="3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2" name="Google Shape;37942;p48"/>
            <p:cNvSpPr/>
            <p:nvPr/>
          </p:nvSpPr>
          <p:spPr>
            <a:xfrm>
              <a:off x="5598900" y="941325"/>
              <a:ext cx="36375" cy="32800"/>
            </a:xfrm>
            <a:custGeom>
              <a:avLst/>
              <a:gdLst/>
              <a:ahLst/>
              <a:cxnLst/>
              <a:rect l="l" t="t" r="r" b="b"/>
              <a:pathLst>
                <a:path w="1455" h="1312" extrusionOk="0">
                  <a:moveTo>
                    <a:pt x="748" y="1"/>
                  </a:moveTo>
                  <a:cubicBezTo>
                    <a:pt x="502" y="1"/>
                    <a:pt x="275" y="140"/>
                    <a:pt x="163" y="363"/>
                  </a:cubicBezTo>
                  <a:cubicBezTo>
                    <a:pt x="1" y="686"/>
                    <a:pt x="133" y="1080"/>
                    <a:pt x="456" y="1242"/>
                  </a:cubicBezTo>
                  <a:cubicBezTo>
                    <a:pt x="549" y="1289"/>
                    <a:pt x="650" y="1312"/>
                    <a:pt x="749" y="1312"/>
                  </a:cubicBezTo>
                  <a:cubicBezTo>
                    <a:pt x="904" y="1312"/>
                    <a:pt x="1057" y="1257"/>
                    <a:pt x="1179" y="1151"/>
                  </a:cubicBezTo>
                  <a:cubicBezTo>
                    <a:pt x="1379" y="978"/>
                    <a:pt x="1454" y="700"/>
                    <a:pt x="1372" y="449"/>
                  </a:cubicBezTo>
                  <a:cubicBezTo>
                    <a:pt x="1288" y="198"/>
                    <a:pt x="1061" y="22"/>
                    <a:pt x="796" y="2"/>
                  </a:cubicBezTo>
                  <a:cubicBezTo>
                    <a:pt x="780" y="1"/>
                    <a:pt x="764" y="1"/>
                    <a:pt x="7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3" name="Google Shape;37943;p48"/>
            <p:cNvSpPr/>
            <p:nvPr/>
          </p:nvSpPr>
          <p:spPr>
            <a:xfrm>
              <a:off x="5456125" y="926000"/>
              <a:ext cx="8250" cy="7125"/>
            </a:xfrm>
            <a:custGeom>
              <a:avLst/>
              <a:gdLst/>
              <a:ahLst/>
              <a:cxnLst/>
              <a:rect l="l" t="t" r="r" b="b"/>
              <a:pathLst>
                <a:path w="330" h="285" extrusionOk="0">
                  <a:moveTo>
                    <a:pt x="162" y="1"/>
                  </a:moveTo>
                  <a:cubicBezTo>
                    <a:pt x="112" y="1"/>
                    <a:pt x="62" y="26"/>
                    <a:pt x="36" y="79"/>
                  </a:cubicBezTo>
                  <a:cubicBezTo>
                    <a:pt x="0" y="150"/>
                    <a:pt x="29" y="234"/>
                    <a:pt x="100" y="270"/>
                  </a:cubicBezTo>
                  <a:cubicBezTo>
                    <a:pt x="121" y="280"/>
                    <a:pt x="142" y="285"/>
                    <a:pt x="163" y="285"/>
                  </a:cubicBezTo>
                  <a:cubicBezTo>
                    <a:pt x="253" y="285"/>
                    <a:pt x="330" y="195"/>
                    <a:pt x="297" y="98"/>
                  </a:cubicBezTo>
                  <a:cubicBezTo>
                    <a:pt x="276" y="34"/>
                    <a:pt x="219"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4" name="Google Shape;37944;p48"/>
            <p:cNvSpPr/>
            <p:nvPr/>
          </p:nvSpPr>
          <p:spPr>
            <a:xfrm>
              <a:off x="5471950" y="556475"/>
              <a:ext cx="6400" cy="5550"/>
            </a:xfrm>
            <a:custGeom>
              <a:avLst/>
              <a:gdLst/>
              <a:ahLst/>
              <a:cxnLst/>
              <a:rect l="l" t="t" r="r" b="b"/>
              <a:pathLst>
                <a:path w="256" h="222" extrusionOk="0">
                  <a:moveTo>
                    <a:pt x="125" y="0"/>
                  </a:moveTo>
                  <a:cubicBezTo>
                    <a:pt x="87" y="0"/>
                    <a:pt x="48" y="20"/>
                    <a:pt x="27" y="61"/>
                  </a:cubicBezTo>
                  <a:cubicBezTo>
                    <a:pt x="0" y="115"/>
                    <a:pt x="23" y="183"/>
                    <a:pt x="77" y="210"/>
                  </a:cubicBezTo>
                  <a:cubicBezTo>
                    <a:pt x="93" y="218"/>
                    <a:pt x="110" y="222"/>
                    <a:pt x="126" y="222"/>
                  </a:cubicBezTo>
                  <a:cubicBezTo>
                    <a:pt x="196" y="222"/>
                    <a:pt x="256" y="152"/>
                    <a:pt x="230" y="76"/>
                  </a:cubicBezTo>
                  <a:cubicBezTo>
                    <a:pt x="214" y="26"/>
                    <a:pt x="170"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5" name="Google Shape;37945;p48"/>
            <p:cNvSpPr/>
            <p:nvPr/>
          </p:nvSpPr>
          <p:spPr>
            <a:xfrm>
              <a:off x="5764875" y="704650"/>
              <a:ext cx="6425" cy="5575"/>
            </a:xfrm>
            <a:custGeom>
              <a:avLst/>
              <a:gdLst/>
              <a:ahLst/>
              <a:cxnLst/>
              <a:rect l="l" t="t" r="r" b="b"/>
              <a:pathLst>
                <a:path w="257" h="223" extrusionOk="0">
                  <a:moveTo>
                    <a:pt x="127" y="0"/>
                  </a:moveTo>
                  <a:cubicBezTo>
                    <a:pt x="87" y="0"/>
                    <a:pt x="48" y="20"/>
                    <a:pt x="28" y="62"/>
                  </a:cubicBezTo>
                  <a:cubicBezTo>
                    <a:pt x="1" y="116"/>
                    <a:pt x="23" y="182"/>
                    <a:pt x="78" y="211"/>
                  </a:cubicBezTo>
                  <a:cubicBezTo>
                    <a:pt x="94" y="219"/>
                    <a:pt x="111" y="223"/>
                    <a:pt x="127" y="223"/>
                  </a:cubicBezTo>
                  <a:cubicBezTo>
                    <a:pt x="197" y="223"/>
                    <a:pt x="257" y="153"/>
                    <a:pt x="232" y="77"/>
                  </a:cubicBezTo>
                  <a:cubicBezTo>
                    <a:pt x="216" y="26"/>
                    <a:pt x="171"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6" name="Google Shape;37946;p48"/>
            <p:cNvSpPr/>
            <p:nvPr/>
          </p:nvSpPr>
          <p:spPr>
            <a:xfrm>
              <a:off x="5956250" y="537200"/>
              <a:ext cx="28800" cy="24900"/>
            </a:xfrm>
            <a:custGeom>
              <a:avLst/>
              <a:gdLst/>
              <a:ahLst/>
              <a:cxnLst/>
              <a:rect l="l" t="t" r="r" b="b"/>
              <a:pathLst>
                <a:path w="1152" h="996" extrusionOk="0">
                  <a:moveTo>
                    <a:pt x="566" y="1"/>
                  </a:moveTo>
                  <a:cubicBezTo>
                    <a:pt x="391" y="1"/>
                    <a:pt x="215" y="90"/>
                    <a:pt x="123" y="276"/>
                  </a:cubicBezTo>
                  <a:cubicBezTo>
                    <a:pt x="1" y="521"/>
                    <a:pt x="100" y="818"/>
                    <a:pt x="345" y="942"/>
                  </a:cubicBezTo>
                  <a:cubicBezTo>
                    <a:pt x="419" y="979"/>
                    <a:pt x="495" y="996"/>
                    <a:pt x="568" y="996"/>
                  </a:cubicBezTo>
                  <a:cubicBezTo>
                    <a:pt x="884" y="996"/>
                    <a:pt x="1152" y="681"/>
                    <a:pt x="1038" y="340"/>
                  </a:cubicBezTo>
                  <a:cubicBezTo>
                    <a:pt x="964" y="117"/>
                    <a:pt x="765" y="1"/>
                    <a:pt x="5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7" name="Google Shape;37947;p48"/>
            <p:cNvSpPr/>
            <p:nvPr/>
          </p:nvSpPr>
          <p:spPr>
            <a:xfrm>
              <a:off x="5596025" y="692500"/>
              <a:ext cx="13725" cy="13025"/>
            </a:xfrm>
            <a:custGeom>
              <a:avLst/>
              <a:gdLst/>
              <a:ahLst/>
              <a:cxnLst/>
              <a:rect l="l" t="t" r="r" b="b"/>
              <a:pathLst>
                <a:path w="549" h="521" extrusionOk="0">
                  <a:moveTo>
                    <a:pt x="265" y="1"/>
                  </a:moveTo>
                  <a:cubicBezTo>
                    <a:pt x="130" y="1"/>
                    <a:pt x="0" y="108"/>
                    <a:pt x="3" y="267"/>
                  </a:cubicBezTo>
                  <a:cubicBezTo>
                    <a:pt x="7" y="421"/>
                    <a:pt x="133" y="520"/>
                    <a:pt x="264" y="520"/>
                  </a:cubicBezTo>
                  <a:cubicBezTo>
                    <a:pt x="330" y="520"/>
                    <a:pt x="397" y="495"/>
                    <a:pt x="451" y="440"/>
                  </a:cubicBezTo>
                  <a:cubicBezTo>
                    <a:pt x="549" y="336"/>
                    <a:pt x="546" y="172"/>
                    <a:pt x="442" y="73"/>
                  </a:cubicBezTo>
                  <a:cubicBezTo>
                    <a:pt x="390" y="23"/>
                    <a:pt x="327" y="1"/>
                    <a:pt x="26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8" name="Google Shape;37948;p48"/>
            <p:cNvSpPr/>
            <p:nvPr/>
          </p:nvSpPr>
          <p:spPr>
            <a:xfrm>
              <a:off x="5786500" y="883025"/>
              <a:ext cx="27475" cy="25950"/>
            </a:xfrm>
            <a:custGeom>
              <a:avLst/>
              <a:gdLst/>
              <a:ahLst/>
              <a:cxnLst/>
              <a:rect l="l" t="t" r="r" b="b"/>
              <a:pathLst>
                <a:path w="1099" h="1038" extrusionOk="0">
                  <a:moveTo>
                    <a:pt x="530" y="0"/>
                  </a:moveTo>
                  <a:cubicBezTo>
                    <a:pt x="259" y="0"/>
                    <a:pt x="0" y="215"/>
                    <a:pt x="8" y="532"/>
                  </a:cubicBezTo>
                  <a:cubicBezTo>
                    <a:pt x="14" y="741"/>
                    <a:pt x="144" y="928"/>
                    <a:pt x="340" y="1003"/>
                  </a:cubicBezTo>
                  <a:cubicBezTo>
                    <a:pt x="401" y="1026"/>
                    <a:pt x="464" y="1037"/>
                    <a:pt x="526" y="1037"/>
                  </a:cubicBezTo>
                  <a:cubicBezTo>
                    <a:pt x="665" y="1037"/>
                    <a:pt x="801" y="982"/>
                    <a:pt x="901" y="878"/>
                  </a:cubicBezTo>
                  <a:cubicBezTo>
                    <a:pt x="1099" y="671"/>
                    <a:pt x="1091" y="341"/>
                    <a:pt x="884" y="145"/>
                  </a:cubicBezTo>
                  <a:cubicBezTo>
                    <a:pt x="780" y="45"/>
                    <a:pt x="654" y="0"/>
                    <a:pt x="5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9" name="Google Shape;37949;p48"/>
            <p:cNvSpPr/>
            <p:nvPr/>
          </p:nvSpPr>
          <p:spPr>
            <a:xfrm>
              <a:off x="5856725" y="1178225"/>
              <a:ext cx="34250" cy="32425"/>
            </a:xfrm>
            <a:custGeom>
              <a:avLst/>
              <a:gdLst/>
              <a:ahLst/>
              <a:cxnLst/>
              <a:rect l="l" t="t" r="r" b="b"/>
              <a:pathLst>
                <a:path w="1370" h="1297" extrusionOk="0">
                  <a:moveTo>
                    <a:pt x="654" y="0"/>
                  </a:moveTo>
                  <a:cubicBezTo>
                    <a:pt x="566" y="0"/>
                    <a:pt x="477" y="18"/>
                    <a:pt x="393" y="56"/>
                  </a:cubicBezTo>
                  <a:cubicBezTo>
                    <a:pt x="154" y="161"/>
                    <a:pt x="0" y="401"/>
                    <a:pt x="6" y="663"/>
                  </a:cubicBezTo>
                  <a:cubicBezTo>
                    <a:pt x="12" y="925"/>
                    <a:pt x="176" y="1157"/>
                    <a:pt x="421" y="1252"/>
                  </a:cubicBezTo>
                  <a:cubicBezTo>
                    <a:pt x="497" y="1282"/>
                    <a:pt x="576" y="1296"/>
                    <a:pt x="655" y="1296"/>
                  </a:cubicBezTo>
                  <a:cubicBezTo>
                    <a:pt x="829" y="1296"/>
                    <a:pt x="999" y="1226"/>
                    <a:pt x="1123" y="1096"/>
                  </a:cubicBezTo>
                  <a:cubicBezTo>
                    <a:pt x="1370" y="836"/>
                    <a:pt x="1361" y="426"/>
                    <a:pt x="1102" y="179"/>
                  </a:cubicBezTo>
                  <a:cubicBezTo>
                    <a:pt x="979" y="62"/>
                    <a:pt x="818" y="0"/>
                    <a:pt x="6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0" name="Google Shape;37950;p48"/>
            <p:cNvSpPr/>
            <p:nvPr/>
          </p:nvSpPr>
          <p:spPr>
            <a:xfrm>
              <a:off x="4690200" y="1267975"/>
              <a:ext cx="20575" cy="19525"/>
            </a:xfrm>
            <a:custGeom>
              <a:avLst/>
              <a:gdLst/>
              <a:ahLst/>
              <a:cxnLst/>
              <a:rect l="l" t="t" r="r" b="b"/>
              <a:pathLst>
                <a:path w="823" h="781" extrusionOk="0">
                  <a:moveTo>
                    <a:pt x="397" y="1"/>
                  </a:moveTo>
                  <a:cubicBezTo>
                    <a:pt x="194" y="1"/>
                    <a:pt x="0" y="162"/>
                    <a:pt x="5" y="399"/>
                  </a:cubicBezTo>
                  <a:cubicBezTo>
                    <a:pt x="10" y="631"/>
                    <a:pt x="200" y="781"/>
                    <a:pt x="397" y="781"/>
                  </a:cubicBezTo>
                  <a:cubicBezTo>
                    <a:pt x="496" y="781"/>
                    <a:pt x="596" y="743"/>
                    <a:pt x="676" y="659"/>
                  </a:cubicBezTo>
                  <a:cubicBezTo>
                    <a:pt x="823" y="504"/>
                    <a:pt x="817" y="258"/>
                    <a:pt x="662" y="109"/>
                  </a:cubicBezTo>
                  <a:cubicBezTo>
                    <a:pt x="584" y="34"/>
                    <a:pt x="489"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1" name="Google Shape;37951;p48"/>
            <p:cNvSpPr/>
            <p:nvPr/>
          </p:nvSpPr>
          <p:spPr>
            <a:xfrm>
              <a:off x="4786100" y="467950"/>
              <a:ext cx="54825" cy="51850"/>
            </a:xfrm>
            <a:custGeom>
              <a:avLst/>
              <a:gdLst/>
              <a:ahLst/>
              <a:cxnLst/>
              <a:rect l="l" t="t" r="r" b="b"/>
              <a:pathLst>
                <a:path w="2193" h="2074" extrusionOk="0">
                  <a:moveTo>
                    <a:pt x="1046" y="1"/>
                  </a:moveTo>
                  <a:cubicBezTo>
                    <a:pt x="905" y="1"/>
                    <a:pt x="762" y="30"/>
                    <a:pt x="627" y="89"/>
                  </a:cubicBezTo>
                  <a:cubicBezTo>
                    <a:pt x="244" y="258"/>
                    <a:pt x="1" y="642"/>
                    <a:pt x="10" y="1062"/>
                  </a:cubicBezTo>
                  <a:cubicBezTo>
                    <a:pt x="20" y="1480"/>
                    <a:pt x="282" y="1852"/>
                    <a:pt x="672" y="2004"/>
                  </a:cubicBezTo>
                  <a:cubicBezTo>
                    <a:pt x="794" y="2051"/>
                    <a:pt x="920" y="2073"/>
                    <a:pt x="1045" y="2073"/>
                  </a:cubicBezTo>
                  <a:cubicBezTo>
                    <a:pt x="1324" y="2073"/>
                    <a:pt x="1597" y="1962"/>
                    <a:pt x="1797" y="1753"/>
                  </a:cubicBezTo>
                  <a:cubicBezTo>
                    <a:pt x="2192" y="1338"/>
                    <a:pt x="2176" y="681"/>
                    <a:pt x="1762" y="288"/>
                  </a:cubicBezTo>
                  <a:cubicBezTo>
                    <a:pt x="1565" y="100"/>
                    <a:pt x="1308" y="1"/>
                    <a:pt x="10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2" name="Google Shape;37952;p48"/>
            <p:cNvSpPr/>
            <p:nvPr/>
          </p:nvSpPr>
          <p:spPr>
            <a:xfrm>
              <a:off x="4680325" y="1859575"/>
              <a:ext cx="31750" cy="31750"/>
            </a:xfrm>
            <a:custGeom>
              <a:avLst/>
              <a:gdLst/>
              <a:ahLst/>
              <a:cxnLst/>
              <a:rect l="l" t="t" r="r" b="b"/>
              <a:pathLst>
                <a:path w="1270" h="1270" extrusionOk="0">
                  <a:moveTo>
                    <a:pt x="635" y="1"/>
                  </a:moveTo>
                  <a:cubicBezTo>
                    <a:pt x="285" y="1"/>
                    <a:pt x="1" y="285"/>
                    <a:pt x="1" y="635"/>
                  </a:cubicBezTo>
                  <a:cubicBezTo>
                    <a:pt x="1" y="985"/>
                    <a:pt x="285" y="1269"/>
                    <a:pt x="635" y="1269"/>
                  </a:cubicBezTo>
                  <a:cubicBezTo>
                    <a:pt x="985" y="1269"/>
                    <a:pt x="1269" y="985"/>
                    <a:pt x="1269" y="635"/>
                  </a:cubicBezTo>
                  <a:cubicBezTo>
                    <a:pt x="1269" y="285"/>
                    <a:pt x="985" y="1"/>
                    <a:pt x="6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3" name="Google Shape;37953;p48"/>
            <p:cNvSpPr/>
            <p:nvPr/>
          </p:nvSpPr>
          <p:spPr>
            <a:xfrm>
              <a:off x="5376200" y="1887325"/>
              <a:ext cx="27300" cy="23375"/>
            </a:xfrm>
            <a:custGeom>
              <a:avLst/>
              <a:gdLst/>
              <a:ahLst/>
              <a:cxnLst/>
              <a:rect l="l" t="t" r="r" b="b"/>
              <a:pathLst>
                <a:path w="1092" h="935" extrusionOk="0">
                  <a:moveTo>
                    <a:pt x="624" y="0"/>
                  </a:moveTo>
                  <a:cubicBezTo>
                    <a:pt x="208" y="0"/>
                    <a:pt x="0"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4" name="Google Shape;37954;p48"/>
            <p:cNvSpPr/>
            <p:nvPr/>
          </p:nvSpPr>
          <p:spPr>
            <a:xfrm>
              <a:off x="5054350" y="2303700"/>
              <a:ext cx="72850" cy="70075"/>
            </a:xfrm>
            <a:custGeom>
              <a:avLst/>
              <a:gdLst/>
              <a:ahLst/>
              <a:cxnLst/>
              <a:rect l="l" t="t" r="r" b="b"/>
              <a:pathLst>
                <a:path w="2914" h="2803" extrusionOk="0">
                  <a:moveTo>
                    <a:pt x="1513" y="0"/>
                  </a:moveTo>
                  <a:cubicBezTo>
                    <a:pt x="946" y="0"/>
                    <a:pt x="435" y="342"/>
                    <a:pt x="217" y="865"/>
                  </a:cubicBezTo>
                  <a:cubicBezTo>
                    <a:pt x="1" y="1389"/>
                    <a:pt x="121" y="1992"/>
                    <a:pt x="522" y="2392"/>
                  </a:cubicBezTo>
                  <a:cubicBezTo>
                    <a:pt x="790" y="2660"/>
                    <a:pt x="1148" y="2803"/>
                    <a:pt x="1512" y="2803"/>
                  </a:cubicBezTo>
                  <a:cubicBezTo>
                    <a:pt x="1692" y="2803"/>
                    <a:pt x="1875" y="2768"/>
                    <a:pt x="2048" y="2695"/>
                  </a:cubicBezTo>
                  <a:cubicBezTo>
                    <a:pt x="2573" y="2479"/>
                    <a:pt x="2914" y="1968"/>
                    <a:pt x="2914" y="1401"/>
                  </a:cubicBezTo>
                  <a:cubicBezTo>
                    <a:pt x="2914" y="627"/>
                    <a:pt x="2285" y="0"/>
                    <a:pt x="1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5" name="Google Shape;37955;p48"/>
            <p:cNvSpPr/>
            <p:nvPr/>
          </p:nvSpPr>
          <p:spPr>
            <a:xfrm>
              <a:off x="5246600" y="2299800"/>
              <a:ext cx="32375" cy="31175"/>
            </a:xfrm>
            <a:custGeom>
              <a:avLst/>
              <a:gdLst/>
              <a:ahLst/>
              <a:cxnLst/>
              <a:rect l="l" t="t" r="r" b="b"/>
              <a:pathLst>
                <a:path w="1295" h="1247" extrusionOk="0">
                  <a:moveTo>
                    <a:pt x="672" y="0"/>
                  </a:moveTo>
                  <a:cubicBezTo>
                    <a:pt x="420" y="0"/>
                    <a:pt x="193" y="152"/>
                    <a:pt x="97" y="385"/>
                  </a:cubicBezTo>
                  <a:cubicBezTo>
                    <a:pt x="0" y="618"/>
                    <a:pt x="53" y="885"/>
                    <a:pt x="232" y="1064"/>
                  </a:cubicBezTo>
                  <a:cubicBezTo>
                    <a:pt x="350" y="1183"/>
                    <a:pt x="509" y="1246"/>
                    <a:pt x="671" y="1246"/>
                  </a:cubicBezTo>
                  <a:cubicBezTo>
                    <a:pt x="751" y="1246"/>
                    <a:pt x="832" y="1230"/>
                    <a:pt x="910" y="1198"/>
                  </a:cubicBezTo>
                  <a:cubicBezTo>
                    <a:pt x="1143" y="1102"/>
                    <a:pt x="1295" y="875"/>
                    <a:pt x="1295" y="624"/>
                  </a:cubicBezTo>
                  <a:cubicBezTo>
                    <a:pt x="1295" y="280"/>
                    <a:pt x="1017" y="0"/>
                    <a:pt x="6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6" name="Google Shape;37956;p48"/>
            <p:cNvSpPr/>
            <p:nvPr/>
          </p:nvSpPr>
          <p:spPr>
            <a:xfrm>
              <a:off x="6102350" y="2026000"/>
              <a:ext cx="108100" cy="103975"/>
            </a:xfrm>
            <a:custGeom>
              <a:avLst/>
              <a:gdLst/>
              <a:ahLst/>
              <a:cxnLst/>
              <a:rect l="l" t="t" r="r" b="b"/>
              <a:pathLst>
                <a:path w="4324" h="4159" extrusionOk="0">
                  <a:moveTo>
                    <a:pt x="2245" y="1"/>
                  </a:moveTo>
                  <a:cubicBezTo>
                    <a:pt x="1403" y="1"/>
                    <a:pt x="646" y="507"/>
                    <a:pt x="324" y="1284"/>
                  </a:cubicBezTo>
                  <a:cubicBezTo>
                    <a:pt x="1" y="2062"/>
                    <a:pt x="180" y="2956"/>
                    <a:pt x="773" y="3550"/>
                  </a:cubicBezTo>
                  <a:cubicBezTo>
                    <a:pt x="1171" y="3948"/>
                    <a:pt x="1703" y="4159"/>
                    <a:pt x="2244" y="4159"/>
                  </a:cubicBezTo>
                  <a:cubicBezTo>
                    <a:pt x="2512" y="4159"/>
                    <a:pt x="2783" y="4107"/>
                    <a:pt x="3040" y="4000"/>
                  </a:cubicBezTo>
                  <a:cubicBezTo>
                    <a:pt x="3817" y="3679"/>
                    <a:pt x="4324" y="2921"/>
                    <a:pt x="4324" y="2080"/>
                  </a:cubicBezTo>
                  <a:cubicBezTo>
                    <a:pt x="4324" y="931"/>
                    <a:pt x="3392" y="1"/>
                    <a:pt x="2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7" name="Google Shape;37957;p48"/>
            <p:cNvSpPr/>
            <p:nvPr/>
          </p:nvSpPr>
          <p:spPr>
            <a:xfrm>
              <a:off x="6144150" y="2218100"/>
              <a:ext cx="18200" cy="15600"/>
            </a:xfrm>
            <a:custGeom>
              <a:avLst/>
              <a:gdLst/>
              <a:ahLst/>
              <a:cxnLst/>
              <a:rect l="l" t="t" r="r" b="b"/>
              <a:pathLst>
                <a:path w="728" h="624" extrusionOk="0">
                  <a:moveTo>
                    <a:pt x="417" y="0"/>
                  </a:moveTo>
                  <a:cubicBezTo>
                    <a:pt x="138" y="0"/>
                    <a:pt x="0" y="336"/>
                    <a:pt x="196" y="531"/>
                  </a:cubicBezTo>
                  <a:cubicBezTo>
                    <a:pt x="259" y="595"/>
                    <a:pt x="337" y="623"/>
                    <a:pt x="414" y="623"/>
                  </a:cubicBezTo>
                  <a:cubicBezTo>
                    <a:pt x="574" y="623"/>
                    <a:pt x="728" y="499"/>
                    <a:pt x="728" y="312"/>
                  </a:cubicBezTo>
                  <a:cubicBezTo>
                    <a:pt x="728" y="139"/>
                    <a:pt x="588" y="0"/>
                    <a:pt x="41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8" name="Google Shape;37958;p48"/>
            <p:cNvSpPr/>
            <p:nvPr/>
          </p:nvSpPr>
          <p:spPr>
            <a:xfrm>
              <a:off x="6298500" y="2093575"/>
              <a:ext cx="27300" cy="23375"/>
            </a:xfrm>
            <a:custGeom>
              <a:avLst/>
              <a:gdLst/>
              <a:ahLst/>
              <a:cxnLst/>
              <a:rect l="l" t="t" r="r" b="b"/>
              <a:pathLst>
                <a:path w="1092" h="935" extrusionOk="0">
                  <a:moveTo>
                    <a:pt x="624" y="0"/>
                  </a:moveTo>
                  <a:cubicBezTo>
                    <a:pt x="208" y="0"/>
                    <a:pt x="1" y="502"/>
                    <a:pt x="294" y="797"/>
                  </a:cubicBezTo>
                  <a:cubicBezTo>
                    <a:pt x="389" y="892"/>
                    <a:pt x="506" y="935"/>
                    <a:pt x="621" y="935"/>
                  </a:cubicBezTo>
                  <a:cubicBezTo>
                    <a:pt x="861" y="935"/>
                    <a:pt x="1092" y="748"/>
                    <a:pt x="1092" y="466"/>
                  </a:cubicBezTo>
                  <a:cubicBezTo>
                    <a:pt x="1092" y="209"/>
                    <a:pt x="883" y="0"/>
                    <a:pt x="6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9" name="Google Shape;37959;p48"/>
            <p:cNvSpPr/>
            <p:nvPr/>
          </p:nvSpPr>
          <p:spPr>
            <a:xfrm>
              <a:off x="6844775" y="2136375"/>
              <a:ext cx="64750" cy="62275"/>
            </a:xfrm>
            <a:custGeom>
              <a:avLst/>
              <a:gdLst/>
              <a:ahLst/>
              <a:cxnLst/>
              <a:rect l="l" t="t" r="r" b="b"/>
              <a:pathLst>
                <a:path w="2590" h="2491" extrusionOk="0">
                  <a:moveTo>
                    <a:pt x="1345" y="0"/>
                  </a:moveTo>
                  <a:cubicBezTo>
                    <a:pt x="841" y="0"/>
                    <a:pt x="387" y="304"/>
                    <a:pt x="193" y="768"/>
                  </a:cubicBezTo>
                  <a:cubicBezTo>
                    <a:pt x="1" y="1234"/>
                    <a:pt x="108" y="1769"/>
                    <a:pt x="464" y="2126"/>
                  </a:cubicBezTo>
                  <a:cubicBezTo>
                    <a:pt x="702" y="2364"/>
                    <a:pt x="1021" y="2491"/>
                    <a:pt x="1345" y="2491"/>
                  </a:cubicBezTo>
                  <a:cubicBezTo>
                    <a:pt x="1505" y="2491"/>
                    <a:pt x="1667" y="2460"/>
                    <a:pt x="1821" y="2396"/>
                  </a:cubicBezTo>
                  <a:cubicBezTo>
                    <a:pt x="2287" y="2204"/>
                    <a:pt x="2589" y="1748"/>
                    <a:pt x="2589" y="1245"/>
                  </a:cubicBezTo>
                  <a:cubicBezTo>
                    <a:pt x="2589" y="558"/>
                    <a:pt x="2032" y="0"/>
                    <a:pt x="13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0" name="Google Shape;37960;p48"/>
            <p:cNvSpPr/>
            <p:nvPr/>
          </p:nvSpPr>
          <p:spPr>
            <a:xfrm>
              <a:off x="6810700" y="1735550"/>
              <a:ext cx="40450" cy="38925"/>
            </a:xfrm>
            <a:custGeom>
              <a:avLst/>
              <a:gdLst/>
              <a:ahLst/>
              <a:cxnLst/>
              <a:rect l="l" t="t" r="r" b="b"/>
              <a:pathLst>
                <a:path w="1618" h="1557" extrusionOk="0">
                  <a:moveTo>
                    <a:pt x="839" y="0"/>
                  </a:moveTo>
                  <a:cubicBezTo>
                    <a:pt x="525" y="0"/>
                    <a:pt x="241" y="190"/>
                    <a:pt x="121" y="480"/>
                  </a:cubicBezTo>
                  <a:cubicBezTo>
                    <a:pt x="1" y="771"/>
                    <a:pt x="67" y="1107"/>
                    <a:pt x="289" y="1329"/>
                  </a:cubicBezTo>
                  <a:cubicBezTo>
                    <a:pt x="438" y="1478"/>
                    <a:pt x="637" y="1557"/>
                    <a:pt x="839" y="1557"/>
                  </a:cubicBezTo>
                  <a:cubicBezTo>
                    <a:pt x="940" y="1557"/>
                    <a:pt x="1041" y="1537"/>
                    <a:pt x="1137" y="1497"/>
                  </a:cubicBezTo>
                  <a:cubicBezTo>
                    <a:pt x="1429" y="1377"/>
                    <a:pt x="1618" y="1093"/>
                    <a:pt x="1618" y="779"/>
                  </a:cubicBezTo>
                  <a:cubicBezTo>
                    <a:pt x="1618" y="348"/>
                    <a:pt x="1269" y="0"/>
                    <a:pt x="8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1" name="Google Shape;37961;p48"/>
            <p:cNvSpPr/>
            <p:nvPr/>
          </p:nvSpPr>
          <p:spPr>
            <a:xfrm>
              <a:off x="7213075" y="1797800"/>
              <a:ext cx="62250" cy="62300"/>
            </a:xfrm>
            <a:custGeom>
              <a:avLst/>
              <a:gdLst/>
              <a:ahLst/>
              <a:cxnLst/>
              <a:rect l="l" t="t" r="r" b="b"/>
              <a:pathLst>
                <a:path w="2490" h="2492" extrusionOk="0">
                  <a:moveTo>
                    <a:pt x="1245" y="1"/>
                  </a:moveTo>
                  <a:cubicBezTo>
                    <a:pt x="556" y="1"/>
                    <a:pt x="0" y="558"/>
                    <a:pt x="0" y="1245"/>
                  </a:cubicBezTo>
                  <a:cubicBezTo>
                    <a:pt x="0" y="1934"/>
                    <a:pt x="556" y="2491"/>
                    <a:pt x="1245" y="2491"/>
                  </a:cubicBezTo>
                  <a:cubicBezTo>
                    <a:pt x="1933" y="2491"/>
                    <a:pt x="2489" y="1934"/>
                    <a:pt x="2489" y="1245"/>
                  </a:cubicBezTo>
                  <a:cubicBezTo>
                    <a:pt x="2489" y="558"/>
                    <a:pt x="1933" y="1"/>
                    <a:pt x="12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2" name="Google Shape;37962;p48"/>
            <p:cNvSpPr/>
            <p:nvPr/>
          </p:nvSpPr>
          <p:spPr>
            <a:xfrm>
              <a:off x="7254325" y="2007925"/>
              <a:ext cx="40450" cy="38950"/>
            </a:xfrm>
            <a:custGeom>
              <a:avLst/>
              <a:gdLst/>
              <a:ahLst/>
              <a:cxnLst/>
              <a:rect l="l" t="t" r="r" b="b"/>
              <a:pathLst>
                <a:path w="1618" h="1558" extrusionOk="0">
                  <a:moveTo>
                    <a:pt x="841" y="1"/>
                  </a:moveTo>
                  <a:cubicBezTo>
                    <a:pt x="525" y="1"/>
                    <a:pt x="241" y="190"/>
                    <a:pt x="121" y="482"/>
                  </a:cubicBezTo>
                  <a:cubicBezTo>
                    <a:pt x="1" y="772"/>
                    <a:pt x="67" y="1107"/>
                    <a:pt x="289" y="1330"/>
                  </a:cubicBezTo>
                  <a:cubicBezTo>
                    <a:pt x="438" y="1478"/>
                    <a:pt x="637" y="1558"/>
                    <a:pt x="840" y="1558"/>
                  </a:cubicBezTo>
                  <a:cubicBezTo>
                    <a:pt x="940" y="1558"/>
                    <a:pt x="1042" y="1538"/>
                    <a:pt x="1138" y="1498"/>
                  </a:cubicBezTo>
                  <a:cubicBezTo>
                    <a:pt x="1429" y="1378"/>
                    <a:pt x="1618" y="1094"/>
                    <a:pt x="1618" y="779"/>
                  </a:cubicBezTo>
                  <a:cubicBezTo>
                    <a:pt x="1618" y="350"/>
                    <a:pt x="1271" y="1"/>
                    <a:pt x="8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3" name="Google Shape;37963;p48"/>
            <p:cNvSpPr/>
            <p:nvPr/>
          </p:nvSpPr>
          <p:spPr>
            <a:xfrm>
              <a:off x="7353125" y="1716075"/>
              <a:ext cx="27300" cy="23400"/>
            </a:xfrm>
            <a:custGeom>
              <a:avLst/>
              <a:gdLst/>
              <a:ahLst/>
              <a:cxnLst/>
              <a:rect l="l" t="t" r="r" b="b"/>
              <a:pathLst>
                <a:path w="1092" h="936" extrusionOk="0">
                  <a:moveTo>
                    <a:pt x="624" y="1"/>
                  </a:moveTo>
                  <a:cubicBezTo>
                    <a:pt x="208" y="1"/>
                    <a:pt x="0" y="504"/>
                    <a:pt x="295" y="797"/>
                  </a:cubicBezTo>
                  <a:cubicBezTo>
                    <a:pt x="390" y="893"/>
                    <a:pt x="506" y="935"/>
                    <a:pt x="621" y="935"/>
                  </a:cubicBezTo>
                  <a:cubicBezTo>
                    <a:pt x="861" y="935"/>
                    <a:pt x="1091" y="749"/>
                    <a:pt x="1091" y="468"/>
                  </a:cubicBezTo>
                  <a:cubicBezTo>
                    <a:pt x="1091" y="210"/>
                    <a:pt x="882" y="1"/>
                    <a:pt x="6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4" name="Google Shape;37964;p48"/>
            <p:cNvSpPr/>
            <p:nvPr/>
          </p:nvSpPr>
          <p:spPr>
            <a:xfrm>
              <a:off x="6183075" y="1766650"/>
              <a:ext cx="18200" cy="15625"/>
            </a:xfrm>
            <a:custGeom>
              <a:avLst/>
              <a:gdLst/>
              <a:ahLst/>
              <a:cxnLst/>
              <a:rect l="l" t="t" r="r" b="b"/>
              <a:pathLst>
                <a:path w="728" h="625" extrusionOk="0">
                  <a:moveTo>
                    <a:pt x="417" y="1"/>
                  </a:moveTo>
                  <a:cubicBezTo>
                    <a:pt x="139" y="1"/>
                    <a:pt x="0" y="336"/>
                    <a:pt x="196" y="533"/>
                  </a:cubicBezTo>
                  <a:cubicBezTo>
                    <a:pt x="259" y="596"/>
                    <a:pt x="337" y="624"/>
                    <a:pt x="414" y="624"/>
                  </a:cubicBezTo>
                  <a:cubicBezTo>
                    <a:pt x="574" y="624"/>
                    <a:pt x="728" y="500"/>
                    <a:pt x="728" y="312"/>
                  </a:cubicBezTo>
                  <a:cubicBezTo>
                    <a:pt x="728" y="141"/>
                    <a:pt x="588"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5" name="Google Shape;37965;p48"/>
            <p:cNvSpPr/>
            <p:nvPr/>
          </p:nvSpPr>
          <p:spPr>
            <a:xfrm>
              <a:off x="5875575" y="1509825"/>
              <a:ext cx="18250" cy="15600"/>
            </a:xfrm>
            <a:custGeom>
              <a:avLst/>
              <a:gdLst/>
              <a:ahLst/>
              <a:cxnLst/>
              <a:rect l="l" t="t" r="r" b="b"/>
              <a:pathLst>
                <a:path w="730" h="624" extrusionOk="0">
                  <a:moveTo>
                    <a:pt x="417" y="1"/>
                  </a:moveTo>
                  <a:cubicBezTo>
                    <a:pt x="141" y="1"/>
                    <a:pt x="1" y="336"/>
                    <a:pt x="198" y="531"/>
                  </a:cubicBezTo>
                  <a:cubicBezTo>
                    <a:pt x="261" y="595"/>
                    <a:pt x="339" y="624"/>
                    <a:pt x="416" y="624"/>
                  </a:cubicBezTo>
                  <a:cubicBezTo>
                    <a:pt x="576" y="624"/>
                    <a:pt x="730" y="500"/>
                    <a:pt x="730" y="312"/>
                  </a:cubicBezTo>
                  <a:cubicBezTo>
                    <a:pt x="730" y="140"/>
                    <a:pt x="590" y="1"/>
                    <a:pt x="4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6" name="Google Shape;37966;p48"/>
            <p:cNvSpPr/>
            <p:nvPr/>
          </p:nvSpPr>
          <p:spPr>
            <a:xfrm>
              <a:off x="5654900" y="2050725"/>
              <a:ext cx="40450" cy="38975"/>
            </a:xfrm>
            <a:custGeom>
              <a:avLst/>
              <a:gdLst/>
              <a:ahLst/>
              <a:cxnLst/>
              <a:rect l="l" t="t" r="r" b="b"/>
              <a:pathLst>
                <a:path w="1618" h="1559" extrusionOk="0">
                  <a:moveTo>
                    <a:pt x="839" y="1"/>
                  </a:moveTo>
                  <a:cubicBezTo>
                    <a:pt x="525" y="1"/>
                    <a:pt x="241" y="192"/>
                    <a:pt x="121" y="482"/>
                  </a:cubicBezTo>
                  <a:cubicBezTo>
                    <a:pt x="1" y="773"/>
                    <a:pt x="67" y="1107"/>
                    <a:pt x="289" y="1330"/>
                  </a:cubicBezTo>
                  <a:cubicBezTo>
                    <a:pt x="438" y="1479"/>
                    <a:pt x="637" y="1559"/>
                    <a:pt x="840" y="1559"/>
                  </a:cubicBezTo>
                  <a:cubicBezTo>
                    <a:pt x="941" y="1559"/>
                    <a:pt x="1042" y="1539"/>
                    <a:pt x="1138" y="1499"/>
                  </a:cubicBezTo>
                  <a:cubicBezTo>
                    <a:pt x="1428" y="1379"/>
                    <a:pt x="1618" y="1095"/>
                    <a:pt x="1618" y="779"/>
                  </a:cubicBezTo>
                  <a:cubicBezTo>
                    <a:pt x="1618" y="350"/>
                    <a:pt x="1269" y="1"/>
                    <a:pt x="8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7" name="Google Shape;37967;p48"/>
            <p:cNvSpPr/>
            <p:nvPr/>
          </p:nvSpPr>
          <p:spPr>
            <a:xfrm>
              <a:off x="5999500" y="1115875"/>
              <a:ext cx="6600" cy="5675"/>
            </a:xfrm>
            <a:custGeom>
              <a:avLst/>
              <a:gdLst/>
              <a:ahLst/>
              <a:cxnLst/>
              <a:rect l="l" t="t" r="r" b="b"/>
              <a:pathLst>
                <a:path w="264" h="227" extrusionOk="0">
                  <a:moveTo>
                    <a:pt x="151" y="1"/>
                  </a:moveTo>
                  <a:cubicBezTo>
                    <a:pt x="51" y="1"/>
                    <a:pt x="1" y="122"/>
                    <a:pt x="72" y="193"/>
                  </a:cubicBezTo>
                  <a:cubicBezTo>
                    <a:pt x="94" y="216"/>
                    <a:pt x="123" y="226"/>
                    <a:pt x="150" y="226"/>
                  </a:cubicBezTo>
                  <a:cubicBezTo>
                    <a:pt x="208" y="226"/>
                    <a:pt x="264" y="181"/>
                    <a:pt x="264" y="113"/>
                  </a:cubicBezTo>
                  <a:cubicBezTo>
                    <a:pt x="264" y="52"/>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8" name="Google Shape;37968;p48"/>
            <p:cNvSpPr/>
            <p:nvPr/>
          </p:nvSpPr>
          <p:spPr>
            <a:xfrm>
              <a:off x="6287650" y="1033325"/>
              <a:ext cx="6600" cy="5650"/>
            </a:xfrm>
            <a:custGeom>
              <a:avLst/>
              <a:gdLst/>
              <a:ahLst/>
              <a:cxnLst/>
              <a:rect l="l" t="t" r="r" b="b"/>
              <a:pathLst>
                <a:path w="264" h="226" extrusionOk="0">
                  <a:moveTo>
                    <a:pt x="151" y="0"/>
                  </a:moveTo>
                  <a:cubicBezTo>
                    <a:pt x="51" y="0"/>
                    <a:pt x="0" y="122"/>
                    <a:pt x="71" y="193"/>
                  </a:cubicBezTo>
                  <a:cubicBezTo>
                    <a:pt x="94" y="216"/>
                    <a:pt x="123" y="226"/>
                    <a:pt x="150" y="226"/>
                  </a:cubicBezTo>
                  <a:cubicBezTo>
                    <a:pt x="208" y="226"/>
                    <a:pt x="263" y="181"/>
                    <a:pt x="263" y="113"/>
                  </a:cubicBezTo>
                  <a:cubicBezTo>
                    <a:pt x="263" y="52"/>
                    <a:pt x="214" y="0"/>
                    <a:pt x="15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9" name="Google Shape;37969;p48"/>
            <p:cNvSpPr/>
            <p:nvPr/>
          </p:nvSpPr>
          <p:spPr>
            <a:xfrm>
              <a:off x="5636800" y="1380225"/>
              <a:ext cx="19625" cy="16850"/>
            </a:xfrm>
            <a:custGeom>
              <a:avLst/>
              <a:gdLst/>
              <a:ahLst/>
              <a:cxnLst/>
              <a:rect l="l" t="t" r="r" b="b"/>
              <a:pathLst>
                <a:path w="785" h="674" extrusionOk="0">
                  <a:moveTo>
                    <a:pt x="449" y="1"/>
                  </a:moveTo>
                  <a:cubicBezTo>
                    <a:pt x="150" y="1"/>
                    <a:pt x="0" y="363"/>
                    <a:pt x="212" y="575"/>
                  </a:cubicBezTo>
                  <a:cubicBezTo>
                    <a:pt x="281" y="643"/>
                    <a:pt x="365" y="673"/>
                    <a:pt x="447" y="673"/>
                  </a:cubicBezTo>
                  <a:cubicBezTo>
                    <a:pt x="619" y="673"/>
                    <a:pt x="785" y="540"/>
                    <a:pt x="785" y="337"/>
                  </a:cubicBezTo>
                  <a:cubicBezTo>
                    <a:pt x="785" y="151"/>
                    <a:pt x="634" y="1"/>
                    <a:pt x="4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0" name="Google Shape;37970;p48"/>
            <p:cNvSpPr/>
            <p:nvPr/>
          </p:nvSpPr>
          <p:spPr>
            <a:xfrm>
              <a:off x="5736550" y="1373225"/>
              <a:ext cx="6600" cy="5675"/>
            </a:xfrm>
            <a:custGeom>
              <a:avLst/>
              <a:gdLst/>
              <a:ahLst/>
              <a:cxnLst/>
              <a:rect l="l" t="t" r="r" b="b"/>
              <a:pathLst>
                <a:path w="264" h="227" extrusionOk="0">
                  <a:moveTo>
                    <a:pt x="151" y="1"/>
                  </a:moveTo>
                  <a:cubicBezTo>
                    <a:pt x="50" y="1"/>
                    <a:pt x="1" y="121"/>
                    <a:pt x="71" y="193"/>
                  </a:cubicBezTo>
                  <a:cubicBezTo>
                    <a:pt x="94" y="216"/>
                    <a:pt x="122" y="226"/>
                    <a:pt x="150" y="226"/>
                  </a:cubicBezTo>
                  <a:cubicBezTo>
                    <a:pt x="208" y="226"/>
                    <a:pt x="264" y="181"/>
                    <a:pt x="264" y="114"/>
                  </a:cubicBezTo>
                  <a:cubicBezTo>
                    <a:pt x="264" y="51"/>
                    <a:pt x="214" y="1"/>
                    <a:pt x="1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1" name="Google Shape;37971;p48"/>
            <p:cNvSpPr/>
            <p:nvPr/>
          </p:nvSpPr>
          <p:spPr>
            <a:xfrm>
              <a:off x="5340325" y="1531275"/>
              <a:ext cx="5600" cy="5625"/>
            </a:xfrm>
            <a:custGeom>
              <a:avLst/>
              <a:gdLst/>
              <a:ahLst/>
              <a:cxnLst/>
              <a:rect l="l" t="t" r="r" b="b"/>
              <a:pathLst>
                <a:path w="224" h="225" extrusionOk="0">
                  <a:moveTo>
                    <a:pt x="111" y="1"/>
                  </a:moveTo>
                  <a:cubicBezTo>
                    <a:pt x="50" y="1"/>
                    <a:pt x="0" y="52"/>
                    <a:pt x="0" y="113"/>
                  </a:cubicBezTo>
                  <a:cubicBezTo>
                    <a:pt x="0" y="175"/>
                    <a:pt x="50" y="225"/>
                    <a:pt x="111" y="225"/>
                  </a:cubicBezTo>
                  <a:cubicBezTo>
                    <a:pt x="173" y="225"/>
                    <a:pt x="224" y="175"/>
                    <a:pt x="224" y="113"/>
                  </a:cubicBezTo>
                  <a:cubicBezTo>
                    <a:pt x="224" y="52"/>
                    <a:pt x="173" y="1"/>
                    <a:pt x="1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2" name="Google Shape;37972;p48"/>
            <p:cNvSpPr/>
            <p:nvPr/>
          </p:nvSpPr>
          <p:spPr>
            <a:xfrm>
              <a:off x="5196650" y="1541100"/>
              <a:ext cx="16375" cy="14025"/>
            </a:xfrm>
            <a:custGeom>
              <a:avLst/>
              <a:gdLst/>
              <a:ahLst/>
              <a:cxnLst/>
              <a:rect l="l" t="t" r="r" b="b"/>
              <a:pathLst>
                <a:path w="655" h="561" extrusionOk="0">
                  <a:moveTo>
                    <a:pt x="375" y="0"/>
                  </a:moveTo>
                  <a:cubicBezTo>
                    <a:pt x="126" y="0"/>
                    <a:pt x="1" y="301"/>
                    <a:pt x="178" y="478"/>
                  </a:cubicBezTo>
                  <a:cubicBezTo>
                    <a:pt x="235" y="535"/>
                    <a:pt x="305" y="560"/>
                    <a:pt x="373" y="560"/>
                  </a:cubicBezTo>
                  <a:cubicBezTo>
                    <a:pt x="517" y="560"/>
                    <a:pt x="655" y="449"/>
                    <a:pt x="655" y="280"/>
                  </a:cubicBezTo>
                  <a:cubicBezTo>
                    <a:pt x="655" y="125"/>
                    <a:pt x="530" y="0"/>
                    <a:pt x="3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3" name="Google Shape;37973;p48"/>
            <p:cNvSpPr/>
            <p:nvPr/>
          </p:nvSpPr>
          <p:spPr>
            <a:xfrm>
              <a:off x="5267075" y="1415200"/>
              <a:ext cx="13100" cy="11225"/>
            </a:xfrm>
            <a:custGeom>
              <a:avLst/>
              <a:gdLst/>
              <a:ahLst/>
              <a:cxnLst/>
              <a:rect l="l" t="t" r="r" b="b"/>
              <a:pathLst>
                <a:path w="524" h="449" extrusionOk="0">
                  <a:moveTo>
                    <a:pt x="300" y="1"/>
                  </a:moveTo>
                  <a:cubicBezTo>
                    <a:pt x="100" y="1"/>
                    <a:pt x="1" y="241"/>
                    <a:pt x="142" y="383"/>
                  </a:cubicBezTo>
                  <a:cubicBezTo>
                    <a:pt x="188" y="428"/>
                    <a:pt x="244" y="449"/>
                    <a:pt x="298" y="449"/>
                  </a:cubicBezTo>
                  <a:cubicBezTo>
                    <a:pt x="413" y="449"/>
                    <a:pt x="524" y="359"/>
                    <a:pt x="524" y="225"/>
                  </a:cubicBezTo>
                  <a:cubicBezTo>
                    <a:pt x="524" y="102"/>
                    <a:pt x="423" y="1"/>
                    <a:pt x="3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4" name="Google Shape;37974;p48"/>
            <p:cNvSpPr/>
            <p:nvPr/>
          </p:nvSpPr>
          <p:spPr>
            <a:xfrm>
              <a:off x="5459200" y="1399800"/>
              <a:ext cx="22375" cy="22425"/>
            </a:xfrm>
            <a:custGeom>
              <a:avLst/>
              <a:gdLst/>
              <a:ahLst/>
              <a:cxnLst/>
              <a:rect l="l" t="t" r="r" b="b"/>
              <a:pathLst>
                <a:path w="895" h="897" extrusionOk="0">
                  <a:moveTo>
                    <a:pt x="447" y="1"/>
                  </a:moveTo>
                  <a:cubicBezTo>
                    <a:pt x="201" y="1"/>
                    <a:pt x="1" y="202"/>
                    <a:pt x="1" y="449"/>
                  </a:cubicBezTo>
                  <a:cubicBezTo>
                    <a:pt x="1" y="697"/>
                    <a:pt x="201" y="896"/>
                    <a:pt x="447" y="896"/>
                  </a:cubicBezTo>
                  <a:cubicBezTo>
                    <a:pt x="695" y="896"/>
                    <a:pt x="895" y="697"/>
                    <a:pt x="895" y="449"/>
                  </a:cubicBezTo>
                  <a:cubicBezTo>
                    <a:pt x="895" y="202"/>
                    <a:pt x="695" y="1"/>
                    <a:pt x="4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5" name="Google Shape;37975;p48"/>
            <p:cNvSpPr/>
            <p:nvPr/>
          </p:nvSpPr>
          <p:spPr>
            <a:xfrm>
              <a:off x="5527250" y="1429225"/>
              <a:ext cx="13100" cy="11200"/>
            </a:xfrm>
            <a:custGeom>
              <a:avLst/>
              <a:gdLst/>
              <a:ahLst/>
              <a:cxnLst/>
              <a:rect l="l" t="t" r="r" b="b"/>
              <a:pathLst>
                <a:path w="524" h="448" extrusionOk="0">
                  <a:moveTo>
                    <a:pt x="303" y="0"/>
                  </a:moveTo>
                  <a:cubicBezTo>
                    <a:pt x="302" y="0"/>
                    <a:pt x="301" y="0"/>
                    <a:pt x="300" y="0"/>
                  </a:cubicBezTo>
                  <a:cubicBezTo>
                    <a:pt x="100" y="0"/>
                    <a:pt x="1" y="241"/>
                    <a:pt x="140" y="382"/>
                  </a:cubicBezTo>
                  <a:cubicBezTo>
                    <a:pt x="186" y="427"/>
                    <a:pt x="242" y="448"/>
                    <a:pt x="297" y="448"/>
                  </a:cubicBezTo>
                  <a:cubicBezTo>
                    <a:pt x="413" y="448"/>
                    <a:pt x="524" y="359"/>
                    <a:pt x="524" y="224"/>
                  </a:cubicBezTo>
                  <a:cubicBezTo>
                    <a:pt x="524" y="101"/>
                    <a:pt x="425" y="0"/>
                    <a:pt x="30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6" name="Google Shape;37976;p48"/>
            <p:cNvSpPr/>
            <p:nvPr/>
          </p:nvSpPr>
          <p:spPr>
            <a:xfrm>
              <a:off x="5468975" y="1557875"/>
              <a:ext cx="30800" cy="30800"/>
            </a:xfrm>
            <a:custGeom>
              <a:avLst/>
              <a:gdLst/>
              <a:ahLst/>
              <a:cxnLst/>
              <a:rect l="l" t="t" r="r" b="b"/>
              <a:pathLst>
                <a:path w="1232" h="1232" extrusionOk="0">
                  <a:moveTo>
                    <a:pt x="617" y="1"/>
                  </a:moveTo>
                  <a:cubicBezTo>
                    <a:pt x="277" y="1"/>
                    <a:pt x="0" y="276"/>
                    <a:pt x="0" y="616"/>
                  </a:cubicBezTo>
                  <a:cubicBezTo>
                    <a:pt x="0" y="955"/>
                    <a:pt x="277" y="1232"/>
                    <a:pt x="617" y="1232"/>
                  </a:cubicBezTo>
                  <a:cubicBezTo>
                    <a:pt x="956" y="1232"/>
                    <a:pt x="1231" y="955"/>
                    <a:pt x="1231" y="616"/>
                  </a:cubicBezTo>
                  <a:cubicBezTo>
                    <a:pt x="1231" y="276"/>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7" name="Google Shape;37977;p48"/>
            <p:cNvSpPr/>
            <p:nvPr/>
          </p:nvSpPr>
          <p:spPr>
            <a:xfrm>
              <a:off x="4459500" y="632900"/>
              <a:ext cx="79875" cy="72025"/>
            </a:xfrm>
            <a:custGeom>
              <a:avLst/>
              <a:gdLst/>
              <a:ahLst/>
              <a:cxnLst/>
              <a:rect l="l" t="t" r="r" b="b"/>
              <a:pathLst>
                <a:path w="3195" h="2881" extrusionOk="0">
                  <a:moveTo>
                    <a:pt x="1553" y="1"/>
                  </a:moveTo>
                  <a:cubicBezTo>
                    <a:pt x="1199" y="1"/>
                    <a:pt x="850" y="131"/>
                    <a:pt x="579" y="381"/>
                  </a:cubicBezTo>
                  <a:cubicBezTo>
                    <a:pt x="150" y="775"/>
                    <a:pt x="0" y="1388"/>
                    <a:pt x="202" y="1935"/>
                  </a:cubicBezTo>
                  <a:cubicBezTo>
                    <a:pt x="401" y="2482"/>
                    <a:pt x="911" y="2855"/>
                    <a:pt x="1493" y="2879"/>
                  </a:cubicBezTo>
                  <a:cubicBezTo>
                    <a:pt x="1513" y="2880"/>
                    <a:pt x="1533" y="2881"/>
                    <a:pt x="1552" y="2881"/>
                  </a:cubicBezTo>
                  <a:cubicBezTo>
                    <a:pt x="2111" y="2881"/>
                    <a:pt x="2622" y="2556"/>
                    <a:pt x="2859" y="2047"/>
                  </a:cubicBezTo>
                  <a:cubicBezTo>
                    <a:pt x="3194" y="1325"/>
                    <a:pt x="2880" y="468"/>
                    <a:pt x="2160" y="135"/>
                  </a:cubicBezTo>
                  <a:cubicBezTo>
                    <a:pt x="1966" y="45"/>
                    <a:pt x="1759" y="1"/>
                    <a:pt x="15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8" name="Google Shape;37978;p48"/>
            <p:cNvSpPr/>
            <p:nvPr/>
          </p:nvSpPr>
          <p:spPr>
            <a:xfrm>
              <a:off x="4775325" y="636000"/>
              <a:ext cx="46075" cy="41550"/>
            </a:xfrm>
            <a:custGeom>
              <a:avLst/>
              <a:gdLst/>
              <a:ahLst/>
              <a:cxnLst/>
              <a:rect l="l" t="t" r="r" b="b"/>
              <a:pathLst>
                <a:path w="1843" h="1662" extrusionOk="0">
                  <a:moveTo>
                    <a:pt x="897" y="0"/>
                  </a:moveTo>
                  <a:cubicBezTo>
                    <a:pt x="693" y="0"/>
                    <a:pt x="490" y="76"/>
                    <a:pt x="334" y="220"/>
                  </a:cubicBezTo>
                  <a:cubicBezTo>
                    <a:pt x="86" y="447"/>
                    <a:pt x="0" y="801"/>
                    <a:pt x="116" y="1117"/>
                  </a:cubicBezTo>
                  <a:cubicBezTo>
                    <a:pt x="232" y="1433"/>
                    <a:pt x="525" y="1648"/>
                    <a:pt x="861" y="1661"/>
                  </a:cubicBezTo>
                  <a:cubicBezTo>
                    <a:pt x="873" y="1662"/>
                    <a:pt x="884" y="1662"/>
                    <a:pt x="895" y="1662"/>
                  </a:cubicBezTo>
                  <a:cubicBezTo>
                    <a:pt x="1217" y="1662"/>
                    <a:pt x="1513" y="1475"/>
                    <a:pt x="1649" y="1180"/>
                  </a:cubicBezTo>
                  <a:cubicBezTo>
                    <a:pt x="1843" y="764"/>
                    <a:pt x="1661" y="271"/>
                    <a:pt x="1245" y="77"/>
                  </a:cubicBezTo>
                  <a:cubicBezTo>
                    <a:pt x="1134" y="25"/>
                    <a:pt x="1015" y="0"/>
                    <a:pt x="89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9" name="Google Shape;37979;p48"/>
            <p:cNvSpPr/>
            <p:nvPr/>
          </p:nvSpPr>
          <p:spPr>
            <a:xfrm>
              <a:off x="4633325" y="734925"/>
              <a:ext cx="26650" cy="22875"/>
            </a:xfrm>
            <a:custGeom>
              <a:avLst/>
              <a:gdLst/>
              <a:ahLst/>
              <a:cxnLst/>
              <a:rect l="l" t="t" r="r" b="b"/>
              <a:pathLst>
                <a:path w="1066" h="915" extrusionOk="0">
                  <a:moveTo>
                    <a:pt x="543" y="0"/>
                  </a:moveTo>
                  <a:cubicBezTo>
                    <a:pt x="247" y="0"/>
                    <a:pt x="1" y="301"/>
                    <a:pt x="116" y="615"/>
                  </a:cubicBezTo>
                  <a:cubicBezTo>
                    <a:pt x="179" y="788"/>
                    <a:pt x="341" y="907"/>
                    <a:pt x="526" y="915"/>
                  </a:cubicBezTo>
                  <a:cubicBezTo>
                    <a:pt x="533" y="915"/>
                    <a:pt x="539" y="915"/>
                    <a:pt x="545" y="915"/>
                  </a:cubicBezTo>
                  <a:cubicBezTo>
                    <a:pt x="721" y="915"/>
                    <a:pt x="884" y="813"/>
                    <a:pt x="959" y="650"/>
                  </a:cubicBezTo>
                  <a:cubicBezTo>
                    <a:pt x="1066" y="422"/>
                    <a:pt x="967" y="150"/>
                    <a:pt x="737" y="44"/>
                  </a:cubicBezTo>
                  <a:cubicBezTo>
                    <a:pt x="672" y="14"/>
                    <a:pt x="606" y="0"/>
                    <a:pt x="5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0" name="Google Shape;37980;p48"/>
            <p:cNvSpPr/>
            <p:nvPr/>
          </p:nvSpPr>
          <p:spPr>
            <a:xfrm>
              <a:off x="4770450" y="764975"/>
              <a:ext cx="26650" cy="22900"/>
            </a:xfrm>
            <a:custGeom>
              <a:avLst/>
              <a:gdLst/>
              <a:ahLst/>
              <a:cxnLst/>
              <a:rect l="l" t="t" r="r" b="b"/>
              <a:pathLst>
                <a:path w="1066" h="916" extrusionOk="0">
                  <a:moveTo>
                    <a:pt x="544" y="1"/>
                  </a:moveTo>
                  <a:cubicBezTo>
                    <a:pt x="247" y="1"/>
                    <a:pt x="0" y="301"/>
                    <a:pt x="116" y="616"/>
                  </a:cubicBezTo>
                  <a:cubicBezTo>
                    <a:pt x="180" y="789"/>
                    <a:pt x="341" y="907"/>
                    <a:pt x="526" y="915"/>
                  </a:cubicBezTo>
                  <a:cubicBezTo>
                    <a:pt x="532" y="915"/>
                    <a:pt x="538" y="915"/>
                    <a:pt x="545" y="915"/>
                  </a:cubicBezTo>
                  <a:cubicBezTo>
                    <a:pt x="722" y="915"/>
                    <a:pt x="883" y="813"/>
                    <a:pt x="959" y="652"/>
                  </a:cubicBezTo>
                  <a:cubicBezTo>
                    <a:pt x="1066" y="422"/>
                    <a:pt x="966" y="151"/>
                    <a:pt x="738" y="45"/>
                  </a:cubicBezTo>
                  <a:cubicBezTo>
                    <a:pt x="673" y="15"/>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1" name="Google Shape;37981;p48"/>
            <p:cNvSpPr/>
            <p:nvPr/>
          </p:nvSpPr>
          <p:spPr>
            <a:xfrm>
              <a:off x="4679525" y="448325"/>
              <a:ext cx="67550" cy="60950"/>
            </a:xfrm>
            <a:custGeom>
              <a:avLst/>
              <a:gdLst/>
              <a:ahLst/>
              <a:cxnLst/>
              <a:rect l="l" t="t" r="r" b="b"/>
              <a:pathLst>
                <a:path w="2702" h="2438" extrusionOk="0">
                  <a:moveTo>
                    <a:pt x="1315" y="1"/>
                  </a:moveTo>
                  <a:cubicBezTo>
                    <a:pt x="1015" y="1"/>
                    <a:pt x="719" y="111"/>
                    <a:pt x="489" y="323"/>
                  </a:cubicBezTo>
                  <a:cubicBezTo>
                    <a:pt x="127" y="656"/>
                    <a:pt x="1" y="1175"/>
                    <a:pt x="171" y="1638"/>
                  </a:cubicBezTo>
                  <a:cubicBezTo>
                    <a:pt x="339" y="2099"/>
                    <a:pt x="771" y="2415"/>
                    <a:pt x="1264" y="2436"/>
                  </a:cubicBezTo>
                  <a:cubicBezTo>
                    <a:pt x="1281" y="2437"/>
                    <a:pt x="1298" y="2437"/>
                    <a:pt x="1316" y="2437"/>
                  </a:cubicBezTo>
                  <a:cubicBezTo>
                    <a:pt x="1787" y="2437"/>
                    <a:pt x="2219" y="2163"/>
                    <a:pt x="2419" y="1731"/>
                  </a:cubicBezTo>
                  <a:cubicBezTo>
                    <a:pt x="2702" y="1121"/>
                    <a:pt x="2437" y="398"/>
                    <a:pt x="1827" y="114"/>
                  </a:cubicBezTo>
                  <a:cubicBezTo>
                    <a:pt x="1663" y="38"/>
                    <a:pt x="1488" y="1"/>
                    <a:pt x="13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2" name="Google Shape;37982;p48"/>
            <p:cNvSpPr/>
            <p:nvPr/>
          </p:nvSpPr>
          <p:spPr>
            <a:xfrm>
              <a:off x="4285175" y="919950"/>
              <a:ext cx="35500" cy="30525"/>
            </a:xfrm>
            <a:custGeom>
              <a:avLst/>
              <a:gdLst/>
              <a:ahLst/>
              <a:cxnLst/>
              <a:rect l="l" t="t" r="r" b="b"/>
              <a:pathLst>
                <a:path w="1420" h="1221" extrusionOk="0">
                  <a:moveTo>
                    <a:pt x="724" y="1"/>
                  </a:moveTo>
                  <a:cubicBezTo>
                    <a:pt x="328" y="1"/>
                    <a:pt x="0" y="401"/>
                    <a:pt x="154" y="821"/>
                  </a:cubicBezTo>
                  <a:cubicBezTo>
                    <a:pt x="238" y="1053"/>
                    <a:pt x="454" y="1211"/>
                    <a:pt x="701" y="1220"/>
                  </a:cubicBezTo>
                  <a:cubicBezTo>
                    <a:pt x="710" y="1220"/>
                    <a:pt x="718" y="1220"/>
                    <a:pt x="727" y="1220"/>
                  </a:cubicBezTo>
                  <a:cubicBezTo>
                    <a:pt x="963" y="1220"/>
                    <a:pt x="1178" y="1083"/>
                    <a:pt x="1278" y="868"/>
                  </a:cubicBezTo>
                  <a:cubicBezTo>
                    <a:pt x="1419" y="563"/>
                    <a:pt x="1287" y="201"/>
                    <a:pt x="982" y="59"/>
                  </a:cubicBezTo>
                  <a:cubicBezTo>
                    <a:pt x="896" y="19"/>
                    <a:pt x="808"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3" name="Google Shape;37983;p48"/>
            <p:cNvSpPr/>
            <p:nvPr/>
          </p:nvSpPr>
          <p:spPr>
            <a:xfrm>
              <a:off x="5028125" y="991950"/>
              <a:ext cx="35500" cy="30525"/>
            </a:xfrm>
            <a:custGeom>
              <a:avLst/>
              <a:gdLst/>
              <a:ahLst/>
              <a:cxnLst/>
              <a:rect l="l" t="t" r="r" b="b"/>
              <a:pathLst>
                <a:path w="1420" h="1221" extrusionOk="0">
                  <a:moveTo>
                    <a:pt x="723" y="1"/>
                  </a:moveTo>
                  <a:cubicBezTo>
                    <a:pt x="328" y="1"/>
                    <a:pt x="0" y="401"/>
                    <a:pt x="154" y="821"/>
                  </a:cubicBezTo>
                  <a:cubicBezTo>
                    <a:pt x="238" y="1051"/>
                    <a:pt x="455" y="1209"/>
                    <a:pt x="700" y="1220"/>
                  </a:cubicBezTo>
                  <a:cubicBezTo>
                    <a:pt x="708" y="1220"/>
                    <a:pt x="717" y="1220"/>
                    <a:pt x="726" y="1220"/>
                  </a:cubicBezTo>
                  <a:cubicBezTo>
                    <a:pt x="962" y="1220"/>
                    <a:pt x="1178" y="1084"/>
                    <a:pt x="1278" y="868"/>
                  </a:cubicBezTo>
                  <a:cubicBezTo>
                    <a:pt x="1420" y="563"/>
                    <a:pt x="1287" y="200"/>
                    <a:pt x="982" y="59"/>
                  </a:cubicBezTo>
                  <a:cubicBezTo>
                    <a:pt x="896" y="19"/>
                    <a:pt x="808"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4" name="Google Shape;37984;p48"/>
            <p:cNvSpPr/>
            <p:nvPr/>
          </p:nvSpPr>
          <p:spPr>
            <a:xfrm>
              <a:off x="4092925" y="565600"/>
              <a:ext cx="17800" cy="15275"/>
            </a:xfrm>
            <a:custGeom>
              <a:avLst/>
              <a:gdLst/>
              <a:ahLst/>
              <a:cxnLst/>
              <a:rect l="l" t="t" r="r" b="b"/>
              <a:pathLst>
                <a:path w="712" h="611" extrusionOk="0">
                  <a:moveTo>
                    <a:pt x="363" y="0"/>
                  </a:moveTo>
                  <a:cubicBezTo>
                    <a:pt x="165" y="0"/>
                    <a:pt x="1" y="201"/>
                    <a:pt x="78" y="411"/>
                  </a:cubicBezTo>
                  <a:cubicBezTo>
                    <a:pt x="127" y="543"/>
                    <a:pt x="246" y="611"/>
                    <a:pt x="365" y="611"/>
                  </a:cubicBezTo>
                  <a:cubicBezTo>
                    <a:pt x="476" y="611"/>
                    <a:pt x="586" y="553"/>
                    <a:pt x="641" y="434"/>
                  </a:cubicBezTo>
                  <a:cubicBezTo>
                    <a:pt x="712" y="281"/>
                    <a:pt x="644" y="100"/>
                    <a:pt x="492" y="30"/>
                  </a:cubicBezTo>
                  <a:cubicBezTo>
                    <a:pt x="449" y="9"/>
                    <a:pt x="405" y="0"/>
                    <a:pt x="3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5" name="Google Shape;37985;p48"/>
            <p:cNvSpPr/>
            <p:nvPr/>
          </p:nvSpPr>
          <p:spPr>
            <a:xfrm>
              <a:off x="3642025" y="1175475"/>
              <a:ext cx="35525" cy="30500"/>
            </a:xfrm>
            <a:custGeom>
              <a:avLst/>
              <a:gdLst/>
              <a:ahLst/>
              <a:cxnLst/>
              <a:rect l="l" t="t" r="r" b="b"/>
              <a:pathLst>
                <a:path w="1421" h="1220" extrusionOk="0">
                  <a:moveTo>
                    <a:pt x="725" y="1"/>
                  </a:moveTo>
                  <a:cubicBezTo>
                    <a:pt x="329" y="1"/>
                    <a:pt x="0" y="401"/>
                    <a:pt x="155" y="821"/>
                  </a:cubicBezTo>
                  <a:cubicBezTo>
                    <a:pt x="239" y="1053"/>
                    <a:pt x="456" y="1210"/>
                    <a:pt x="702" y="1219"/>
                  </a:cubicBezTo>
                  <a:cubicBezTo>
                    <a:pt x="711" y="1220"/>
                    <a:pt x="720" y="1220"/>
                    <a:pt x="728" y="1220"/>
                  </a:cubicBezTo>
                  <a:cubicBezTo>
                    <a:pt x="965" y="1220"/>
                    <a:pt x="1179" y="1082"/>
                    <a:pt x="1279" y="868"/>
                  </a:cubicBezTo>
                  <a:cubicBezTo>
                    <a:pt x="1421" y="563"/>
                    <a:pt x="1289" y="200"/>
                    <a:pt x="983" y="59"/>
                  </a:cubicBezTo>
                  <a:cubicBezTo>
                    <a:pt x="897" y="19"/>
                    <a:pt x="809"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6" name="Google Shape;37986;p48"/>
            <p:cNvSpPr/>
            <p:nvPr/>
          </p:nvSpPr>
          <p:spPr>
            <a:xfrm>
              <a:off x="4375425" y="455725"/>
              <a:ext cx="38200" cy="32825"/>
            </a:xfrm>
            <a:custGeom>
              <a:avLst/>
              <a:gdLst/>
              <a:ahLst/>
              <a:cxnLst/>
              <a:rect l="l" t="t" r="r" b="b"/>
              <a:pathLst>
                <a:path w="1528" h="1313" extrusionOk="0">
                  <a:moveTo>
                    <a:pt x="779" y="0"/>
                  </a:moveTo>
                  <a:cubicBezTo>
                    <a:pt x="353" y="0"/>
                    <a:pt x="0" y="431"/>
                    <a:pt x="166" y="883"/>
                  </a:cubicBezTo>
                  <a:cubicBezTo>
                    <a:pt x="258" y="1131"/>
                    <a:pt x="489" y="1301"/>
                    <a:pt x="754" y="1312"/>
                  </a:cubicBezTo>
                  <a:cubicBezTo>
                    <a:pt x="763" y="1312"/>
                    <a:pt x="772" y="1312"/>
                    <a:pt x="780" y="1312"/>
                  </a:cubicBezTo>
                  <a:cubicBezTo>
                    <a:pt x="1036" y="1312"/>
                    <a:pt x="1269" y="1165"/>
                    <a:pt x="1376" y="933"/>
                  </a:cubicBezTo>
                  <a:cubicBezTo>
                    <a:pt x="1528" y="604"/>
                    <a:pt x="1385" y="215"/>
                    <a:pt x="1056" y="63"/>
                  </a:cubicBezTo>
                  <a:cubicBezTo>
                    <a:pt x="963" y="20"/>
                    <a:pt x="869"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7" name="Google Shape;37987;p48"/>
            <p:cNvSpPr/>
            <p:nvPr/>
          </p:nvSpPr>
          <p:spPr>
            <a:xfrm>
              <a:off x="4548975" y="492075"/>
              <a:ext cx="8250" cy="7125"/>
            </a:xfrm>
            <a:custGeom>
              <a:avLst/>
              <a:gdLst/>
              <a:ahLst/>
              <a:cxnLst/>
              <a:rect l="l" t="t" r="r" b="b"/>
              <a:pathLst>
                <a:path w="330" h="285" extrusionOk="0">
                  <a:moveTo>
                    <a:pt x="169" y="1"/>
                  </a:moveTo>
                  <a:cubicBezTo>
                    <a:pt x="77" y="1"/>
                    <a:pt x="0" y="93"/>
                    <a:pt x="36" y="191"/>
                  </a:cubicBezTo>
                  <a:cubicBezTo>
                    <a:pt x="59" y="253"/>
                    <a:pt x="113" y="284"/>
                    <a:pt x="168" y="284"/>
                  </a:cubicBezTo>
                  <a:cubicBezTo>
                    <a:pt x="220" y="284"/>
                    <a:pt x="271" y="257"/>
                    <a:pt x="298" y="202"/>
                  </a:cubicBezTo>
                  <a:cubicBezTo>
                    <a:pt x="329" y="131"/>
                    <a:pt x="299" y="47"/>
                    <a:pt x="228" y="14"/>
                  </a:cubicBezTo>
                  <a:cubicBezTo>
                    <a:pt x="208" y="5"/>
                    <a:pt x="188" y="1"/>
                    <a:pt x="1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8" name="Google Shape;37988;p48"/>
            <p:cNvSpPr/>
            <p:nvPr/>
          </p:nvSpPr>
          <p:spPr>
            <a:xfrm>
              <a:off x="4643550" y="338800"/>
              <a:ext cx="8250" cy="7100"/>
            </a:xfrm>
            <a:custGeom>
              <a:avLst/>
              <a:gdLst/>
              <a:ahLst/>
              <a:cxnLst/>
              <a:rect l="l" t="t" r="r" b="b"/>
              <a:pathLst>
                <a:path w="330" h="284" extrusionOk="0">
                  <a:moveTo>
                    <a:pt x="167" y="0"/>
                  </a:moveTo>
                  <a:cubicBezTo>
                    <a:pt x="75" y="0"/>
                    <a:pt x="0" y="94"/>
                    <a:pt x="35" y="190"/>
                  </a:cubicBezTo>
                  <a:cubicBezTo>
                    <a:pt x="57" y="252"/>
                    <a:pt x="113" y="284"/>
                    <a:pt x="169" y="284"/>
                  </a:cubicBezTo>
                  <a:cubicBezTo>
                    <a:pt x="220" y="284"/>
                    <a:pt x="272" y="257"/>
                    <a:pt x="298" y="202"/>
                  </a:cubicBezTo>
                  <a:cubicBezTo>
                    <a:pt x="329" y="130"/>
                    <a:pt x="299" y="46"/>
                    <a:pt x="229" y="14"/>
                  </a:cubicBezTo>
                  <a:cubicBezTo>
                    <a:pt x="208" y="5"/>
                    <a:pt x="187" y="0"/>
                    <a:pt x="1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9" name="Google Shape;37989;p48"/>
            <p:cNvSpPr/>
            <p:nvPr/>
          </p:nvSpPr>
          <p:spPr>
            <a:xfrm>
              <a:off x="4959725" y="521850"/>
              <a:ext cx="12450" cy="10650"/>
            </a:xfrm>
            <a:custGeom>
              <a:avLst/>
              <a:gdLst/>
              <a:ahLst/>
              <a:cxnLst/>
              <a:rect l="l" t="t" r="r" b="b"/>
              <a:pathLst>
                <a:path w="498" h="426" extrusionOk="0">
                  <a:moveTo>
                    <a:pt x="253" y="0"/>
                  </a:moveTo>
                  <a:cubicBezTo>
                    <a:pt x="115" y="0"/>
                    <a:pt x="1" y="140"/>
                    <a:pt x="55" y="286"/>
                  </a:cubicBezTo>
                  <a:cubicBezTo>
                    <a:pt x="89" y="378"/>
                    <a:pt x="172" y="425"/>
                    <a:pt x="255" y="425"/>
                  </a:cubicBezTo>
                  <a:cubicBezTo>
                    <a:pt x="332" y="425"/>
                    <a:pt x="409" y="385"/>
                    <a:pt x="448" y="302"/>
                  </a:cubicBezTo>
                  <a:cubicBezTo>
                    <a:pt x="497" y="195"/>
                    <a:pt x="451" y="69"/>
                    <a:pt x="344" y="21"/>
                  </a:cubicBezTo>
                  <a:cubicBezTo>
                    <a:pt x="313" y="7"/>
                    <a:pt x="283" y="0"/>
                    <a:pt x="25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0" name="Google Shape;37990;p48"/>
            <p:cNvSpPr/>
            <p:nvPr/>
          </p:nvSpPr>
          <p:spPr>
            <a:xfrm>
              <a:off x="5110175" y="729825"/>
              <a:ext cx="24775" cy="21300"/>
            </a:xfrm>
            <a:custGeom>
              <a:avLst/>
              <a:gdLst/>
              <a:ahLst/>
              <a:cxnLst/>
              <a:rect l="l" t="t" r="r" b="b"/>
              <a:pathLst>
                <a:path w="991" h="852" extrusionOk="0">
                  <a:moveTo>
                    <a:pt x="505" y="0"/>
                  </a:moveTo>
                  <a:cubicBezTo>
                    <a:pt x="229" y="0"/>
                    <a:pt x="0" y="279"/>
                    <a:pt x="108" y="573"/>
                  </a:cubicBezTo>
                  <a:cubicBezTo>
                    <a:pt x="176" y="758"/>
                    <a:pt x="341" y="852"/>
                    <a:pt x="507" y="852"/>
                  </a:cubicBezTo>
                  <a:cubicBezTo>
                    <a:pt x="661" y="852"/>
                    <a:pt x="816" y="770"/>
                    <a:pt x="893" y="605"/>
                  </a:cubicBezTo>
                  <a:cubicBezTo>
                    <a:pt x="990" y="393"/>
                    <a:pt x="899" y="140"/>
                    <a:pt x="685" y="41"/>
                  </a:cubicBezTo>
                  <a:cubicBezTo>
                    <a:pt x="625" y="13"/>
                    <a:pt x="564" y="0"/>
                    <a:pt x="50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1" name="Google Shape;37991;p48"/>
            <p:cNvSpPr/>
            <p:nvPr/>
          </p:nvSpPr>
          <p:spPr>
            <a:xfrm>
              <a:off x="5005700" y="429125"/>
              <a:ext cx="16525" cy="14225"/>
            </a:xfrm>
            <a:custGeom>
              <a:avLst/>
              <a:gdLst/>
              <a:ahLst/>
              <a:cxnLst/>
              <a:rect l="l" t="t" r="r" b="b"/>
              <a:pathLst>
                <a:path w="661" h="569" extrusionOk="0">
                  <a:moveTo>
                    <a:pt x="336" y="1"/>
                  </a:moveTo>
                  <a:cubicBezTo>
                    <a:pt x="152" y="1"/>
                    <a:pt x="0" y="187"/>
                    <a:pt x="71" y="383"/>
                  </a:cubicBezTo>
                  <a:cubicBezTo>
                    <a:pt x="116" y="506"/>
                    <a:pt x="227" y="569"/>
                    <a:pt x="338" y="569"/>
                  </a:cubicBezTo>
                  <a:cubicBezTo>
                    <a:pt x="441" y="569"/>
                    <a:pt x="543" y="514"/>
                    <a:pt x="594" y="404"/>
                  </a:cubicBezTo>
                  <a:cubicBezTo>
                    <a:pt x="660" y="262"/>
                    <a:pt x="599" y="94"/>
                    <a:pt x="457" y="28"/>
                  </a:cubicBezTo>
                  <a:cubicBezTo>
                    <a:pt x="417" y="9"/>
                    <a:pt x="376" y="1"/>
                    <a:pt x="3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2" name="Google Shape;37992;p48"/>
            <p:cNvSpPr/>
            <p:nvPr/>
          </p:nvSpPr>
          <p:spPr>
            <a:xfrm>
              <a:off x="4690750" y="899100"/>
              <a:ext cx="24850" cy="21375"/>
            </a:xfrm>
            <a:custGeom>
              <a:avLst/>
              <a:gdLst/>
              <a:ahLst/>
              <a:cxnLst/>
              <a:rect l="l" t="t" r="r" b="b"/>
              <a:pathLst>
                <a:path w="994" h="855" extrusionOk="0">
                  <a:moveTo>
                    <a:pt x="507" y="0"/>
                  </a:moveTo>
                  <a:cubicBezTo>
                    <a:pt x="229" y="0"/>
                    <a:pt x="0" y="280"/>
                    <a:pt x="107" y="575"/>
                  </a:cubicBezTo>
                  <a:cubicBezTo>
                    <a:pt x="175" y="760"/>
                    <a:pt x="341" y="854"/>
                    <a:pt x="508" y="854"/>
                  </a:cubicBezTo>
                  <a:cubicBezTo>
                    <a:pt x="662" y="854"/>
                    <a:pt x="817" y="773"/>
                    <a:pt x="894" y="608"/>
                  </a:cubicBezTo>
                  <a:cubicBezTo>
                    <a:pt x="993" y="394"/>
                    <a:pt x="900" y="140"/>
                    <a:pt x="688" y="41"/>
                  </a:cubicBezTo>
                  <a:cubicBezTo>
                    <a:pt x="627" y="13"/>
                    <a:pt x="566" y="0"/>
                    <a:pt x="5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3" name="Google Shape;37993;p48"/>
            <p:cNvSpPr/>
            <p:nvPr/>
          </p:nvSpPr>
          <p:spPr>
            <a:xfrm>
              <a:off x="4921575" y="878575"/>
              <a:ext cx="16575" cy="14275"/>
            </a:xfrm>
            <a:custGeom>
              <a:avLst/>
              <a:gdLst/>
              <a:ahLst/>
              <a:cxnLst/>
              <a:rect l="l" t="t" r="r" b="b"/>
              <a:pathLst>
                <a:path w="663" h="571" extrusionOk="0">
                  <a:moveTo>
                    <a:pt x="339" y="1"/>
                  </a:moveTo>
                  <a:cubicBezTo>
                    <a:pt x="154" y="1"/>
                    <a:pt x="0" y="187"/>
                    <a:pt x="72" y="383"/>
                  </a:cubicBezTo>
                  <a:cubicBezTo>
                    <a:pt x="118" y="507"/>
                    <a:pt x="229" y="570"/>
                    <a:pt x="340" y="570"/>
                  </a:cubicBezTo>
                  <a:cubicBezTo>
                    <a:pt x="444" y="570"/>
                    <a:pt x="547" y="516"/>
                    <a:pt x="598" y="405"/>
                  </a:cubicBezTo>
                  <a:cubicBezTo>
                    <a:pt x="663" y="262"/>
                    <a:pt x="601" y="94"/>
                    <a:pt x="460" y="28"/>
                  </a:cubicBezTo>
                  <a:cubicBezTo>
                    <a:pt x="419" y="9"/>
                    <a:pt x="378" y="1"/>
                    <a:pt x="3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4" name="Google Shape;37994;p48"/>
            <p:cNvSpPr/>
            <p:nvPr/>
          </p:nvSpPr>
          <p:spPr>
            <a:xfrm>
              <a:off x="4546000" y="863475"/>
              <a:ext cx="6450" cy="5550"/>
            </a:xfrm>
            <a:custGeom>
              <a:avLst/>
              <a:gdLst/>
              <a:ahLst/>
              <a:cxnLst/>
              <a:rect l="l" t="t" r="r" b="b"/>
              <a:pathLst>
                <a:path w="258" h="222" extrusionOk="0">
                  <a:moveTo>
                    <a:pt x="130" y="0"/>
                  </a:moveTo>
                  <a:cubicBezTo>
                    <a:pt x="59" y="0"/>
                    <a:pt x="0" y="73"/>
                    <a:pt x="27" y="149"/>
                  </a:cubicBezTo>
                  <a:cubicBezTo>
                    <a:pt x="44" y="197"/>
                    <a:pt x="88" y="222"/>
                    <a:pt x="131" y="222"/>
                  </a:cubicBezTo>
                  <a:cubicBezTo>
                    <a:pt x="171" y="222"/>
                    <a:pt x="211" y="201"/>
                    <a:pt x="230" y="158"/>
                  </a:cubicBezTo>
                  <a:cubicBezTo>
                    <a:pt x="257" y="103"/>
                    <a:pt x="233"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5" name="Google Shape;37995;p48"/>
            <p:cNvSpPr/>
            <p:nvPr/>
          </p:nvSpPr>
          <p:spPr>
            <a:xfrm>
              <a:off x="4563575" y="979575"/>
              <a:ext cx="6425" cy="5550"/>
            </a:xfrm>
            <a:custGeom>
              <a:avLst/>
              <a:gdLst/>
              <a:ahLst/>
              <a:cxnLst/>
              <a:rect l="l" t="t" r="r" b="b"/>
              <a:pathLst>
                <a:path w="257" h="222" extrusionOk="0">
                  <a:moveTo>
                    <a:pt x="130" y="1"/>
                  </a:moveTo>
                  <a:cubicBezTo>
                    <a:pt x="59" y="1"/>
                    <a:pt x="0" y="73"/>
                    <a:pt x="28" y="148"/>
                  </a:cubicBezTo>
                  <a:cubicBezTo>
                    <a:pt x="45" y="197"/>
                    <a:pt x="88" y="221"/>
                    <a:pt x="131" y="221"/>
                  </a:cubicBezTo>
                  <a:cubicBezTo>
                    <a:pt x="171" y="221"/>
                    <a:pt x="211" y="200"/>
                    <a:pt x="231" y="157"/>
                  </a:cubicBezTo>
                  <a:cubicBezTo>
                    <a:pt x="256" y="102"/>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6" name="Google Shape;37996;p48"/>
            <p:cNvSpPr/>
            <p:nvPr/>
          </p:nvSpPr>
          <p:spPr>
            <a:xfrm>
              <a:off x="4840025" y="980150"/>
              <a:ext cx="6450" cy="5550"/>
            </a:xfrm>
            <a:custGeom>
              <a:avLst/>
              <a:gdLst/>
              <a:ahLst/>
              <a:cxnLst/>
              <a:rect l="l" t="t" r="r" b="b"/>
              <a:pathLst>
                <a:path w="258" h="222" extrusionOk="0">
                  <a:moveTo>
                    <a:pt x="132" y="0"/>
                  </a:moveTo>
                  <a:cubicBezTo>
                    <a:pt x="60" y="0"/>
                    <a:pt x="1" y="73"/>
                    <a:pt x="29" y="149"/>
                  </a:cubicBezTo>
                  <a:cubicBezTo>
                    <a:pt x="46" y="197"/>
                    <a:pt x="89" y="221"/>
                    <a:pt x="132" y="221"/>
                  </a:cubicBezTo>
                  <a:cubicBezTo>
                    <a:pt x="172" y="221"/>
                    <a:pt x="212" y="200"/>
                    <a:pt x="232" y="157"/>
                  </a:cubicBezTo>
                  <a:cubicBezTo>
                    <a:pt x="258" y="103"/>
                    <a:pt x="233" y="37"/>
                    <a:pt x="179"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7" name="Google Shape;37997;p48"/>
            <p:cNvSpPr/>
            <p:nvPr/>
          </p:nvSpPr>
          <p:spPr>
            <a:xfrm>
              <a:off x="4248800" y="724025"/>
              <a:ext cx="6450" cy="5525"/>
            </a:xfrm>
            <a:custGeom>
              <a:avLst/>
              <a:gdLst/>
              <a:ahLst/>
              <a:cxnLst/>
              <a:rect l="l" t="t" r="r" b="b"/>
              <a:pathLst>
                <a:path w="258" h="221" extrusionOk="0">
                  <a:moveTo>
                    <a:pt x="130" y="0"/>
                  </a:moveTo>
                  <a:cubicBezTo>
                    <a:pt x="59" y="0"/>
                    <a:pt x="0" y="73"/>
                    <a:pt x="28" y="148"/>
                  </a:cubicBezTo>
                  <a:cubicBezTo>
                    <a:pt x="46" y="196"/>
                    <a:pt x="89" y="221"/>
                    <a:pt x="132" y="221"/>
                  </a:cubicBezTo>
                  <a:cubicBezTo>
                    <a:pt x="172" y="221"/>
                    <a:pt x="212" y="200"/>
                    <a:pt x="232" y="157"/>
                  </a:cubicBezTo>
                  <a:cubicBezTo>
                    <a:pt x="258" y="102"/>
                    <a:pt x="234" y="37"/>
                    <a:pt x="178" y="11"/>
                  </a:cubicBezTo>
                  <a:cubicBezTo>
                    <a:pt x="162"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8" name="Google Shape;37998;p48"/>
            <p:cNvSpPr/>
            <p:nvPr/>
          </p:nvSpPr>
          <p:spPr>
            <a:xfrm>
              <a:off x="4039650" y="878075"/>
              <a:ext cx="28950" cy="24900"/>
            </a:xfrm>
            <a:custGeom>
              <a:avLst/>
              <a:gdLst/>
              <a:ahLst/>
              <a:cxnLst/>
              <a:rect l="l" t="t" r="r" b="b"/>
              <a:pathLst>
                <a:path w="1158" h="996" extrusionOk="0">
                  <a:moveTo>
                    <a:pt x="591" y="0"/>
                  </a:moveTo>
                  <a:cubicBezTo>
                    <a:pt x="268" y="0"/>
                    <a:pt x="1" y="327"/>
                    <a:pt x="127" y="669"/>
                  </a:cubicBezTo>
                  <a:cubicBezTo>
                    <a:pt x="196" y="858"/>
                    <a:pt x="372" y="986"/>
                    <a:pt x="572" y="995"/>
                  </a:cubicBezTo>
                  <a:cubicBezTo>
                    <a:pt x="578" y="995"/>
                    <a:pt x="584" y="995"/>
                    <a:pt x="591" y="995"/>
                  </a:cubicBezTo>
                  <a:cubicBezTo>
                    <a:pt x="785" y="995"/>
                    <a:pt x="961" y="884"/>
                    <a:pt x="1044" y="708"/>
                  </a:cubicBezTo>
                  <a:cubicBezTo>
                    <a:pt x="1158" y="458"/>
                    <a:pt x="1050" y="164"/>
                    <a:pt x="802" y="48"/>
                  </a:cubicBezTo>
                  <a:cubicBezTo>
                    <a:pt x="731" y="15"/>
                    <a:pt x="660" y="0"/>
                    <a:pt x="5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9" name="Google Shape;37999;p48"/>
            <p:cNvSpPr/>
            <p:nvPr/>
          </p:nvSpPr>
          <p:spPr>
            <a:xfrm>
              <a:off x="3584800" y="401825"/>
              <a:ext cx="46875" cy="43950"/>
            </a:xfrm>
            <a:custGeom>
              <a:avLst/>
              <a:gdLst/>
              <a:ahLst/>
              <a:cxnLst/>
              <a:rect l="l" t="t" r="r" b="b"/>
              <a:pathLst>
                <a:path w="1875" h="1758" extrusionOk="0">
                  <a:moveTo>
                    <a:pt x="936" y="1"/>
                  </a:moveTo>
                  <a:cubicBezTo>
                    <a:pt x="862" y="1"/>
                    <a:pt x="788" y="10"/>
                    <a:pt x="714" y="29"/>
                  </a:cubicBezTo>
                  <a:cubicBezTo>
                    <a:pt x="372" y="119"/>
                    <a:pt x="116" y="408"/>
                    <a:pt x="66" y="759"/>
                  </a:cubicBezTo>
                  <a:cubicBezTo>
                    <a:pt x="0" y="1240"/>
                    <a:pt x="337" y="1684"/>
                    <a:pt x="818" y="1750"/>
                  </a:cubicBezTo>
                  <a:cubicBezTo>
                    <a:pt x="858" y="1755"/>
                    <a:pt x="898" y="1758"/>
                    <a:pt x="937" y="1758"/>
                  </a:cubicBezTo>
                  <a:cubicBezTo>
                    <a:pt x="1246" y="1758"/>
                    <a:pt x="1536" y="1595"/>
                    <a:pt x="1696" y="1323"/>
                  </a:cubicBezTo>
                  <a:cubicBezTo>
                    <a:pt x="1875" y="1016"/>
                    <a:pt x="1852" y="632"/>
                    <a:pt x="1637" y="349"/>
                  </a:cubicBezTo>
                  <a:cubicBezTo>
                    <a:pt x="1468" y="126"/>
                    <a:pt x="1207" y="1"/>
                    <a:pt x="9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0" name="Google Shape;38000;p48"/>
            <p:cNvSpPr/>
            <p:nvPr/>
          </p:nvSpPr>
          <p:spPr>
            <a:xfrm>
              <a:off x="3362875" y="1083450"/>
              <a:ext cx="44350" cy="41550"/>
            </a:xfrm>
            <a:custGeom>
              <a:avLst/>
              <a:gdLst/>
              <a:ahLst/>
              <a:cxnLst/>
              <a:rect l="l" t="t" r="r" b="b"/>
              <a:pathLst>
                <a:path w="1774" h="1662" extrusionOk="0">
                  <a:moveTo>
                    <a:pt x="888" y="0"/>
                  </a:moveTo>
                  <a:cubicBezTo>
                    <a:pt x="818" y="0"/>
                    <a:pt x="747" y="9"/>
                    <a:pt x="677" y="28"/>
                  </a:cubicBezTo>
                  <a:cubicBezTo>
                    <a:pt x="350" y="112"/>
                    <a:pt x="108" y="385"/>
                    <a:pt x="63" y="717"/>
                  </a:cubicBezTo>
                  <a:cubicBezTo>
                    <a:pt x="0" y="1171"/>
                    <a:pt x="319" y="1591"/>
                    <a:pt x="773" y="1654"/>
                  </a:cubicBezTo>
                  <a:cubicBezTo>
                    <a:pt x="810" y="1659"/>
                    <a:pt x="848" y="1661"/>
                    <a:pt x="885" y="1661"/>
                  </a:cubicBezTo>
                  <a:cubicBezTo>
                    <a:pt x="1178" y="1661"/>
                    <a:pt x="1453" y="1507"/>
                    <a:pt x="1604" y="1250"/>
                  </a:cubicBezTo>
                  <a:cubicBezTo>
                    <a:pt x="1774" y="959"/>
                    <a:pt x="1751" y="597"/>
                    <a:pt x="1548" y="328"/>
                  </a:cubicBezTo>
                  <a:cubicBezTo>
                    <a:pt x="1389" y="118"/>
                    <a:pt x="1143"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1" name="Google Shape;38001;p48"/>
            <p:cNvSpPr/>
            <p:nvPr/>
          </p:nvSpPr>
          <p:spPr>
            <a:xfrm>
              <a:off x="3490675" y="962875"/>
              <a:ext cx="27100" cy="22875"/>
            </a:xfrm>
            <a:custGeom>
              <a:avLst/>
              <a:gdLst/>
              <a:ahLst/>
              <a:cxnLst/>
              <a:rect l="l" t="t" r="r" b="b"/>
              <a:pathLst>
                <a:path w="1084" h="915" extrusionOk="0">
                  <a:moveTo>
                    <a:pt x="491" y="1"/>
                  </a:moveTo>
                  <a:cubicBezTo>
                    <a:pt x="278" y="1"/>
                    <a:pt x="69" y="147"/>
                    <a:pt x="35" y="395"/>
                  </a:cubicBezTo>
                  <a:cubicBezTo>
                    <a:pt x="0" y="645"/>
                    <a:pt x="176" y="875"/>
                    <a:pt x="425" y="910"/>
                  </a:cubicBezTo>
                  <a:cubicBezTo>
                    <a:pt x="448" y="913"/>
                    <a:pt x="470" y="914"/>
                    <a:pt x="492" y="914"/>
                  </a:cubicBezTo>
                  <a:cubicBezTo>
                    <a:pt x="857" y="914"/>
                    <a:pt x="1084" y="487"/>
                    <a:pt x="852" y="182"/>
                  </a:cubicBezTo>
                  <a:cubicBezTo>
                    <a:pt x="758" y="57"/>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2" name="Google Shape;38002;p48"/>
            <p:cNvSpPr/>
            <p:nvPr/>
          </p:nvSpPr>
          <p:spPr>
            <a:xfrm>
              <a:off x="3350775" y="974375"/>
              <a:ext cx="27100" cy="22875"/>
            </a:xfrm>
            <a:custGeom>
              <a:avLst/>
              <a:gdLst/>
              <a:ahLst/>
              <a:cxnLst/>
              <a:rect l="l" t="t" r="r" b="b"/>
              <a:pathLst>
                <a:path w="1084" h="915" extrusionOk="0">
                  <a:moveTo>
                    <a:pt x="490" y="0"/>
                  </a:moveTo>
                  <a:cubicBezTo>
                    <a:pt x="278" y="0"/>
                    <a:pt x="69" y="147"/>
                    <a:pt x="35" y="395"/>
                  </a:cubicBezTo>
                  <a:cubicBezTo>
                    <a:pt x="0" y="645"/>
                    <a:pt x="175" y="875"/>
                    <a:pt x="426" y="909"/>
                  </a:cubicBezTo>
                  <a:cubicBezTo>
                    <a:pt x="448" y="913"/>
                    <a:pt x="470" y="914"/>
                    <a:pt x="492" y="914"/>
                  </a:cubicBezTo>
                  <a:cubicBezTo>
                    <a:pt x="857" y="914"/>
                    <a:pt x="1084" y="487"/>
                    <a:pt x="851" y="182"/>
                  </a:cubicBezTo>
                  <a:cubicBezTo>
                    <a:pt x="757" y="57"/>
                    <a:pt x="623" y="0"/>
                    <a:pt x="4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3" name="Google Shape;38003;p48"/>
            <p:cNvSpPr/>
            <p:nvPr/>
          </p:nvSpPr>
          <p:spPr>
            <a:xfrm>
              <a:off x="3807100" y="588875"/>
              <a:ext cx="32525" cy="30475"/>
            </a:xfrm>
            <a:custGeom>
              <a:avLst/>
              <a:gdLst/>
              <a:ahLst/>
              <a:cxnLst/>
              <a:rect l="l" t="t" r="r" b="b"/>
              <a:pathLst>
                <a:path w="1301" h="1219" extrusionOk="0">
                  <a:moveTo>
                    <a:pt x="649" y="0"/>
                  </a:moveTo>
                  <a:cubicBezTo>
                    <a:pt x="598" y="0"/>
                    <a:pt x="547" y="7"/>
                    <a:pt x="496" y="20"/>
                  </a:cubicBezTo>
                  <a:cubicBezTo>
                    <a:pt x="257" y="83"/>
                    <a:pt x="80" y="283"/>
                    <a:pt x="47" y="526"/>
                  </a:cubicBezTo>
                  <a:cubicBezTo>
                    <a:pt x="0" y="860"/>
                    <a:pt x="233" y="1167"/>
                    <a:pt x="567" y="1213"/>
                  </a:cubicBezTo>
                  <a:cubicBezTo>
                    <a:pt x="594" y="1217"/>
                    <a:pt x="622" y="1219"/>
                    <a:pt x="649" y="1219"/>
                  </a:cubicBezTo>
                  <a:cubicBezTo>
                    <a:pt x="863" y="1219"/>
                    <a:pt x="1065" y="1105"/>
                    <a:pt x="1176" y="917"/>
                  </a:cubicBezTo>
                  <a:cubicBezTo>
                    <a:pt x="1300" y="704"/>
                    <a:pt x="1284" y="438"/>
                    <a:pt x="1135" y="241"/>
                  </a:cubicBezTo>
                  <a:cubicBezTo>
                    <a:pt x="1018" y="87"/>
                    <a:pt x="837"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4" name="Google Shape;38004;p48"/>
            <p:cNvSpPr/>
            <p:nvPr/>
          </p:nvSpPr>
          <p:spPr>
            <a:xfrm>
              <a:off x="3028375" y="826850"/>
              <a:ext cx="32475" cy="30500"/>
            </a:xfrm>
            <a:custGeom>
              <a:avLst/>
              <a:gdLst/>
              <a:ahLst/>
              <a:cxnLst/>
              <a:rect l="l" t="t" r="r" b="b"/>
              <a:pathLst>
                <a:path w="1299" h="1220" extrusionOk="0">
                  <a:moveTo>
                    <a:pt x="650" y="1"/>
                  </a:moveTo>
                  <a:cubicBezTo>
                    <a:pt x="599" y="1"/>
                    <a:pt x="546" y="8"/>
                    <a:pt x="495" y="21"/>
                  </a:cubicBezTo>
                  <a:cubicBezTo>
                    <a:pt x="256" y="83"/>
                    <a:pt x="78" y="283"/>
                    <a:pt x="45" y="528"/>
                  </a:cubicBezTo>
                  <a:cubicBezTo>
                    <a:pt x="0" y="860"/>
                    <a:pt x="233" y="1168"/>
                    <a:pt x="565" y="1213"/>
                  </a:cubicBezTo>
                  <a:cubicBezTo>
                    <a:pt x="594" y="1217"/>
                    <a:pt x="622" y="1219"/>
                    <a:pt x="650" y="1219"/>
                  </a:cubicBezTo>
                  <a:cubicBezTo>
                    <a:pt x="865" y="1219"/>
                    <a:pt x="1065" y="1106"/>
                    <a:pt x="1174" y="917"/>
                  </a:cubicBezTo>
                  <a:cubicBezTo>
                    <a:pt x="1299" y="705"/>
                    <a:pt x="1284" y="439"/>
                    <a:pt x="1133" y="242"/>
                  </a:cubicBezTo>
                  <a:cubicBezTo>
                    <a:pt x="1017" y="88"/>
                    <a:pt x="837" y="1"/>
                    <a:pt x="6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5" name="Google Shape;38005;p48"/>
            <p:cNvSpPr/>
            <p:nvPr/>
          </p:nvSpPr>
          <p:spPr>
            <a:xfrm>
              <a:off x="4066475" y="972325"/>
              <a:ext cx="18100" cy="15250"/>
            </a:xfrm>
            <a:custGeom>
              <a:avLst/>
              <a:gdLst/>
              <a:ahLst/>
              <a:cxnLst/>
              <a:rect l="l" t="t" r="r" b="b"/>
              <a:pathLst>
                <a:path w="724" h="610" extrusionOk="0">
                  <a:moveTo>
                    <a:pt x="328" y="0"/>
                  </a:moveTo>
                  <a:cubicBezTo>
                    <a:pt x="186" y="0"/>
                    <a:pt x="47" y="98"/>
                    <a:pt x="23" y="264"/>
                  </a:cubicBezTo>
                  <a:cubicBezTo>
                    <a:pt x="1" y="431"/>
                    <a:pt x="118" y="584"/>
                    <a:pt x="283" y="607"/>
                  </a:cubicBezTo>
                  <a:cubicBezTo>
                    <a:pt x="299" y="609"/>
                    <a:pt x="314" y="610"/>
                    <a:pt x="328" y="610"/>
                  </a:cubicBezTo>
                  <a:cubicBezTo>
                    <a:pt x="572" y="610"/>
                    <a:pt x="724" y="325"/>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6" name="Google Shape;38006;p48"/>
            <p:cNvSpPr/>
            <p:nvPr/>
          </p:nvSpPr>
          <p:spPr>
            <a:xfrm>
              <a:off x="3391250" y="372825"/>
              <a:ext cx="27100" cy="22900"/>
            </a:xfrm>
            <a:custGeom>
              <a:avLst/>
              <a:gdLst/>
              <a:ahLst/>
              <a:cxnLst/>
              <a:rect l="l" t="t" r="r" b="b"/>
              <a:pathLst>
                <a:path w="1084" h="916" extrusionOk="0">
                  <a:moveTo>
                    <a:pt x="491" y="0"/>
                  </a:moveTo>
                  <a:cubicBezTo>
                    <a:pt x="278" y="0"/>
                    <a:pt x="69" y="147"/>
                    <a:pt x="35" y="395"/>
                  </a:cubicBezTo>
                  <a:cubicBezTo>
                    <a:pt x="0" y="646"/>
                    <a:pt x="176" y="876"/>
                    <a:pt x="425" y="911"/>
                  </a:cubicBezTo>
                  <a:cubicBezTo>
                    <a:pt x="448" y="914"/>
                    <a:pt x="470" y="915"/>
                    <a:pt x="492" y="915"/>
                  </a:cubicBezTo>
                  <a:cubicBezTo>
                    <a:pt x="857" y="915"/>
                    <a:pt x="1084" y="488"/>
                    <a:pt x="852" y="182"/>
                  </a:cubicBezTo>
                  <a:cubicBezTo>
                    <a:pt x="758" y="57"/>
                    <a:pt x="623" y="0"/>
                    <a:pt x="4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7" name="Google Shape;38007;p48"/>
            <p:cNvSpPr/>
            <p:nvPr/>
          </p:nvSpPr>
          <p:spPr>
            <a:xfrm>
              <a:off x="3207575" y="442650"/>
              <a:ext cx="18050" cy="15300"/>
            </a:xfrm>
            <a:custGeom>
              <a:avLst/>
              <a:gdLst/>
              <a:ahLst/>
              <a:cxnLst/>
              <a:rect l="l" t="t" r="r" b="b"/>
              <a:pathLst>
                <a:path w="722" h="612" extrusionOk="0">
                  <a:moveTo>
                    <a:pt x="326" y="0"/>
                  </a:moveTo>
                  <a:cubicBezTo>
                    <a:pt x="184" y="0"/>
                    <a:pt x="45" y="98"/>
                    <a:pt x="23" y="264"/>
                  </a:cubicBezTo>
                  <a:cubicBezTo>
                    <a:pt x="0" y="431"/>
                    <a:pt x="116" y="584"/>
                    <a:pt x="283" y="608"/>
                  </a:cubicBezTo>
                  <a:cubicBezTo>
                    <a:pt x="297" y="610"/>
                    <a:pt x="312" y="611"/>
                    <a:pt x="326" y="611"/>
                  </a:cubicBezTo>
                  <a:cubicBezTo>
                    <a:pt x="570" y="611"/>
                    <a:pt x="722" y="326"/>
                    <a:pt x="567" y="121"/>
                  </a:cubicBezTo>
                  <a:cubicBezTo>
                    <a:pt x="504" y="38"/>
                    <a:pt x="415" y="0"/>
                    <a:pt x="3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8" name="Google Shape;38008;p48"/>
            <p:cNvSpPr/>
            <p:nvPr/>
          </p:nvSpPr>
          <p:spPr>
            <a:xfrm>
              <a:off x="3806750" y="1146150"/>
              <a:ext cx="34975" cy="32775"/>
            </a:xfrm>
            <a:custGeom>
              <a:avLst/>
              <a:gdLst/>
              <a:ahLst/>
              <a:cxnLst/>
              <a:rect l="l" t="t" r="r" b="b"/>
              <a:pathLst>
                <a:path w="1399" h="1311" extrusionOk="0">
                  <a:moveTo>
                    <a:pt x="700" y="0"/>
                  </a:moveTo>
                  <a:cubicBezTo>
                    <a:pt x="645" y="0"/>
                    <a:pt x="588" y="7"/>
                    <a:pt x="533" y="22"/>
                  </a:cubicBezTo>
                  <a:cubicBezTo>
                    <a:pt x="277" y="88"/>
                    <a:pt x="86" y="303"/>
                    <a:pt x="50" y="566"/>
                  </a:cubicBezTo>
                  <a:cubicBezTo>
                    <a:pt x="1" y="925"/>
                    <a:pt x="252" y="1256"/>
                    <a:pt x="609" y="1304"/>
                  </a:cubicBezTo>
                  <a:cubicBezTo>
                    <a:pt x="640" y="1308"/>
                    <a:pt x="670" y="1310"/>
                    <a:pt x="699" y="1310"/>
                  </a:cubicBezTo>
                  <a:cubicBezTo>
                    <a:pt x="930" y="1310"/>
                    <a:pt x="1146" y="1189"/>
                    <a:pt x="1265" y="987"/>
                  </a:cubicBezTo>
                  <a:cubicBezTo>
                    <a:pt x="1399" y="757"/>
                    <a:pt x="1382" y="472"/>
                    <a:pt x="1221" y="260"/>
                  </a:cubicBezTo>
                  <a:cubicBezTo>
                    <a:pt x="1095" y="94"/>
                    <a:pt x="902" y="0"/>
                    <a:pt x="70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9" name="Google Shape;38009;p48"/>
            <p:cNvSpPr/>
            <p:nvPr/>
          </p:nvSpPr>
          <p:spPr>
            <a:xfrm>
              <a:off x="3662275" y="1182950"/>
              <a:ext cx="8450" cy="7125"/>
            </a:xfrm>
            <a:custGeom>
              <a:avLst/>
              <a:gdLst/>
              <a:ahLst/>
              <a:cxnLst/>
              <a:rect l="l" t="t" r="r" b="b"/>
              <a:pathLst>
                <a:path w="338" h="285" extrusionOk="0">
                  <a:moveTo>
                    <a:pt x="152" y="1"/>
                  </a:moveTo>
                  <a:cubicBezTo>
                    <a:pt x="87" y="1"/>
                    <a:pt x="22" y="46"/>
                    <a:pt x="11" y="124"/>
                  </a:cubicBezTo>
                  <a:cubicBezTo>
                    <a:pt x="1" y="200"/>
                    <a:pt x="55" y="273"/>
                    <a:pt x="133" y="283"/>
                  </a:cubicBezTo>
                  <a:cubicBezTo>
                    <a:pt x="140" y="284"/>
                    <a:pt x="146" y="284"/>
                    <a:pt x="153" y="284"/>
                  </a:cubicBezTo>
                  <a:cubicBezTo>
                    <a:pt x="266" y="284"/>
                    <a:pt x="338" y="153"/>
                    <a:pt x="265" y="58"/>
                  </a:cubicBezTo>
                  <a:cubicBezTo>
                    <a:pt x="236" y="19"/>
                    <a:pt x="194" y="1"/>
                    <a:pt x="15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0" name="Google Shape;38010;p48"/>
            <p:cNvSpPr/>
            <p:nvPr/>
          </p:nvSpPr>
          <p:spPr>
            <a:xfrm>
              <a:off x="3038325" y="1108950"/>
              <a:ext cx="25175" cy="21300"/>
            </a:xfrm>
            <a:custGeom>
              <a:avLst/>
              <a:gdLst/>
              <a:ahLst/>
              <a:cxnLst/>
              <a:rect l="l" t="t" r="r" b="b"/>
              <a:pathLst>
                <a:path w="1007" h="852" extrusionOk="0">
                  <a:moveTo>
                    <a:pt x="455" y="0"/>
                  </a:moveTo>
                  <a:cubicBezTo>
                    <a:pt x="257" y="0"/>
                    <a:pt x="63" y="136"/>
                    <a:pt x="32" y="368"/>
                  </a:cubicBezTo>
                  <a:cubicBezTo>
                    <a:pt x="0" y="601"/>
                    <a:pt x="163" y="814"/>
                    <a:pt x="396" y="847"/>
                  </a:cubicBezTo>
                  <a:cubicBezTo>
                    <a:pt x="416" y="850"/>
                    <a:pt x="437" y="851"/>
                    <a:pt x="457" y="851"/>
                  </a:cubicBezTo>
                  <a:cubicBezTo>
                    <a:pt x="796" y="851"/>
                    <a:pt x="1007" y="455"/>
                    <a:pt x="791" y="169"/>
                  </a:cubicBezTo>
                  <a:cubicBezTo>
                    <a:pt x="703" y="53"/>
                    <a:pt x="578" y="0"/>
                    <a:pt x="4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1" name="Google Shape;38011;p48"/>
            <p:cNvSpPr/>
            <p:nvPr/>
          </p:nvSpPr>
          <p:spPr>
            <a:xfrm>
              <a:off x="3269150" y="891025"/>
              <a:ext cx="25300" cy="21350"/>
            </a:xfrm>
            <a:custGeom>
              <a:avLst/>
              <a:gdLst/>
              <a:ahLst/>
              <a:cxnLst/>
              <a:rect l="l" t="t" r="r" b="b"/>
              <a:pathLst>
                <a:path w="1012" h="854" extrusionOk="0">
                  <a:moveTo>
                    <a:pt x="459" y="0"/>
                  </a:moveTo>
                  <a:cubicBezTo>
                    <a:pt x="260" y="0"/>
                    <a:pt x="65" y="138"/>
                    <a:pt x="34" y="370"/>
                  </a:cubicBezTo>
                  <a:cubicBezTo>
                    <a:pt x="1" y="603"/>
                    <a:pt x="165" y="818"/>
                    <a:pt x="397" y="850"/>
                  </a:cubicBezTo>
                  <a:cubicBezTo>
                    <a:pt x="419" y="853"/>
                    <a:pt x="440" y="854"/>
                    <a:pt x="460" y="854"/>
                  </a:cubicBezTo>
                  <a:cubicBezTo>
                    <a:pt x="800" y="854"/>
                    <a:pt x="1011" y="455"/>
                    <a:pt x="796" y="170"/>
                  </a:cubicBezTo>
                  <a:cubicBezTo>
                    <a:pt x="708" y="54"/>
                    <a:pt x="582" y="0"/>
                    <a:pt x="4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2" name="Google Shape;38012;p48"/>
            <p:cNvSpPr/>
            <p:nvPr/>
          </p:nvSpPr>
          <p:spPr>
            <a:xfrm>
              <a:off x="3183750" y="917025"/>
              <a:ext cx="16875" cy="14250"/>
            </a:xfrm>
            <a:custGeom>
              <a:avLst/>
              <a:gdLst/>
              <a:ahLst/>
              <a:cxnLst/>
              <a:rect l="l" t="t" r="r" b="b"/>
              <a:pathLst>
                <a:path w="675" h="570" extrusionOk="0">
                  <a:moveTo>
                    <a:pt x="305" y="1"/>
                  </a:moveTo>
                  <a:cubicBezTo>
                    <a:pt x="173" y="1"/>
                    <a:pt x="43" y="92"/>
                    <a:pt x="21" y="247"/>
                  </a:cubicBezTo>
                  <a:cubicBezTo>
                    <a:pt x="0" y="403"/>
                    <a:pt x="110" y="546"/>
                    <a:pt x="265" y="567"/>
                  </a:cubicBezTo>
                  <a:cubicBezTo>
                    <a:pt x="279" y="569"/>
                    <a:pt x="292" y="570"/>
                    <a:pt x="306" y="570"/>
                  </a:cubicBezTo>
                  <a:cubicBezTo>
                    <a:pt x="533" y="570"/>
                    <a:pt x="674" y="303"/>
                    <a:pt x="529" y="113"/>
                  </a:cubicBezTo>
                  <a:cubicBezTo>
                    <a:pt x="471" y="36"/>
                    <a:pt x="387" y="1"/>
                    <a:pt x="3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3" name="Google Shape;38013;p48"/>
            <p:cNvSpPr/>
            <p:nvPr/>
          </p:nvSpPr>
          <p:spPr>
            <a:xfrm>
              <a:off x="3558125" y="828300"/>
              <a:ext cx="6575" cy="5550"/>
            </a:xfrm>
            <a:custGeom>
              <a:avLst/>
              <a:gdLst/>
              <a:ahLst/>
              <a:cxnLst/>
              <a:rect l="l" t="t" r="r" b="b"/>
              <a:pathLst>
                <a:path w="263" h="222" extrusionOk="0">
                  <a:moveTo>
                    <a:pt x="119" y="1"/>
                  </a:moveTo>
                  <a:cubicBezTo>
                    <a:pt x="68" y="1"/>
                    <a:pt x="17" y="36"/>
                    <a:pt x="9" y="95"/>
                  </a:cubicBezTo>
                  <a:cubicBezTo>
                    <a:pt x="0" y="156"/>
                    <a:pt x="42" y="213"/>
                    <a:pt x="104" y="220"/>
                  </a:cubicBezTo>
                  <a:cubicBezTo>
                    <a:pt x="109" y="221"/>
                    <a:pt x="115" y="221"/>
                    <a:pt x="120" y="221"/>
                  </a:cubicBezTo>
                  <a:cubicBezTo>
                    <a:pt x="207" y="221"/>
                    <a:pt x="263" y="118"/>
                    <a:pt x="206" y="44"/>
                  </a:cubicBezTo>
                  <a:cubicBezTo>
                    <a:pt x="184" y="14"/>
                    <a:pt x="151" y="1"/>
                    <a:pt x="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4" name="Google Shape;38014;p48"/>
            <p:cNvSpPr/>
            <p:nvPr/>
          </p:nvSpPr>
          <p:spPr>
            <a:xfrm>
              <a:off x="3510325" y="849300"/>
              <a:ext cx="6550" cy="5550"/>
            </a:xfrm>
            <a:custGeom>
              <a:avLst/>
              <a:gdLst/>
              <a:ahLst/>
              <a:cxnLst/>
              <a:rect l="l" t="t" r="r" b="b"/>
              <a:pathLst>
                <a:path w="262" h="222" extrusionOk="0">
                  <a:moveTo>
                    <a:pt x="118" y="1"/>
                  </a:moveTo>
                  <a:cubicBezTo>
                    <a:pt x="67" y="1"/>
                    <a:pt x="17" y="36"/>
                    <a:pt x="9" y="96"/>
                  </a:cubicBezTo>
                  <a:cubicBezTo>
                    <a:pt x="0" y="156"/>
                    <a:pt x="42" y="211"/>
                    <a:pt x="102" y="220"/>
                  </a:cubicBezTo>
                  <a:cubicBezTo>
                    <a:pt x="108" y="221"/>
                    <a:pt x="113" y="222"/>
                    <a:pt x="119" y="222"/>
                  </a:cubicBezTo>
                  <a:cubicBezTo>
                    <a:pt x="207" y="222"/>
                    <a:pt x="261" y="118"/>
                    <a:pt x="206" y="45"/>
                  </a:cubicBezTo>
                  <a:cubicBezTo>
                    <a:pt x="183" y="14"/>
                    <a:pt x="150" y="1"/>
                    <a:pt x="1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5" name="Google Shape;38015;p48"/>
            <p:cNvSpPr/>
            <p:nvPr/>
          </p:nvSpPr>
          <p:spPr>
            <a:xfrm>
              <a:off x="2971550" y="778475"/>
              <a:ext cx="6600" cy="5550"/>
            </a:xfrm>
            <a:custGeom>
              <a:avLst/>
              <a:gdLst/>
              <a:ahLst/>
              <a:cxnLst/>
              <a:rect l="l" t="t" r="r" b="b"/>
              <a:pathLst>
                <a:path w="264" h="222" extrusionOk="0">
                  <a:moveTo>
                    <a:pt x="119" y="0"/>
                  </a:moveTo>
                  <a:cubicBezTo>
                    <a:pt x="68" y="0"/>
                    <a:pt x="18" y="35"/>
                    <a:pt x="10" y="95"/>
                  </a:cubicBezTo>
                  <a:cubicBezTo>
                    <a:pt x="1" y="156"/>
                    <a:pt x="43" y="211"/>
                    <a:pt x="104" y="220"/>
                  </a:cubicBezTo>
                  <a:cubicBezTo>
                    <a:pt x="110" y="221"/>
                    <a:pt x="115" y="221"/>
                    <a:pt x="120" y="221"/>
                  </a:cubicBezTo>
                  <a:cubicBezTo>
                    <a:pt x="207" y="221"/>
                    <a:pt x="263" y="118"/>
                    <a:pt x="206" y="44"/>
                  </a:cubicBezTo>
                  <a:cubicBezTo>
                    <a:pt x="184"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6" name="Google Shape;38016;p48"/>
            <p:cNvSpPr/>
            <p:nvPr/>
          </p:nvSpPr>
          <p:spPr>
            <a:xfrm>
              <a:off x="3883150" y="874425"/>
              <a:ext cx="6600" cy="5525"/>
            </a:xfrm>
            <a:custGeom>
              <a:avLst/>
              <a:gdLst/>
              <a:ahLst/>
              <a:cxnLst/>
              <a:rect l="l" t="t" r="r" b="b"/>
              <a:pathLst>
                <a:path w="264" h="221" extrusionOk="0">
                  <a:moveTo>
                    <a:pt x="120" y="0"/>
                  </a:moveTo>
                  <a:cubicBezTo>
                    <a:pt x="69" y="0"/>
                    <a:pt x="18" y="36"/>
                    <a:pt x="9" y="96"/>
                  </a:cubicBezTo>
                  <a:cubicBezTo>
                    <a:pt x="0" y="156"/>
                    <a:pt x="43" y="212"/>
                    <a:pt x="103" y="219"/>
                  </a:cubicBezTo>
                  <a:cubicBezTo>
                    <a:pt x="108" y="220"/>
                    <a:pt x="114" y="221"/>
                    <a:pt x="119" y="221"/>
                  </a:cubicBezTo>
                  <a:cubicBezTo>
                    <a:pt x="207" y="221"/>
                    <a:pt x="263" y="117"/>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7" name="Google Shape;38017;p48"/>
            <p:cNvSpPr/>
            <p:nvPr/>
          </p:nvSpPr>
          <p:spPr>
            <a:xfrm>
              <a:off x="4013775" y="650200"/>
              <a:ext cx="29450" cy="24900"/>
            </a:xfrm>
            <a:custGeom>
              <a:avLst/>
              <a:gdLst/>
              <a:ahLst/>
              <a:cxnLst/>
              <a:rect l="l" t="t" r="r" b="b"/>
              <a:pathLst>
                <a:path w="1178" h="996" extrusionOk="0">
                  <a:moveTo>
                    <a:pt x="533" y="1"/>
                  </a:moveTo>
                  <a:cubicBezTo>
                    <a:pt x="302" y="1"/>
                    <a:pt x="75" y="160"/>
                    <a:pt x="38" y="430"/>
                  </a:cubicBezTo>
                  <a:cubicBezTo>
                    <a:pt x="0" y="702"/>
                    <a:pt x="189" y="953"/>
                    <a:pt x="463" y="991"/>
                  </a:cubicBezTo>
                  <a:cubicBezTo>
                    <a:pt x="487" y="994"/>
                    <a:pt x="510" y="996"/>
                    <a:pt x="533" y="996"/>
                  </a:cubicBezTo>
                  <a:cubicBezTo>
                    <a:pt x="930" y="996"/>
                    <a:pt x="1177" y="531"/>
                    <a:pt x="924" y="197"/>
                  </a:cubicBezTo>
                  <a:cubicBezTo>
                    <a:pt x="822" y="62"/>
                    <a:pt x="677" y="1"/>
                    <a:pt x="53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8" name="Google Shape;38018;p48"/>
            <p:cNvSpPr/>
            <p:nvPr/>
          </p:nvSpPr>
          <p:spPr>
            <a:xfrm>
              <a:off x="3719025" y="915900"/>
              <a:ext cx="15125" cy="13025"/>
            </a:xfrm>
            <a:custGeom>
              <a:avLst/>
              <a:gdLst/>
              <a:ahLst/>
              <a:cxnLst/>
              <a:rect l="l" t="t" r="r" b="b"/>
              <a:pathLst>
                <a:path w="605" h="521" extrusionOk="0">
                  <a:moveTo>
                    <a:pt x="308" y="1"/>
                  </a:moveTo>
                  <a:cubicBezTo>
                    <a:pt x="140" y="1"/>
                    <a:pt x="1" y="171"/>
                    <a:pt x="66" y="351"/>
                  </a:cubicBezTo>
                  <a:cubicBezTo>
                    <a:pt x="108" y="463"/>
                    <a:pt x="208" y="520"/>
                    <a:pt x="309" y="520"/>
                  </a:cubicBezTo>
                  <a:cubicBezTo>
                    <a:pt x="403" y="520"/>
                    <a:pt x="497" y="471"/>
                    <a:pt x="544" y="370"/>
                  </a:cubicBezTo>
                  <a:cubicBezTo>
                    <a:pt x="604" y="241"/>
                    <a:pt x="549" y="86"/>
                    <a:pt x="418" y="26"/>
                  </a:cubicBezTo>
                  <a:cubicBezTo>
                    <a:pt x="381" y="9"/>
                    <a:pt x="344" y="1"/>
                    <a:pt x="3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9" name="Google Shape;38019;p48"/>
            <p:cNvSpPr/>
            <p:nvPr/>
          </p:nvSpPr>
          <p:spPr>
            <a:xfrm>
              <a:off x="3961250" y="1032550"/>
              <a:ext cx="30250" cy="25975"/>
            </a:xfrm>
            <a:custGeom>
              <a:avLst/>
              <a:gdLst/>
              <a:ahLst/>
              <a:cxnLst/>
              <a:rect l="l" t="t" r="r" b="b"/>
              <a:pathLst>
                <a:path w="1210" h="1039" extrusionOk="0">
                  <a:moveTo>
                    <a:pt x="616" y="1"/>
                  </a:moveTo>
                  <a:cubicBezTo>
                    <a:pt x="279" y="1"/>
                    <a:pt x="1" y="341"/>
                    <a:pt x="132" y="699"/>
                  </a:cubicBezTo>
                  <a:cubicBezTo>
                    <a:pt x="204" y="896"/>
                    <a:pt x="388" y="1029"/>
                    <a:pt x="596" y="1038"/>
                  </a:cubicBezTo>
                  <a:cubicBezTo>
                    <a:pt x="604" y="1039"/>
                    <a:pt x="611" y="1039"/>
                    <a:pt x="619" y="1039"/>
                  </a:cubicBezTo>
                  <a:cubicBezTo>
                    <a:pt x="821" y="1039"/>
                    <a:pt x="1004" y="922"/>
                    <a:pt x="1088" y="739"/>
                  </a:cubicBezTo>
                  <a:cubicBezTo>
                    <a:pt x="1210" y="479"/>
                    <a:pt x="1097" y="171"/>
                    <a:pt x="837" y="51"/>
                  </a:cubicBezTo>
                  <a:cubicBezTo>
                    <a:pt x="763" y="16"/>
                    <a:pt x="688" y="1"/>
                    <a:pt x="6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0" name="Google Shape;38020;p48"/>
            <p:cNvSpPr/>
            <p:nvPr/>
          </p:nvSpPr>
          <p:spPr>
            <a:xfrm>
              <a:off x="4122925" y="1288225"/>
              <a:ext cx="37775" cy="32450"/>
            </a:xfrm>
            <a:custGeom>
              <a:avLst/>
              <a:gdLst/>
              <a:ahLst/>
              <a:cxnLst/>
              <a:rect l="l" t="t" r="r" b="b"/>
              <a:pathLst>
                <a:path w="1511" h="1298" extrusionOk="0">
                  <a:moveTo>
                    <a:pt x="770" y="0"/>
                  </a:moveTo>
                  <a:cubicBezTo>
                    <a:pt x="349" y="0"/>
                    <a:pt x="1" y="426"/>
                    <a:pt x="164" y="873"/>
                  </a:cubicBezTo>
                  <a:cubicBezTo>
                    <a:pt x="254" y="1118"/>
                    <a:pt x="483" y="1286"/>
                    <a:pt x="744" y="1297"/>
                  </a:cubicBezTo>
                  <a:cubicBezTo>
                    <a:pt x="753" y="1297"/>
                    <a:pt x="762" y="1297"/>
                    <a:pt x="771" y="1297"/>
                  </a:cubicBezTo>
                  <a:cubicBezTo>
                    <a:pt x="1024" y="1297"/>
                    <a:pt x="1253" y="1152"/>
                    <a:pt x="1359" y="922"/>
                  </a:cubicBezTo>
                  <a:cubicBezTo>
                    <a:pt x="1511" y="598"/>
                    <a:pt x="1370" y="213"/>
                    <a:pt x="1045" y="63"/>
                  </a:cubicBezTo>
                  <a:cubicBezTo>
                    <a:pt x="953" y="20"/>
                    <a:pt x="860" y="0"/>
                    <a:pt x="77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1" name="Google Shape;38021;p48"/>
            <p:cNvSpPr/>
            <p:nvPr/>
          </p:nvSpPr>
          <p:spPr>
            <a:xfrm>
              <a:off x="4426950" y="508625"/>
              <a:ext cx="35500" cy="30525"/>
            </a:xfrm>
            <a:custGeom>
              <a:avLst/>
              <a:gdLst/>
              <a:ahLst/>
              <a:cxnLst/>
              <a:rect l="l" t="t" r="r" b="b"/>
              <a:pathLst>
                <a:path w="1420" h="1221" extrusionOk="0">
                  <a:moveTo>
                    <a:pt x="723" y="1"/>
                  </a:moveTo>
                  <a:cubicBezTo>
                    <a:pt x="328" y="1"/>
                    <a:pt x="0" y="401"/>
                    <a:pt x="154" y="821"/>
                  </a:cubicBezTo>
                  <a:cubicBezTo>
                    <a:pt x="239" y="1052"/>
                    <a:pt x="454" y="1210"/>
                    <a:pt x="701" y="1220"/>
                  </a:cubicBezTo>
                  <a:cubicBezTo>
                    <a:pt x="709" y="1221"/>
                    <a:pt x="716" y="1221"/>
                    <a:pt x="724" y="1221"/>
                  </a:cubicBezTo>
                  <a:cubicBezTo>
                    <a:pt x="961" y="1221"/>
                    <a:pt x="1178" y="1084"/>
                    <a:pt x="1278" y="867"/>
                  </a:cubicBezTo>
                  <a:cubicBezTo>
                    <a:pt x="1419" y="562"/>
                    <a:pt x="1287" y="201"/>
                    <a:pt x="982" y="60"/>
                  </a:cubicBezTo>
                  <a:cubicBezTo>
                    <a:pt x="895" y="19"/>
                    <a:pt x="807" y="1"/>
                    <a:pt x="7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2" name="Google Shape;38022;p48"/>
            <p:cNvSpPr/>
            <p:nvPr/>
          </p:nvSpPr>
          <p:spPr>
            <a:xfrm>
              <a:off x="4697025" y="916825"/>
              <a:ext cx="26650" cy="22900"/>
            </a:xfrm>
            <a:custGeom>
              <a:avLst/>
              <a:gdLst/>
              <a:ahLst/>
              <a:cxnLst/>
              <a:rect l="l" t="t" r="r" b="b"/>
              <a:pathLst>
                <a:path w="1066" h="916" extrusionOk="0">
                  <a:moveTo>
                    <a:pt x="544" y="1"/>
                  </a:moveTo>
                  <a:cubicBezTo>
                    <a:pt x="247" y="1"/>
                    <a:pt x="1" y="301"/>
                    <a:pt x="117" y="616"/>
                  </a:cubicBezTo>
                  <a:cubicBezTo>
                    <a:pt x="180" y="789"/>
                    <a:pt x="341" y="907"/>
                    <a:pt x="526" y="915"/>
                  </a:cubicBezTo>
                  <a:cubicBezTo>
                    <a:pt x="532" y="915"/>
                    <a:pt x="539" y="915"/>
                    <a:pt x="545" y="915"/>
                  </a:cubicBezTo>
                  <a:cubicBezTo>
                    <a:pt x="722" y="915"/>
                    <a:pt x="885" y="813"/>
                    <a:pt x="960" y="650"/>
                  </a:cubicBezTo>
                  <a:cubicBezTo>
                    <a:pt x="1066" y="422"/>
                    <a:pt x="966" y="150"/>
                    <a:pt x="738" y="45"/>
                  </a:cubicBezTo>
                  <a:cubicBezTo>
                    <a:pt x="673" y="14"/>
                    <a:pt x="607" y="1"/>
                    <a:pt x="5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3" name="Google Shape;38023;p48"/>
            <p:cNvSpPr/>
            <p:nvPr/>
          </p:nvSpPr>
          <p:spPr>
            <a:xfrm>
              <a:off x="3862000" y="1002125"/>
              <a:ext cx="35500" cy="30525"/>
            </a:xfrm>
            <a:custGeom>
              <a:avLst/>
              <a:gdLst/>
              <a:ahLst/>
              <a:cxnLst/>
              <a:rect l="l" t="t" r="r" b="b"/>
              <a:pathLst>
                <a:path w="1420" h="1221" extrusionOk="0">
                  <a:moveTo>
                    <a:pt x="722" y="0"/>
                  </a:moveTo>
                  <a:cubicBezTo>
                    <a:pt x="328" y="0"/>
                    <a:pt x="0" y="401"/>
                    <a:pt x="154" y="822"/>
                  </a:cubicBezTo>
                  <a:cubicBezTo>
                    <a:pt x="238" y="1053"/>
                    <a:pt x="454" y="1209"/>
                    <a:pt x="701" y="1220"/>
                  </a:cubicBezTo>
                  <a:cubicBezTo>
                    <a:pt x="709" y="1220"/>
                    <a:pt x="718" y="1220"/>
                    <a:pt x="727" y="1220"/>
                  </a:cubicBezTo>
                  <a:cubicBezTo>
                    <a:pt x="963" y="1220"/>
                    <a:pt x="1178" y="1083"/>
                    <a:pt x="1278" y="867"/>
                  </a:cubicBezTo>
                  <a:cubicBezTo>
                    <a:pt x="1419" y="562"/>
                    <a:pt x="1287" y="201"/>
                    <a:pt x="982" y="59"/>
                  </a:cubicBezTo>
                  <a:cubicBezTo>
                    <a:pt x="895" y="19"/>
                    <a:pt x="807" y="0"/>
                    <a:pt x="7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4" name="Google Shape;38024;p48"/>
            <p:cNvSpPr/>
            <p:nvPr/>
          </p:nvSpPr>
          <p:spPr>
            <a:xfrm>
              <a:off x="4857900" y="791725"/>
              <a:ext cx="17775" cy="15300"/>
            </a:xfrm>
            <a:custGeom>
              <a:avLst/>
              <a:gdLst/>
              <a:ahLst/>
              <a:cxnLst/>
              <a:rect l="l" t="t" r="r" b="b"/>
              <a:pathLst>
                <a:path w="711" h="612" extrusionOk="0">
                  <a:moveTo>
                    <a:pt x="363" y="1"/>
                  </a:moveTo>
                  <a:cubicBezTo>
                    <a:pt x="165" y="1"/>
                    <a:pt x="1" y="201"/>
                    <a:pt x="78" y="412"/>
                  </a:cubicBezTo>
                  <a:cubicBezTo>
                    <a:pt x="126" y="544"/>
                    <a:pt x="245" y="611"/>
                    <a:pt x="364" y="611"/>
                  </a:cubicBezTo>
                  <a:cubicBezTo>
                    <a:pt x="474" y="611"/>
                    <a:pt x="585" y="553"/>
                    <a:pt x="640" y="436"/>
                  </a:cubicBezTo>
                  <a:cubicBezTo>
                    <a:pt x="710" y="282"/>
                    <a:pt x="644" y="101"/>
                    <a:pt x="492" y="30"/>
                  </a:cubicBezTo>
                  <a:cubicBezTo>
                    <a:pt x="449" y="10"/>
                    <a:pt x="405" y="1"/>
                    <a:pt x="36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5" name="Google Shape;38025;p48"/>
            <p:cNvSpPr/>
            <p:nvPr/>
          </p:nvSpPr>
          <p:spPr>
            <a:xfrm>
              <a:off x="4832525" y="487775"/>
              <a:ext cx="24850" cy="21375"/>
            </a:xfrm>
            <a:custGeom>
              <a:avLst/>
              <a:gdLst/>
              <a:ahLst/>
              <a:cxnLst/>
              <a:rect l="l" t="t" r="r" b="b"/>
              <a:pathLst>
                <a:path w="994" h="855" extrusionOk="0">
                  <a:moveTo>
                    <a:pt x="506" y="0"/>
                  </a:moveTo>
                  <a:cubicBezTo>
                    <a:pt x="229" y="0"/>
                    <a:pt x="0" y="279"/>
                    <a:pt x="107" y="574"/>
                  </a:cubicBezTo>
                  <a:cubicBezTo>
                    <a:pt x="174" y="760"/>
                    <a:pt x="341" y="855"/>
                    <a:pt x="508" y="855"/>
                  </a:cubicBezTo>
                  <a:cubicBezTo>
                    <a:pt x="663" y="855"/>
                    <a:pt x="818" y="773"/>
                    <a:pt x="894" y="607"/>
                  </a:cubicBezTo>
                  <a:cubicBezTo>
                    <a:pt x="993" y="393"/>
                    <a:pt x="902" y="141"/>
                    <a:pt x="688" y="42"/>
                  </a:cubicBezTo>
                  <a:cubicBezTo>
                    <a:pt x="627" y="13"/>
                    <a:pt x="565" y="0"/>
                    <a:pt x="5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6" name="Google Shape;38026;p48"/>
            <p:cNvSpPr/>
            <p:nvPr/>
          </p:nvSpPr>
          <p:spPr>
            <a:xfrm>
              <a:off x="4687725" y="452125"/>
              <a:ext cx="6500" cy="5550"/>
            </a:xfrm>
            <a:custGeom>
              <a:avLst/>
              <a:gdLst/>
              <a:ahLst/>
              <a:cxnLst/>
              <a:rect l="l" t="t" r="r" b="b"/>
              <a:pathLst>
                <a:path w="260" h="222" extrusionOk="0">
                  <a:moveTo>
                    <a:pt x="132" y="0"/>
                  </a:moveTo>
                  <a:cubicBezTo>
                    <a:pt x="60" y="0"/>
                    <a:pt x="1" y="73"/>
                    <a:pt x="29" y="150"/>
                  </a:cubicBezTo>
                  <a:cubicBezTo>
                    <a:pt x="46" y="197"/>
                    <a:pt x="89" y="222"/>
                    <a:pt x="133" y="222"/>
                  </a:cubicBezTo>
                  <a:cubicBezTo>
                    <a:pt x="173" y="222"/>
                    <a:pt x="213" y="201"/>
                    <a:pt x="234" y="157"/>
                  </a:cubicBezTo>
                  <a:cubicBezTo>
                    <a:pt x="259" y="102"/>
                    <a:pt x="235" y="37"/>
                    <a:pt x="180" y="11"/>
                  </a:cubicBezTo>
                  <a:cubicBezTo>
                    <a:pt x="163" y="4"/>
                    <a:pt x="147" y="0"/>
                    <a:pt x="13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7" name="Google Shape;38027;p48"/>
            <p:cNvSpPr/>
            <p:nvPr/>
          </p:nvSpPr>
          <p:spPr>
            <a:xfrm>
              <a:off x="4705350" y="568225"/>
              <a:ext cx="6450" cy="5575"/>
            </a:xfrm>
            <a:custGeom>
              <a:avLst/>
              <a:gdLst/>
              <a:ahLst/>
              <a:cxnLst/>
              <a:rect l="l" t="t" r="r" b="b"/>
              <a:pathLst>
                <a:path w="258" h="223" extrusionOk="0">
                  <a:moveTo>
                    <a:pt x="130" y="1"/>
                  </a:moveTo>
                  <a:cubicBezTo>
                    <a:pt x="59" y="1"/>
                    <a:pt x="0" y="73"/>
                    <a:pt x="28" y="150"/>
                  </a:cubicBezTo>
                  <a:cubicBezTo>
                    <a:pt x="45" y="198"/>
                    <a:pt x="88" y="222"/>
                    <a:pt x="131" y="222"/>
                  </a:cubicBezTo>
                  <a:cubicBezTo>
                    <a:pt x="171" y="222"/>
                    <a:pt x="211" y="201"/>
                    <a:pt x="231" y="158"/>
                  </a:cubicBezTo>
                  <a:cubicBezTo>
                    <a:pt x="258" y="103"/>
                    <a:pt x="234" y="37"/>
                    <a:pt x="178" y="12"/>
                  </a:cubicBezTo>
                  <a:cubicBezTo>
                    <a:pt x="162" y="4"/>
                    <a:pt x="146" y="1"/>
                    <a:pt x="13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8" name="Google Shape;38028;p48"/>
            <p:cNvSpPr/>
            <p:nvPr/>
          </p:nvSpPr>
          <p:spPr>
            <a:xfrm>
              <a:off x="4981800" y="568800"/>
              <a:ext cx="6450" cy="5550"/>
            </a:xfrm>
            <a:custGeom>
              <a:avLst/>
              <a:gdLst/>
              <a:ahLst/>
              <a:cxnLst/>
              <a:rect l="l" t="t" r="r" b="b"/>
              <a:pathLst>
                <a:path w="258" h="222" extrusionOk="0">
                  <a:moveTo>
                    <a:pt x="132" y="1"/>
                  </a:moveTo>
                  <a:cubicBezTo>
                    <a:pt x="60" y="1"/>
                    <a:pt x="1" y="73"/>
                    <a:pt x="29" y="150"/>
                  </a:cubicBezTo>
                  <a:cubicBezTo>
                    <a:pt x="46" y="197"/>
                    <a:pt x="90" y="222"/>
                    <a:pt x="133" y="222"/>
                  </a:cubicBezTo>
                  <a:cubicBezTo>
                    <a:pt x="173" y="222"/>
                    <a:pt x="213" y="201"/>
                    <a:pt x="232" y="159"/>
                  </a:cubicBezTo>
                  <a:cubicBezTo>
                    <a:pt x="258" y="103"/>
                    <a:pt x="233" y="37"/>
                    <a:pt x="179" y="11"/>
                  </a:cubicBezTo>
                  <a:cubicBezTo>
                    <a:pt x="164" y="4"/>
                    <a:pt x="148" y="1"/>
                    <a:pt x="13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9" name="Google Shape;38029;p48"/>
            <p:cNvSpPr/>
            <p:nvPr/>
          </p:nvSpPr>
          <p:spPr>
            <a:xfrm>
              <a:off x="4390575" y="312675"/>
              <a:ext cx="6450" cy="5550"/>
            </a:xfrm>
            <a:custGeom>
              <a:avLst/>
              <a:gdLst/>
              <a:ahLst/>
              <a:cxnLst/>
              <a:rect l="l" t="t" r="r" b="b"/>
              <a:pathLst>
                <a:path w="258" h="222" extrusionOk="0">
                  <a:moveTo>
                    <a:pt x="131" y="1"/>
                  </a:moveTo>
                  <a:cubicBezTo>
                    <a:pt x="60" y="1"/>
                    <a:pt x="0" y="73"/>
                    <a:pt x="28" y="150"/>
                  </a:cubicBezTo>
                  <a:cubicBezTo>
                    <a:pt x="45" y="197"/>
                    <a:pt x="88" y="222"/>
                    <a:pt x="131" y="222"/>
                  </a:cubicBezTo>
                  <a:cubicBezTo>
                    <a:pt x="171" y="222"/>
                    <a:pt x="212" y="201"/>
                    <a:pt x="232" y="157"/>
                  </a:cubicBezTo>
                  <a:cubicBezTo>
                    <a:pt x="258" y="103"/>
                    <a:pt x="234" y="37"/>
                    <a:pt x="178" y="12"/>
                  </a:cubicBezTo>
                  <a:cubicBezTo>
                    <a:pt x="162" y="4"/>
                    <a:pt x="146" y="1"/>
                    <a:pt x="1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0" name="Google Shape;38030;p48"/>
            <p:cNvSpPr/>
            <p:nvPr/>
          </p:nvSpPr>
          <p:spPr>
            <a:xfrm>
              <a:off x="4181425" y="466725"/>
              <a:ext cx="28950" cy="24900"/>
            </a:xfrm>
            <a:custGeom>
              <a:avLst/>
              <a:gdLst/>
              <a:ahLst/>
              <a:cxnLst/>
              <a:rect l="l" t="t" r="r" b="b"/>
              <a:pathLst>
                <a:path w="1158" h="996" extrusionOk="0">
                  <a:moveTo>
                    <a:pt x="590" y="0"/>
                  </a:moveTo>
                  <a:cubicBezTo>
                    <a:pt x="267" y="0"/>
                    <a:pt x="0" y="327"/>
                    <a:pt x="125" y="670"/>
                  </a:cubicBezTo>
                  <a:cubicBezTo>
                    <a:pt x="195" y="858"/>
                    <a:pt x="370" y="987"/>
                    <a:pt x="572" y="995"/>
                  </a:cubicBezTo>
                  <a:cubicBezTo>
                    <a:pt x="579" y="995"/>
                    <a:pt x="587" y="995"/>
                    <a:pt x="594" y="995"/>
                  </a:cubicBezTo>
                  <a:cubicBezTo>
                    <a:pt x="785" y="995"/>
                    <a:pt x="961" y="883"/>
                    <a:pt x="1042" y="708"/>
                  </a:cubicBezTo>
                  <a:cubicBezTo>
                    <a:pt x="1158" y="460"/>
                    <a:pt x="1050" y="164"/>
                    <a:pt x="800" y="48"/>
                  </a:cubicBezTo>
                  <a:cubicBezTo>
                    <a:pt x="730" y="15"/>
                    <a:pt x="658" y="0"/>
                    <a:pt x="5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1" name="Google Shape;38031;p48"/>
            <p:cNvSpPr/>
            <p:nvPr/>
          </p:nvSpPr>
          <p:spPr>
            <a:xfrm>
              <a:off x="3428450" y="511325"/>
              <a:ext cx="44325" cy="41575"/>
            </a:xfrm>
            <a:custGeom>
              <a:avLst/>
              <a:gdLst/>
              <a:ahLst/>
              <a:cxnLst/>
              <a:rect l="l" t="t" r="r" b="b"/>
              <a:pathLst>
                <a:path w="1773" h="1663" extrusionOk="0">
                  <a:moveTo>
                    <a:pt x="884" y="0"/>
                  </a:moveTo>
                  <a:cubicBezTo>
                    <a:pt x="814" y="0"/>
                    <a:pt x="744" y="9"/>
                    <a:pt x="675" y="27"/>
                  </a:cubicBezTo>
                  <a:cubicBezTo>
                    <a:pt x="350" y="113"/>
                    <a:pt x="108" y="385"/>
                    <a:pt x="62" y="719"/>
                  </a:cubicBezTo>
                  <a:cubicBezTo>
                    <a:pt x="0" y="1172"/>
                    <a:pt x="317" y="1592"/>
                    <a:pt x="773" y="1655"/>
                  </a:cubicBezTo>
                  <a:cubicBezTo>
                    <a:pt x="810" y="1660"/>
                    <a:pt x="847" y="1663"/>
                    <a:pt x="884" y="1663"/>
                  </a:cubicBezTo>
                  <a:cubicBezTo>
                    <a:pt x="1177" y="1663"/>
                    <a:pt x="1452" y="1508"/>
                    <a:pt x="1602" y="1251"/>
                  </a:cubicBezTo>
                  <a:cubicBezTo>
                    <a:pt x="1772" y="961"/>
                    <a:pt x="1750" y="597"/>
                    <a:pt x="1547" y="329"/>
                  </a:cubicBezTo>
                  <a:cubicBezTo>
                    <a:pt x="1387" y="119"/>
                    <a:pt x="1140" y="0"/>
                    <a:pt x="8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2" name="Google Shape;38032;p48"/>
            <p:cNvSpPr/>
            <p:nvPr/>
          </p:nvSpPr>
          <p:spPr>
            <a:xfrm>
              <a:off x="3632450" y="551525"/>
              <a:ext cx="27100" cy="22875"/>
            </a:xfrm>
            <a:custGeom>
              <a:avLst/>
              <a:gdLst/>
              <a:ahLst/>
              <a:cxnLst/>
              <a:rect l="l" t="t" r="r" b="b"/>
              <a:pathLst>
                <a:path w="1084" h="915" extrusionOk="0">
                  <a:moveTo>
                    <a:pt x="491" y="1"/>
                  </a:moveTo>
                  <a:cubicBezTo>
                    <a:pt x="278" y="1"/>
                    <a:pt x="69" y="147"/>
                    <a:pt x="35" y="396"/>
                  </a:cubicBezTo>
                  <a:cubicBezTo>
                    <a:pt x="0" y="645"/>
                    <a:pt x="176" y="877"/>
                    <a:pt x="425" y="910"/>
                  </a:cubicBezTo>
                  <a:cubicBezTo>
                    <a:pt x="448" y="913"/>
                    <a:pt x="470" y="914"/>
                    <a:pt x="492" y="914"/>
                  </a:cubicBezTo>
                  <a:cubicBezTo>
                    <a:pt x="857" y="914"/>
                    <a:pt x="1084" y="487"/>
                    <a:pt x="852" y="182"/>
                  </a:cubicBezTo>
                  <a:cubicBezTo>
                    <a:pt x="758" y="58"/>
                    <a:pt x="624" y="1"/>
                    <a:pt x="4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3" name="Google Shape;38033;p48"/>
            <p:cNvSpPr/>
            <p:nvPr/>
          </p:nvSpPr>
          <p:spPr>
            <a:xfrm>
              <a:off x="4208250" y="560975"/>
              <a:ext cx="18100" cy="15275"/>
            </a:xfrm>
            <a:custGeom>
              <a:avLst/>
              <a:gdLst/>
              <a:ahLst/>
              <a:cxnLst/>
              <a:rect l="l" t="t" r="r" b="b"/>
              <a:pathLst>
                <a:path w="724" h="611" extrusionOk="0">
                  <a:moveTo>
                    <a:pt x="328" y="0"/>
                  </a:moveTo>
                  <a:cubicBezTo>
                    <a:pt x="186" y="0"/>
                    <a:pt x="46" y="98"/>
                    <a:pt x="23" y="264"/>
                  </a:cubicBezTo>
                  <a:cubicBezTo>
                    <a:pt x="1" y="431"/>
                    <a:pt x="118" y="584"/>
                    <a:pt x="285" y="607"/>
                  </a:cubicBezTo>
                  <a:cubicBezTo>
                    <a:pt x="300" y="609"/>
                    <a:pt x="315" y="610"/>
                    <a:pt x="329" y="610"/>
                  </a:cubicBezTo>
                  <a:cubicBezTo>
                    <a:pt x="572" y="610"/>
                    <a:pt x="723" y="326"/>
                    <a:pt x="569" y="121"/>
                  </a:cubicBezTo>
                  <a:cubicBezTo>
                    <a:pt x="506" y="38"/>
                    <a:pt x="417" y="0"/>
                    <a:pt x="3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4" name="Google Shape;38034;p48"/>
            <p:cNvSpPr/>
            <p:nvPr/>
          </p:nvSpPr>
          <p:spPr>
            <a:xfrm>
              <a:off x="3948525" y="734800"/>
              <a:ext cx="34975" cy="32800"/>
            </a:xfrm>
            <a:custGeom>
              <a:avLst/>
              <a:gdLst/>
              <a:ahLst/>
              <a:cxnLst/>
              <a:rect l="l" t="t" r="r" b="b"/>
              <a:pathLst>
                <a:path w="1399" h="1312" extrusionOk="0">
                  <a:moveTo>
                    <a:pt x="699" y="1"/>
                  </a:moveTo>
                  <a:cubicBezTo>
                    <a:pt x="644" y="1"/>
                    <a:pt x="588" y="8"/>
                    <a:pt x="533" y="22"/>
                  </a:cubicBezTo>
                  <a:cubicBezTo>
                    <a:pt x="277" y="90"/>
                    <a:pt x="86" y="305"/>
                    <a:pt x="50" y="566"/>
                  </a:cubicBezTo>
                  <a:cubicBezTo>
                    <a:pt x="1" y="926"/>
                    <a:pt x="252" y="1256"/>
                    <a:pt x="609" y="1306"/>
                  </a:cubicBezTo>
                  <a:cubicBezTo>
                    <a:pt x="639" y="1310"/>
                    <a:pt x="669" y="1312"/>
                    <a:pt x="699" y="1312"/>
                  </a:cubicBezTo>
                  <a:cubicBezTo>
                    <a:pt x="930" y="1312"/>
                    <a:pt x="1146" y="1190"/>
                    <a:pt x="1265" y="987"/>
                  </a:cubicBezTo>
                  <a:cubicBezTo>
                    <a:pt x="1399" y="759"/>
                    <a:pt x="1382" y="472"/>
                    <a:pt x="1221" y="260"/>
                  </a:cubicBezTo>
                  <a:cubicBezTo>
                    <a:pt x="1095" y="95"/>
                    <a:pt x="901" y="1"/>
                    <a:pt x="69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5" name="Google Shape;38035;p48"/>
            <p:cNvSpPr/>
            <p:nvPr/>
          </p:nvSpPr>
          <p:spPr>
            <a:xfrm>
              <a:off x="3804050" y="771625"/>
              <a:ext cx="8450" cy="7100"/>
            </a:xfrm>
            <a:custGeom>
              <a:avLst/>
              <a:gdLst/>
              <a:ahLst/>
              <a:cxnLst/>
              <a:rect l="l" t="t" r="r" b="b"/>
              <a:pathLst>
                <a:path w="338" h="284" extrusionOk="0">
                  <a:moveTo>
                    <a:pt x="153" y="1"/>
                  </a:moveTo>
                  <a:cubicBezTo>
                    <a:pt x="87" y="1"/>
                    <a:pt x="23" y="46"/>
                    <a:pt x="13" y="123"/>
                  </a:cubicBezTo>
                  <a:cubicBezTo>
                    <a:pt x="1" y="200"/>
                    <a:pt x="55" y="272"/>
                    <a:pt x="133" y="282"/>
                  </a:cubicBezTo>
                  <a:cubicBezTo>
                    <a:pt x="140" y="283"/>
                    <a:pt x="147" y="284"/>
                    <a:pt x="154" y="284"/>
                  </a:cubicBezTo>
                  <a:cubicBezTo>
                    <a:pt x="267" y="284"/>
                    <a:pt x="337" y="152"/>
                    <a:pt x="265" y="57"/>
                  </a:cubicBezTo>
                  <a:cubicBezTo>
                    <a:pt x="236" y="18"/>
                    <a:pt x="194" y="1"/>
                    <a:pt x="15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6" name="Google Shape;38036;p48"/>
            <p:cNvSpPr/>
            <p:nvPr/>
          </p:nvSpPr>
          <p:spPr>
            <a:xfrm>
              <a:off x="3699925" y="416975"/>
              <a:ext cx="6550" cy="5525"/>
            </a:xfrm>
            <a:custGeom>
              <a:avLst/>
              <a:gdLst/>
              <a:ahLst/>
              <a:cxnLst/>
              <a:rect l="l" t="t" r="r" b="b"/>
              <a:pathLst>
                <a:path w="262" h="221" extrusionOk="0">
                  <a:moveTo>
                    <a:pt x="119" y="0"/>
                  </a:moveTo>
                  <a:cubicBezTo>
                    <a:pt x="67" y="0"/>
                    <a:pt x="16" y="36"/>
                    <a:pt x="8" y="96"/>
                  </a:cubicBezTo>
                  <a:cubicBezTo>
                    <a:pt x="1" y="156"/>
                    <a:pt x="41" y="212"/>
                    <a:pt x="103" y="219"/>
                  </a:cubicBezTo>
                  <a:cubicBezTo>
                    <a:pt x="108" y="220"/>
                    <a:pt x="114" y="221"/>
                    <a:pt x="119" y="221"/>
                  </a:cubicBezTo>
                  <a:cubicBezTo>
                    <a:pt x="206" y="221"/>
                    <a:pt x="262" y="119"/>
                    <a:pt x="205" y="44"/>
                  </a:cubicBezTo>
                  <a:cubicBezTo>
                    <a:pt x="183" y="14"/>
                    <a:pt x="151" y="0"/>
                    <a:pt x="1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7" name="Google Shape;38037;p48"/>
            <p:cNvSpPr/>
            <p:nvPr/>
          </p:nvSpPr>
          <p:spPr>
            <a:xfrm>
              <a:off x="4024925" y="463075"/>
              <a:ext cx="6550" cy="5525"/>
            </a:xfrm>
            <a:custGeom>
              <a:avLst/>
              <a:gdLst/>
              <a:ahLst/>
              <a:cxnLst/>
              <a:rect l="l" t="t" r="r" b="b"/>
              <a:pathLst>
                <a:path w="262" h="221" extrusionOk="0">
                  <a:moveTo>
                    <a:pt x="120" y="0"/>
                  </a:moveTo>
                  <a:cubicBezTo>
                    <a:pt x="69" y="0"/>
                    <a:pt x="18" y="36"/>
                    <a:pt x="9" y="96"/>
                  </a:cubicBezTo>
                  <a:cubicBezTo>
                    <a:pt x="0" y="157"/>
                    <a:pt x="43" y="212"/>
                    <a:pt x="103" y="220"/>
                  </a:cubicBezTo>
                  <a:cubicBezTo>
                    <a:pt x="108" y="220"/>
                    <a:pt x="114" y="221"/>
                    <a:pt x="119" y="221"/>
                  </a:cubicBezTo>
                  <a:cubicBezTo>
                    <a:pt x="207" y="221"/>
                    <a:pt x="262" y="119"/>
                    <a:pt x="206" y="44"/>
                  </a:cubicBezTo>
                  <a:cubicBezTo>
                    <a:pt x="184" y="14"/>
                    <a:pt x="152" y="0"/>
                    <a:pt x="1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8" name="Google Shape;38038;p48"/>
            <p:cNvSpPr/>
            <p:nvPr/>
          </p:nvSpPr>
          <p:spPr>
            <a:xfrm>
              <a:off x="3860800" y="504575"/>
              <a:ext cx="15125" cy="13000"/>
            </a:xfrm>
            <a:custGeom>
              <a:avLst/>
              <a:gdLst/>
              <a:ahLst/>
              <a:cxnLst/>
              <a:rect l="l" t="t" r="r" b="b"/>
              <a:pathLst>
                <a:path w="605" h="520" extrusionOk="0">
                  <a:moveTo>
                    <a:pt x="309" y="1"/>
                  </a:moveTo>
                  <a:cubicBezTo>
                    <a:pt x="141" y="1"/>
                    <a:pt x="1" y="171"/>
                    <a:pt x="66" y="350"/>
                  </a:cubicBezTo>
                  <a:cubicBezTo>
                    <a:pt x="108" y="462"/>
                    <a:pt x="209" y="520"/>
                    <a:pt x="310" y="520"/>
                  </a:cubicBezTo>
                  <a:cubicBezTo>
                    <a:pt x="403" y="520"/>
                    <a:pt x="497" y="470"/>
                    <a:pt x="544" y="369"/>
                  </a:cubicBezTo>
                  <a:cubicBezTo>
                    <a:pt x="604" y="240"/>
                    <a:pt x="549" y="85"/>
                    <a:pt x="418" y="25"/>
                  </a:cubicBezTo>
                  <a:cubicBezTo>
                    <a:pt x="381" y="8"/>
                    <a:pt x="345" y="1"/>
                    <a:pt x="30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9" name="Google Shape;38039;p48"/>
            <p:cNvSpPr/>
            <p:nvPr/>
          </p:nvSpPr>
          <p:spPr>
            <a:xfrm>
              <a:off x="4103075" y="621200"/>
              <a:ext cx="30200" cy="26000"/>
            </a:xfrm>
            <a:custGeom>
              <a:avLst/>
              <a:gdLst/>
              <a:ahLst/>
              <a:cxnLst/>
              <a:rect l="l" t="t" r="r" b="b"/>
              <a:pathLst>
                <a:path w="1208" h="1040" extrusionOk="0">
                  <a:moveTo>
                    <a:pt x="615" y="1"/>
                  </a:moveTo>
                  <a:cubicBezTo>
                    <a:pt x="279" y="1"/>
                    <a:pt x="0" y="341"/>
                    <a:pt x="130" y="697"/>
                  </a:cubicBezTo>
                  <a:cubicBezTo>
                    <a:pt x="202" y="896"/>
                    <a:pt x="386" y="1030"/>
                    <a:pt x="594" y="1039"/>
                  </a:cubicBezTo>
                  <a:cubicBezTo>
                    <a:pt x="602" y="1039"/>
                    <a:pt x="609" y="1039"/>
                    <a:pt x="617" y="1039"/>
                  </a:cubicBezTo>
                  <a:cubicBezTo>
                    <a:pt x="817" y="1039"/>
                    <a:pt x="1002" y="922"/>
                    <a:pt x="1087" y="740"/>
                  </a:cubicBezTo>
                  <a:cubicBezTo>
                    <a:pt x="1208" y="479"/>
                    <a:pt x="1095" y="171"/>
                    <a:pt x="836" y="51"/>
                  </a:cubicBezTo>
                  <a:cubicBezTo>
                    <a:pt x="762" y="17"/>
                    <a:pt x="687" y="1"/>
                    <a:pt x="6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0" name="Google Shape;38040;p48"/>
            <p:cNvSpPr/>
            <p:nvPr/>
          </p:nvSpPr>
          <p:spPr>
            <a:xfrm>
              <a:off x="4264700" y="876900"/>
              <a:ext cx="37775" cy="32450"/>
            </a:xfrm>
            <a:custGeom>
              <a:avLst/>
              <a:gdLst/>
              <a:ahLst/>
              <a:cxnLst/>
              <a:rect l="l" t="t" r="r" b="b"/>
              <a:pathLst>
                <a:path w="1511" h="1298" extrusionOk="0">
                  <a:moveTo>
                    <a:pt x="771" y="0"/>
                  </a:moveTo>
                  <a:cubicBezTo>
                    <a:pt x="350" y="0"/>
                    <a:pt x="1" y="426"/>
                    <a:pt x="164" y="873"/>
                  </a:cubicBezTo>
                  <a:cubicBezTo>
                    <a:pt x="254" y="1118"/>
                    <a:pt x="483" y="1287"/>
                    <a:pt x="746" y="1297"/>
                  </a:cubicBezTo>
                  <a:cubicBezTo>
                    <a:pt x="755" y="1298"/>
                    <a:pt x="763" y="1298"/>
                    <a:pt x="772" y="1298"/>
                  </a:cubicBezTo>
                  <a:cubicBezTo>
                    <a:pt x="1024" y="1298"/>
                    <a:pt x="1253" y="1153"/>
                    <a:pt x="1361" y="923"/>
                  </a:cubicBezTo>
                  <a:cubicBezTo>
                    <a:pt x="1511" y="598"/>
                    <a:pt x="1370" y="214"/>
                    <a:pt x="1045" y="62"/>
                  </a:cubicBezTo>
                  <a:cubicBezTo>
                    <a:pt x="953" y="19"/>
                    <a:pt x="860" y="0"/>
                    <a:pt x="7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1" name="Google Shape;38041;p48"/>
            <p:cNvSpPr/>
            <p:nvPr/>
          </p:nvSpPr>
          <p:spPr>
            <a:xfrm>
              <a:off x="3188500" y="1339625"/>
              <a:ext cx="22700" cy="19450"/>
            </a:xfrm>
            <a:custGeom>
              <a:avLst/>
              <a:gdLst/>
              <a:ahLst/>
              <a:cxnLst/>
              <a:rect l="l" t="t" r="r" b="b"/>
              <a:pathLst>
                <a:path w="908" h="778" extrusionOk="0">
                  <a:moveTo>
                    <a:pt x="463" y="0"/>
                  </a:moveTo>
                  <a:cubicBezTo>
                    <a:pt x="210" y="0"/>
                    <a:pt x="1" y="255"/>
                    <a:pt x="99" y="523"/>
                  </a:cubicBezTo>
                  <a:cubicBezTo>
                    <a:pt x="161" y="691"/>
                    <a:pt x="313" y="778"/>
                    <a:pt x="466" y="778"/>
                  </a:cubicBezTo>
                  <a:cubicBezTo>
                    <a:pt x="606" y="778"/>
                    <a:pt x="747" y="704"/>
                    <a:pt x="817" y="553"/>
                  </a:cubicBezTo>
                  <a:cubicBezTo>
                    <a:pt x="907" y="359"/>
                    <a:pt x="823" y="127"/>
                    <a:pt x="628" y="37"/>
                  </a:cubicBezTo>
                  <a:cubicBezTo>
                    <a:pt x="573" y="12"/>
                    <a:pt x="517" y="0"/>
                    <a:pt x="4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2" name="Google Shape;38042;p48"/>
            <p:cNvSpPr/>
            <p:nvPr/>
          </p:nvSpPr>
          <p:spPr>
            <a:xfrm>
              <a:off x="3026250" y="545125"/>
              <a:ext cx="57500" cy="51875"/>
            </a:xfrm>
            <a:custGeom>
              <a:avLst/>
              <a:gdLst/>
              <a:ahLst/>
              <a:cxnLst/>
              <a:rect l="l" t="t" r="r" b="b"/>
              <a:pathLst>
                <a:path w="2300" h="2075" extrusionOk="0">
                  <a:moveTo>
                    <a:pt x="1119" y="1"/>
                  </a:moveTo>
                  <a:cubicBezTo>
                    <a:pt x="864" y="1"/>
                    <a:pt x="612" y="95"/>
                    <a:pt x="417" y="274"/>
                  </a:cubicBezTo>
                  <a:cubicBezTo>
                    <a:pt x="109" y="558"/>
                    <a:pt x="1" y="1000"/>
                    <a:pt x="145" y="1394"/>
                  </a:cubicBezTo>
                  <a:cubicBezTo>
                    <a:pt x="290" y="1788"/>
                    <a:pt x="656" y="2056"/>
                    <a:pt x="1076" y="2074"/>
                  </a:cubicBezTo>
                  <a:cubicBezTo>
                    <a:pt x="1089" y="2074"/>
                    <a:pt x="1103" y="2074"/>
                    <a:pt x="1117" y="2074"/>
                  </a:cubicBezTo>
                  <a:cubicBezTo>
                    <a:pt x="1520" y="2074"/>
                    <a:pt x="1889" y="1842"/>
                    <a:pt x="2059" y="1474"/>
                  </a:cubicBezTo>
                  <a:cubicBezTo>
                    <a:pt x="2299" y="954"/>
                    <a:pt x="2074" y="338"/>
                    <a:pt x="1555" y="97"/>
                  </a:cubicBezTo>
                  <a:cubicBezTo>
                    <a:pt x="1416" y="32"/>
                    <a:pt x="1267" y="1"/>
                    <a:pt x="11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3" name="Google Shape;38043;p48"/>
            <p:cNvSpPr/>
            <p:nvPr/>
          </p:nvSpPr>
          <p:spPr>
            <a:xfrm>
              <a:off x="4390550" y="1187225"/>
              <a:ext cx="18875" cy="15600"/>
            </a:xfrm>
            <a:custGeom>
              <a:avLst/>
              <a:gdLst/>
              <a:ahLst/>
              <a:cxnLst/>
              <a:rect l="l" t="t" r="r" b="b"/>
              <a:pathLst>
                <a:path w="755" h="624" extrusionOk="0">
                  <a:moveTo>
                    <a:pt x="388" y="1"/>
                  </a:moveTo>
                  <a:cubicBezTo>
                    <a:pt x="354" y="1"/>
                    <a:pt x="320" y="6"/>
                    <a:pt x="287" y="17"/>
                  </a:cubicBezTo>
                  <a:cubicBezTo>
                    <a:pt x="24" y="106"/>
                    <a:pt x="0" y="468"/>
                    <a:pt x="250" y="590"/>
                  </a:cubicBezTo>
                  <a:cubicBezTo>
                    <a:pt x="296" y="613"/>
                    <a:pt x="343" y="623"/>
                    <a:pt x="388" y="623"/>
                  </a:cubicBezTo>
                  <a:cubicBezTo>
                    <a:pt x="587" y="623"/>
                    <a:pt x="755" y="425"/>
                    <a:pt x="682" y="211"/>
                  </a:cubicBezTo>
                  <a:cubicBezTo>
                    <a:pt x="638" y="82"/>
                    <a:pt x="517" y="1"/>
                    <a:pt x="38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4" name="Google Shape;38044;p48"/>
            <p:cNvSpPr/>
            <p:nvPr/>
          </p:nvSpPr>
          <p:spPr>
            <a:xfrm>
              <a:off x="4379425" y="776725"/>
              <a:ext cx="6850" cy="5675"/>
            </a:xfrm>
            <a:custGeom>
              <a:avLst/>
              <a:gdLst/>
              <a:ahLst/>
              <a:cxnLst/>
              <a:rect l="l" t="t" r="r" b="b"/>
              <a:pathLst>
                <a:path w="274" h="227" extrusionOk="0">
                  <a:moveTo>
                    <a:pt x="140" y="0"/>
                  </a:moveTo>
                  <a:cubicBezTo>
                    <a:pt x="129" y="0"/>
                    <a:pt x="117" y="2"/>
                    <a:pt x="105" y="6"/>
                  </a:cubicBezTo>
                  <a:cubicBezTo>
                    <a:pt x="9" y="39"/>
                    <a:pt x="0" y="170"/>
                    <a:pt x="90" y="215"/>
                  </a:cubicBezTo>
                  <a:cubicBezTo>
                    <a:pt x="107" y="223"/>
                    <a:pt x="124" y="227"/>
                    <a:pt x="140" y="227"/>
                  </a:cubicBezTo>
                  <a:cubicBezTo>
                    <a:pt x="212" y="227"/>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5" name="Google Shape;38045;p48"/>
            <p:cNvSpPr/>
            <p:nvPr/>
          </p:nvSpPr>
          <p:spPr>
            <a:xfrm>
              <a:off x="4625700" y="605925"/>
              <a:ext cx="6850" cy="5675"/>
            </a:xfrm>
            <a:custGeom>
              <a:avLst/>
              <a:gdLst/>
              <a:ahLst/>
              <a:cxnLst/>
              <a:rect l="l" t="t" r="r" b="b"/>
              <a:pathLst>
                <a:path w="274" h="227" extrusionOk="0">
                  <a:moveTo>
                    <a:pt x="141" y="1"/>
                  </a:moveTo>
                  <a:cubicBezTo>
                    <a:pt x="129" y="1"/>
                    <a:pt x="117" y="3"/>
                    <a:pt x="105" y="7"/>
                  </a:cubicBezTo>
                  <a:cubicBezTo>
                    <a:pt x="9" y="38"/>
                    <a:pt x="0" y="171"/>
                    <a:pt x="90" y="214"/>
                  </a:cubicBezTo>
                  <a:cubicBezTo>
                    <a:pt x="107" y="223"/>
                    <a:pt x="125" y="226"/>
                    <a:pt x="141" y="226"/>
                  </a:cubicBezTo>
                  <a:cubicBezTo>
                    <a:pt x="214" y="226"/>
                    <a:pt x="274" y="154"/>
                    <a:pt x="247" y="76"/>
                  </a:cubicBezTo>
                  <a:cubicBezTo>
                    <a:pt x="231" y="30"/>
                    <a:pt x="188" y="1"/>
                    <a:pt x="14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6" name="Google Shape;38046;p48"/>
            <p:cNvSpPr/>
            <p:nvPr/>
          </p:nvSpPr>
          <p:spPr>
            <a:xfrm>
              <a:off x="4122950" y="1141025"/>
              <a:ext cx="20375" cy="16850"/>
            </a:xfrm>
            <a:custGeom>
              <a:avLst/>
              <a:gdLst/>
              <a:ahLst/>
              <a:cxnLst/>
              <a:rect l="l" t="t" r="r" b="b"/>
              <a:pathLst>
                <a:path w="815" h="674" extrusionOk="0">
                  <a:moveTo>
                    <a:pt x="418" y="1"/>
                  </a:moveTo>
                  <a:cubicBezTo>
                    <a:pt x="382" y="1"/>
                    <a:pt x="346" y="6"/>
                    <a:pt x="311" y="18"/>
                  </a:cubicBezTo>
                  <a:cubicBezTo>
                    <a:pt x="26" y="114"/>
                    <a:pt x="1" y="505"/>
                    <a:pt x="270" y="637"/>
                  </a:cubicBezTo>
                  <a:cubicBezTo>
                    <a:pt x="320" y="662"/>
                    <a:pt x="370" y="673"/>
                    <a:pt x="419" y="673"/>
                  </a:cubicBezTo>
                  <a:cubicBezTo>
                    <a:pt x="633" y="673"/>
                    <a:pt x="814" y="459"/>
                    <a:pt x="736" y="229"/>
                  </a:cubicBezTo>
                  <a:cubicBezTo>
                    <a:pt x="688" y="88"/>
                    <a:pt x="558" y="1"/>
                    <a:pt x="4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7" name="Google Shape;38047;p48"/>
            <p:cNvSpPr/>
            <p:nvPr/>
          </p:nvSpPr>
          <p:spPr>
            <a:xfrm>
              <a:off x="4213225" y="1105025"/>
              <a:ext cx="6850" cy="5650"/>
            </a:xfrm>
            <a:custGeom>
              <a:avLst/>
              <a:gdLst/>
              <a:ahLst/>
              <a:cxnLst/>
              <a:rect l="l" t="t" r="r" b="b"/>
              <a:pathLst>
                <a:path w="274" h="226" extrusionOk="0">
                  <a:moveTo>
                    <a:pt x="140" y="0"/>
                  </a:moveTo>
                  <a:cubicBezTo>
                    <a:pt x="129" y="0"/>
                    <a:pt x="117" y="2"/>
                    <a:pt x="105" y="6"/>
                  </a:cubicBezTo>
                  <a:cubicBezTo>
                    <a:pt x="9" y="38"/>
                    <a:pt x="0" y="170"/>
                    <a:pt x="90" y="214"/>
                  </a:cubicBezTo>
                  <a:cubicBezTo>
                    <a:pt x="107" y="222"/>
                    <a:pt x="124" y="226"/>
                    <a:pt x="141" y="226"/>
                  </a:cubicBezTo>
                  <a:cubicBezTo>
                    <a:pt x="213" y="226"/>
                    <a:pt x="274" y="154"/>
                    <a:pt x="247" y="77"/>
                  </a:cubicBezTo>
                  <a:cubicBezTo>
                    <a:pt x="231" y="30"/>
                    <a:pt x="187" y="0"/>
                    <a:pt x="1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8" name="Google Shape;38048;p48"/>
            <p:cNvSpPr/>
            <p:nvPr/>
          </p:nvSpPr>
          <p:spPr>
            <a:xfrm>
              <a:off x="3887925" y="1382450"/>
              <a:ext cx="6850" cy="5650"/>
            </a:xfrm>
            <a:custGeom>
              <a:avLst/>
              <a:gdLst/>
              <a:ahLst/>
              <a:cxnLst/>
              <a:rect l="l" t="t" r="r" b="b"/>
              <a:pathLst>
                <a:path w="274" h="226" extrusionOk="0">
                  <a:moveTo>
                    <a:pt x="141" y="0"/>
                  </a:moveTo>
                  <a:cubicBezTo>
                    <a:pt x="129" y="0"/>
                    <a:pt x="117" y="2"/>
                    <a:pt x="106" y="6"/>
                  </a:cubicBezTo>
                  <a:cubicBezTo>
                    <a:pt x="9" y="38"/>
                    <a:pt x="0" y="170"/>
                    <a:pt x="91" y="214"/>
                  </a:cubicBezTo>
                  <a:cubicBezTo>
                    <a:pt x="107" y="222"/>
                    <a:pt x="125" y="226"/>
                    <a:pt x="141" y="226"/>
                  </a:cubicBezTo>
                  <a:cubicBezTo>
                    <a:pt x="213" y="226"/>
                    <a:pt x="274" y="154"/>
                    <a:pt x="247" y="77"/>
                  </a:cubicBezTo>
                  <a:cubicBezTo>
                    <a:pt x="231" y="30"/>
                    <a:pt x="188" y="0"/>
                    <a:pt x="1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9" name="Google Shape;38049;p48"/>
            <p:cNvSpPr/>
            <p:nvPr/>
          </p:nvSpPr>
          <p:spPr>
            <a:xfrm>
              <a:off x="3757450" y="1435575"/>
              <a:ext cx="16975" cy="14050"/>
            </a:xfrm>
            <a:custGeom>
              <a:avLst/>
              <a:gdLst/>
              <a:ahLst/>
              <a:cxnLst/>
              <a:rect l="l" t="t" r="r" b="b"/>
              <a:pathLst>
                <a:path w="679" h="562" extrusionOk="0">
                  <a:moveTo>
                    <a:pt x="349" y="1"/>
                  </a:moveTo>
                  <a:cubicBezTo>
                    <a:pt x="319" y="1"/>
                    <a:pt x="289" y="5"/>
                    <a:pt x="259" y="16"/>
                  </a:cubicBezTo>
                  <a:cubicBezTo>
                    <a:pt x="22" y="95"/>
                    <a:pt x="1" y="421"/>
                    <a:pt x="225" y="531"/>
                  </a:cubicBezTo>
                  <a:cubicBezTo>
                    <a:pt x="267" y="552"/>
                    <a:pt x="309" y="561"/>
                    <a:pt x="350" y="561"/>
                  </a:cubicBezTo>
                  <a:cubicBezTo>
                    <a:pt x="529" y="561"/>
                    <a:pt x="679" y="383"/>
                    <a:pt x="614" y="191"/>
                  </a:cubicBezTo>
                  <a:cubicBezTo>
                    <a:pt x="573" y="74"/>
                    <a:pt x="465" y="1"/>
                    <a:pt x="3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0" name="Google Shape;38050;p48"/>
            <p:cNvSpPr/>
            <p:nvPr/>
          </p:nvSpPr>
          <p:spPr>
            <a:xfrm>
              <a:off x="3783150" y="1294425"/>
              <a:ext cx="13575" cy="11225"/>
            </a:xfrm>
            <a:custGeom>
              <a:avLst/>
              <a:gdLst/>
              <a:ahLst/>
              <a:cxnLst/>
              <a:rect l="l" t="t" r="r" b="b"/>
              <a:pathLst>
                <a:path w="543" h="449" extrusionOk="0">
                  <a:moveTo>
                    <a:pt x="278" y="0"/>
                  </a:moveTo>
                  <a:cubicBezTo>
                    <a:pt x="254" y="0"/>
                    <a:pt x="230" y="4"/>
                    <a:pt x="207" y="12"/>
                  </a:cubicBezTo>
                  <a:cubicBezTo>
                    <a:pt x="17" y="76"/>
                    <a:pt x="1" y="336"/>
                    <a:pt x="180" y="425"/>
                  </a:cubicBezTo>
                  <a:cubicBezTo>
                    <a:pt x="213" y="441"/>
                    <a:pt x="246" y="448"/>
                    <a:pt x="279" y="448"/>
                  </a:cubicBezTo>
                  <a:cubicBezTo>
                    <a:pt x="422" y="448"/>
                    <a:pt x="542" y="306"/>
                    <a:pt x="491" y="151"/>
                  </a:cubicBezTo>
                  <a:cubicBezTo>
                    <a:pt x="458" y="59"/>
                    <a:pt x="371" y="0"/>
                    <a:pt x="27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1" name="Google Shape;38051;p48"/>
            <p:cNvSpPr/>
            <p:nvPr/>
          </p:nvSpPr>
          <p:spPr>
            <a:xfrm>
              <a:off x="3958500" y="1216575"/>
              <a:ext cx="27100" cy="22425"/>
            </a:xfrm>
            <a:custGeom>
              <a:avLst/>
              <a:gdLst/>
              <a:ahLst/>
              <a:cxnLst/>
              <a:rect l="l" t="t" r="r" b="b"/>
              <a:pathLst>
                <a:path w="1084" h="897" extrusionOk="0">
                  <a:moveTo>
                    <a:pt x="554" y="0"/>
                  </a:moveTo>
                  <a:cubicBezTo>
                    <a:pt x="507" y="0"/>
                    <a:pt x="459" y="8"/>
                    <a:pt x="412" y="23"/>
                  </a:cubicBezTo>
                  <a:cubicBezTo>
                    <a:pt x="33" y="153"/>
                    <a:pt x="0" y="673"/>
                    <a:pt x="358" y="848"/>
                  </a:cubicBezTo>
                  <a:cubicBezTo>
                    <a:pt x="424" y="882"/>
                    <a:pt x="492" y="896"/>
                    <a:pt x="558" y="896"/>
                  </a:cubicBezTo>
                  <a:cubicBezTo>
                    <a:pt x="844" y="896"/>
                    <a:pt x="1084" y="611"/>
                    <a:pt x="979" y="304"/>
                  </a:cubicBezTo>
                  <a:cubicBezTo>
                    <a:pt x="915" y="117"/>
                    <a:pt x="740"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2" name="Google Shape;38052;p48"/>
            <p:cNvSpPr/>
            <p:nvPr/>
          </p:nvSpPr>
          <p:spPr>
            <a:xfrm>
              <a:off x="4033975" y="1223975"/>
              <a:ext cx="13600" cy="11225"/>
            </a:xfrm>
            <a:custGeom>
              <a:avLst/>
              <a:gdLst/>
              <a:ahLst/>
              <a:cxnLst/>
              <a:rect l="l" t="t" r="r" b="b"/>
              <a:pathLst>
                <a:path w="544" h="449" extrusionOk="0">
                  <a:moveTo>
                    <a:pt x="279" y="1"/>
                  </a:moveTo>
                  <a:cubicBezTo>
                    <a:pt x="255" y="1"/>
                    <a:pt x="231" y="5"/>
                    <a:pt x="207" y="13"/>
                  </a:cubicBezTo>
                  <a:cubicBezTo>
                    <a:pt x="19" y="76"/>
                    <a:pt x="1" y="338"/>
                    <a:pt x="180" y="425"/>
                  </a:cubicBezTo>
                  <a:cubicBezTo>
                    <a:pt x="213" y="441"/>
                    <a:pt x="247" y="449"/>
                    <a:pt x="279" y="449"/>
                  </a:cubicBezTo>
                  <a:cubicBezTo>
                    <a:pt x="423" y="449"/>
                    <a:pt x="543" y="306"/>
                    <a:pt x="491" y="153"/>
                  </a:cubicBezTo>
                  <a:cubicBezTo>
                    <a:pt x="460" y="60"/>
                    <a:pt x="373" y="1"/>
                    <a:pt x="2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3" name="Google Shape;38053;p48"/>
            <p:cNvSpPr/>
            <p:nvPr/>
          </p:nvSpPr>
          <p:spPr>
            <a:xfrm>
              <a:off x="4022025" y="1361500"/>
              <a:ext cx="32375" cy="30800"/>
            </a:xfrm>
            <a:custGeom>
              <a:avLst/>
              <a:gdLst/>
              <a:ahLst/>
              <a:cxnLst/>
              <a:rect l="l" t="t" r="r" b="b"/>
              <a:pathLst>
                <a:path w="1295" h="1232" extrusionOk="0">
                  <a:moveTo>
                    <a:pt x="631" y="0"/>
                  </a:moveTo>
                  <a:cubicBezTo>
                    <a:pt x="565" y="0"/>
                    <a:pt x="499" y="11"/>
                    <a:pt x="434" y="33"/>
                  </a:cubicBezTo>
                  <a:cubicBezTo>
                    <a:pt x="198" y="114"/>
                    <a:pt x="34" y="327"/>
                    <a:pt x="17" y="577"/>
                  </a:cubicBezTo>
                  <a:cubicBezTo>
                    <a:pt x="1" y="825"/>
                    <a:pt x="136" y="1058"/>
                    <a:pt x="360" y="1169"/>
                  </a:cubicBezTo>
                  <a:cubicBezTo>
                    <a:pt x="446" y="1211"/>
                    <a:pt x="538" y="1232"/>
                    <a:pt x="630" y="1232"/>
                  </a:cubicBezTo>
                  <a:cubicBezTo>
                    <a:pt x="777" y="1232"/>
                    <a:pt x="922" y="1179"/>
                    <a:pt x="1038" y="1079"/>
                  </a:cubicBezTo>
                  <a:cubicBezTo>
                    <a:pt x="1224" y="915"/>
                    <a:pt x="1295" y="653"/>
                    <a:pt x="1215" y="419"/>
                  </a:cubicBezTo>
                  <a:cubicBezTo>
                    <a:pt x="1128" y="161"/>
                    <a:pt x="887" y="0"/>
                    <a:pt x="6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4" name="Google Shape;38054;p48"/>
            <p:cNvSpPr/>
            <p:nvPr/>
          </p:nvSpPr>
          <p:spPr>
            <a:xfrm>
              <a:off x="5428875" y="1675375"/>
              <a:ext cx="16375" cy="14000"/>
            </a:xfrm>
            <a:custGeom>
              <a:avLst/>
              <a:gdLst/>
              <a:ahLst/>
              <a:cxnLst/>
              <a:rect l="l" t="t" r="r" b="b"/>
              <a:pathLst>
                <a:path w="655" h="560" extrusionOk="0">
                  <a:moveTo>
                    <a:pt x="375" y="1"/>
                  </a:moveTo>
                  <a:cubicBezTo>
                    <a:pt x="125" y="1"/>
                    <a:pt x="1" y="302"/>
                    <a:pt x="177" y="477"/>
                  </a:cubicBezTo>
                  <a:cubicBezTo>
                    <a:pt x="234" y="534"/>
                    <a:pt x="304" y="560"/>
                    <a:pt x="373" y="560"/>
                  </a:cubicBezTo>
                  <a:cubicBezTo>
                    <a:pt x="517" y="560"/>
                    <a:pt x="655" y="448"/>
                    <a:pt x="655" y="281"/>
                  </a:cubicBezTo>
                  <a:cubicBezTo>
                    <a:pt x="655" y="126"/>
                    <a:pt x="530" y="1"/>
                    <a:pt x="3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5" name="Google Shape;38055;p48"/>
            <p:cNvSpPr/>
            <p:nvPr/>
          </p:nvSpPr>
          <p:spPr>
            <a:xfrm>
              <a:off x="2902475" y="1280850"/>
              <a:ext cx="25050" cy="21650"/>
            </a:xfrm>
            <a:custGeom>
              <a:avLst/>
              <a:gdLst/>
              <a:ahLst/>
              <a:cxnLst/>
              <a:rect l="l" t="t" r="r" b="b"/>
              <a:pathLst>
                <a:path w="1002" h="866" extrusionOk="0">
                  <a:moveTo>
                    <a:pt x="493" y="0"/>
                  </a:moveTo>
                  <a:cubicBezTo>
                    <a:pt x="340" y="0"/>
                    <a:pt x="188" y="78"/>
                    <a:pt x="108" y="239"/>
                  </a:cubicBezTo>
                  <a:cubicBezTo>
                    <a:pt x="1" y="452"/>
                    <a:pt x="87" y="712"/>
                    <a:pt x="300" y="819"/>
                  </a:cubicBezTo>
                  <a:cubicBezTo>
                    <a:pt x="365" y="851"/>
                    <a:pt x="430" y="866"/>
                    <a:pt x="494" y="866"/>
                  </a:cubicBezTo>
                  <a:cubicBezTo>
                    <a:pt x="769" y="866"/>
                    <a:pt x="1002" y="593"/>
                    <a:pt x="904" y="296"/>
                  </a:cubicBezTo>
                  <a:cubicBezTo>
                    <a:pt x="839" y="101"/>
                    <a:pt x="666" y="0"/>
                    <a:pt x="4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6" name="Google Shape;38056;p48"/>
            <p:cNvSpPr/>
            <p:nvPr/>
          </p:nvSpPr>
          <p:spPr>
            <a:xfrm>
              <a:off x="2468450" y="1399450"/>
              <a:ext cx="51575" cy="46525"/>
            </a:xfrm>
            <a:custGeom>
              <a:avLst/>
              <a:gdLst/>
              <a:ahLst/>
              <a:cxnLst/>
              <a:rect l="l" t="t" r="r" b="b"/>
              <a:pathLst>
                <a:path w="2063" h="1861" extrusionOk="0">
                  <a:moveTo>
                    <a:pt x="1061" y="0"/>
                  </a:moveTo>
                  <a:cubicBezTo>
                    <a:pt x="712" y="0"/>
                    <a:pt x="389" y="198"/>
                    <a:pt x="230" y="515"/>
                  </a:cubicBezTo>
                  <a:cubicBezTo>
                    <a:pt x="0" y="974"/>
                    <a:pt x="187" y="1533"/>
                    <a:pt x="645" y="1763"/>
                  </a:cubicBezTo>
                  <a:cubicBezTo>
                    <a:pt x="777" y="1829"/>
                    <a:pt x="919" y="1861"/>
                    <a:pt x="1061" y="1861"/>
                  </a:cubicBezTo>
                  <a:cubicBezTo>
                    <a:pt x="1280" y="1861"/>
                    <a:pt x="1497" y="1783"/>
                    <a:pt x="1670" y="1633"/>
                  </a:cubicBezTo>
                  <a:cubicBezTo>
                    <a:pt x="1954" y="1387"/>
                    <a:pt x="2062" y="995"/>
                    <a:pt x="1944" y="637"/>
                  </a:cubicBezTo>
                  <a:cubicBezTo>
                    <a:pt x="1825" y="281"/>
                    <a:pt x="1503" y="30"/>
                    <a:pt x="1128" y="3"/>
                  </a:cubicBezTo>
                  <a:cubicBezTo>
                    <a:pt x="1105" y="1"/>
                    <a:pt x="1083" y="0"/>
                    <a:pt x="106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7" name="Google Shape;38057;p48"/>
            <p:cNvSpPr/>
            <p:nvPr/>
          </p:nvSpPr>
          <p:spPr>
            <a:xfrm>
              <a:off x="2734750" y="1316725"/>
              <a:ext cx="38875" cy="36800"/>
            </a:xfrm>
            <a:custGeom>
              <a:avLst/>
              <a:gdLst/>
              <a:ahLst/>
              <a:cxnLst/>
              <a:rect l="l" t="t" r="r" b="b"/>
              <a:pathLst>
                <a:path w="1555" h="1472" extrusionOk="0">
                  <a:moveTo>
                    <a:pt x="742" y="1"/>
                  </a:moveTo>
                  <a:cubicBezTo>
                    <a:pt x="642" y="1"/>
                    <a:pt x="541" y="21"/>
                    <a:pt x="445" y="64"/>
                  </a:cubicBezTo>
                  <a:cubicBezTo>
                    <a:pt x="173" y="184"/>
                    <a:pt x="0" y="456"/>
                    <a:pt x="6" y="753"/>
                  </a:cubicBezTo>
                  <a:cubicBezTo>
                    <a:pt x="14" y="1051"/>
                    <a:pt x="199" y="1316"/>
                    <a:pt x="477" y="1422"/>
                  </a:cubicBezTo>
                  <a:cubicBezTo>
                    <a:pt x="563" y="1455"/>
                    <a:pt x="653" y="1472"/>
                    <a:pt x="743" y="1472"/>
                  </a:cubicBezTo>
                  <a:cubicBezTo>
                    <a:pt x="940" y="1472"/>
                    <a:pt x="1133" y="1392"/>
                    <a:pt x="1275" y="1243"/>
                  </a:cubicBezTo>
                  <a:cubicBezTo>
                    <a:pt x="1555" y="950"/>
                    <a:pt x="1544" y="484"/>
                    <a:pt x="1249" y="205"/>
                  </a:cubicBezTo>
                  <a:cubicBezTo>
                    <a:pt x="1110" y="71"/>
                    <a:pt x="927" y="1"/>
                    <a:pt x="7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8" name="Google Shape;38058;p48"/>
            <p:cNvSpPr/>
            <p:nvPr/>
          </p:nvSpPr>
          <p:spPr>
            <a:xfrm>
              <a:off x="2834325" y="1735650"/>
              <a:ext cx="48600" cy="45975"/>
            </a:xfrm>
            <a:custGeom>
              <a:avLst/>
              <a:gdLst/>
              <a:ahLst/>
              <a:cxnLst/>
              <a:rect l="l" t="t" r="r" b="b"/>
              <a:pathLst>
                <a:path w="1944" h="1839" extrusionOk="0">
                  <a:moveTo>
                    <a:pt x="928" y="0"/>
                  </a:moveTo>
                  <a:cubicBezTo>
                    <a:pt x="802" y="0"/>
                    <a:pt x="676" y="26"/>
                    <a:pt x="557" y="79"/>
                  </a:cubicBezTo>
                  <a:cubicBezTo>
                    <a:pt x="217" y="229"/>
                    <a:pt x="0" y="569"/>
                    <a:pt x="9" y="940"/>
                  </a:cubicBezTo>
                  <a:cubicBezTo>
                    <a:pt x="18" y="1313"/>
                    <a:pt x="250" y="1642"/>
                    <a:pt x="597" y="1777"/>
                  </a:cubicBezTo>
                  <a:cubicBezTo>
                    <a:pt x="704" y="1819"/>
                    <a:pt x="816" y="1839"/>
                    <a:pt x="927" y="1839"/>
                  </a:cubicBezTo>
                  <a:cubicBezTo>
                    <a:pt x="1174" y="1839"/>
                    <a:pt x="1416" y="1739"/>
                    <a:pt x="1594" y="1553"/>
                  </a:cubicBezTo>
                  <a:cubicBezTo>
                    <a:pt x="1944" y="1187"/>
                    <a:pt x="1930" y="605"/>
                    <a:pt x="1564" y="255"/>
                  </a:cubicBezTo>
                  <a:cubicBezTo>
                    <a:pt x="1389" y="88"/>
                    <a:pt x="1160" y="0"/>
                    <a:pt x="9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9" name="Google Shape;38059;p48"/>
            <p:cNvSpPr/>
            <p:nvPr/>
          </p:nvSpPr>
          <p:spPr>
            <a:xfrm>
              <a:off x="2900500" y="1534325"/>
              <a:ext cx="27875" cy="23875"/>
            </a:xfrm>
            <a:custGeom>
              <a:avLst/>
              <a:gdLst/>
              <a:ahLst/>
              <a:cxnLst/>
              <a:rect l="l" t="t" r="r" b="b"/>
              <a:pathLst>
                <a:path w="1115" h="955" extrusionOk="0">
                  <a:moveTo>
                    <a:pt x="638" y="1"/>
                  </a:moveTo>
                  <a:cubicBezTo>
                    <a:pt x="212" y="1"/>
                    <a:pt x="0" y="513"/>
                    <a:pt x="299" y="814"/>
                  </a:cubicBezTo>
                  <a:cubicBezTo>
                    <a:pt x="397" y="911"/>
                    <a:pt x="516" y="954"/>
                    <a:pt x="633" y="954"/>
                  </a:cubicBezTo>
                  <a:cubicBezTo>
                    <a:pt x="878" y="954"/>
                    <a:pt x="1113" y="764"/>
                    <a:pt x="1114" y="477"/>
                  </a:cubicBezTo>
                  <a:cubicBezTo>
                    <a:pt x="1114" y="214"/>
                    <a:pt x="901" y="1"/>
                    <a:pt x="6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0" name="Google Shape;38060;p48"/>
            <p:cNvSpPr/>
            <p:nvPr/>
          </p:nvSpPr>
          <p:spPr>
            <a:xfrm>
              <a:off x="3042125" y="1524400"/>
              <a:ext cx="9300" cy="7975"/>
            </a:xfrm>
            <a:custGeom>
              <a:avLst/>
              <a:gdLst/>
              <a:ahLst/>
              <a:cxnLst/>
              <a:rect l="l" t="t" r="r" b="b"/>
              <a:pathLst>
                <a:path w="372" h="319" extrusionOk="0">
                  <a:moveTo>
                    <a:pt x="212" y="1"/>
                  </a:moveTo>
                  <a:cubicBezTo>
                    <a:pt x="71" y="1"/>
                    <a:pt x="0" y="172"/>
                    <a:pt x="99" y="271"/>
                  </a:cubicBezTo>
                  <a:cubicBezTo>
                    <a:pt x="132" y="304"/>
                    <a:pt x="172" y="319"/>
                    <a:pt x="211" y="319"/>
                  </a:cubicBezTo>
                  <a:cubicBezTo>
                    <a:pt x="293" y="319"/>
                    <a:pt x="372" y="255"/>
                    <a:pt x="372" y="159"/>
                  </a:cubicBezTo>
                  <a:cubicBezTo>
                    <a:pt x="372" y="71"/>
                    <a:pt x="301"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1" name="Google Shape;38061;p48"/>
            <p:cNvSpPr/>
            <p:nvPr/>
          </p:nvSpPr>
          <p:spPr>
            <a:xfrm>
              <a:off x="2478325" y="1748700"/>
              <a:ext cx="9300" cy="8000"/>
            </a:xfrm>
            <a:custGeom>
              <a:avLst/>
              <a:gdLst/>
              <a:ahLst/>
              <a:cxnLst/>
              <a:rect l="l" t="t" r="r" b="b"/>
              <a:pathLst>
                <a:path w="372" h="320" extrusionOk="0">
                  <a:moveTo>
                    <a:pt x="214" y="0"/>
                  </a:moveTo>
                  <a:cubicBezTo>
                    <a:pt x="71" y="0"/>
                    <a:pt x="1" y="172"/>
                    <a:pt x="101" y="272"/>
                  </a:cubicBezTo>
                  <a:cubicBezTo>
                    <a:pt x="134" y="305"/>
                    <a:pt x="173" y="319"/>
                    <a:pt x="212" y="319"/>
                  </a:cubicBezTo>
                  <a:cubicBezTo>
                    <a:pt x="294" y="319"/>
                    <a:pt x="372" y="255"/>
                    <a:pt x="372" y="160"/>
                  </a:cubicBezTo>
                  <a:cubicBezTo>
                    <a:pt x="372" y="73"/>
                    <a:pt x="301" y="0"/>
                    <a:pt x="2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2" name="Google Shape;38062;p48"/>
            <p:cNvSpPr/>
            <p:nvPr/>
          </p:nvSpPr>
          <p:spPr>
            <a:xfrm>
              <a:off x="2375750" y="1583975"/>
              <a:ext cx="18575" cy="15875"/>
            </a:xfrm>
            <a:custGeom>
              <a:avLst/>
              <a:gdLst/>
              <a:ahLst/>
              <a:cxnLst/>
              <a:rect l="l" t="t" r="r" b="b"/>
              <a:pathLst>
                <a:path w="743" h="635" extrusionOk="0">
                  <a:moveTo>
                    <a:pt x="428" y="0"/>
                  </a:moveTo>
                  <a:cubicBezTo>
                    <a:pt x="427" y="0"/>
                    <a:pt x="427" y="0"/>
                    <a:pt x="426" y="0"/>
                  </a:cubicBezTo>
                  <a:cubicBezTo>
                    <a:pt x="143" y="0"/>
                    <a:pt x="0" y="341"/>
                    <a:pt x="202" y="541"/>
                  </a:cubicBezTo>
                  <a:cubicBezTo>
                    <a:pt x="266" y="606"/>
                    <a:pt x="346" y="635"/>
                    <a:pt x="424" y="635"/>
                  </a:cubicBezTo>
                  <a:cubicBezTo>
                    <a:pt x="587" y="635"/>
                    <a:pt x="743" y="508"/>
                    <a:pt x="743" y="317"/>
                  </a:cubicBezTo>
                  <a:cubicBezTo>
                    <a:pt x="743" y="142"/>
                    <a:pt x="603"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3" name="Google Shape;38063;p48"/>
            <p:cNvSpPr/>
            <p:nvPr/>
          </p:nvSpPr>
          <p:spPr>
            <a:xfrm>
              <a:off x="2647150" y="1562100"/>
              <a:ext cx="33050" cy="31800"/>
            </a:xfrm>
            <a:custGeom>
              <a:avLst/>
              <a:gdLst/>
              <a:ahLst/>
              <a:cxnLst/>
              <a:rect l="l" t="t" r="r" b="b"/>
              <a:pathLst>
                <a:path w="1322" h="1272" extrusionOk="0">
                  <a:moveTo>
                    <a:pt x="686" y="0"/>
                  </a:moveTo>
                  <a:cubicBezTo>
                    <a:pt x="429" y="0"/>
                    <a:pt x="198" y="155"/>
                    <a:pt x="100" y="393"/>
                  </a:cubicBezTo>
                  <a:cubicBezTo>
                    <a:pt x="1" y="630"/>
                    <a:pt x="56" y="904"/>
                    <a:pt x="237" y="1085"/>
                  </a:cubicBezTo>
                  <a:cubicBezTo>
                    <a:pt x="358" y="1207"/>
                    <a:pt x="520" y="1271"/>
                    <a:pt x="685" y="1271"/>
                  </a:cubicBezTo>
                  <a:cubicBezTo>
                    <a:pt x="768" y="1271"/>
                    <a:pt x="851" y="1255"/>
                    <a:pt x="930" y="1222"/>
                  </a:cubicBezTo>
                  <a:cubicBezTo>
                    <a:pt x="1167" y="1125"/>
                    <a:pt x="1322" y="893"/>
                    <a:pt x="1322" y="636"/>
                  </a:cubicBezTo>
                  <a:cubicBezTo>
                    <a:pt x="1322" y="286"/>
                    <a:pt x="1038" y="0"/>
                    <a:pt x="6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4" name="Google Shape;38064;p48"/>
            <p:cNvSpPr/>
            <p:nvPr/>
          </p:nvSpPr>
          <p:spPr>
            <a:xfrm>
              <a:off x="2745000" y="1603800"/>
              <a:ext cx="18600" cy="15925"/>
            </a:xfrm>
            <a:custGeom>
              <a:avLst/>
              <a:gdLst/>
              <a:ahLst/>
              <a:cxnLst/>
              <a:rect l="l" t="t" r="r" b="b"/>
              <a:pathLst>
                <a:path w="744" h="637" extrusionOk="0">
                  <a:moveTo>
                    <a:pt x="425" y="1"/>
                  </a:moveTo>
                  <a:cubicBezTo>
                    <a:pt x="142" y="1"/>
                    <a:pt x="1" y="343"/>
                    <a:pt x="201" y="543"/>
                  </a:cubicBezTo>
                  <a:cubicBezTo>
                    <a:pt x="265" y="608"/>
                    <a:pt x="345" y="637"/>
                    <a:pt x="423" y="637"/>
                  </a:cubicBezTo>
                  <a:cubicBezTo>
                    <a:pt x="586" y="637"/>
                    <a:pt x="743" y="510"/>
                    <a:pt x="743" y="318"/>
                  </a:cubicBezTo>
                  <a:cubicBezTo>
                    <a:pt x="743" y="142"/>
                    <a:pt x="600" y="1"/>
                    <a:pt x="4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5" name="Google Shape;38065;p48"/>
            <p:cNvSpPr/>
            <p:nvPr/>
          </p:nvSpPr>
          <p:spPr>
            <a:xfrm>
              <a:off x="2660600" y="1786425"/>
              <a:ext cx="45425" cy="43700"/>
            </a:xfrm>
            <a:custGeom>
              <a:avLst/>
              <a:gdLst/>
              <a:ahLst/>
              <a:cxnLst/>
              <a:rect l="l" t="t" r="r" b="b"/>
              <a:pathLst>
                <a:path w="1817" h="1748" extrusionOk="0">
                  <a:moveTo>
                    <a:pt x="943" y="0"/>
                  </a:moveTo>
                  <a:cubicBezTo>
                    <a:pt x="589" y="0"/>
                    <a:pt x="271" y="214"/>
                    <a:pt x="136" y="540"/>
                  </a:cubicBezTo>
                  <a:cubicBezTo>
                    <a:pt x="1" y="866"/>
                    <a:pt x="74" y="1242"/>
                    <a:pt x="326" y="1491"/>
                  </a:cubicBezTo>
                  <a:cubicBezTo>
                    <a:pt x="492" y="1658"/>
                    <a:pt x="716" y="1747"/>
                    <a:pt x="943" y="1747"/>
                  </a:cubicBezTo>
                  <a:cubicBezTo>
                    <a:pt x="1056" y="1747"/>
                    <a:pt x="1169" y="1726"/>
                    <a:pt x="1277" y="1681"/>
                  </a:cubicBezTo>
                  <a:cubicBezTo>
                    <a:pt x="1603" y="1546"/>
                    <a:pt x="1817" y="1227"/>
                    <a:pt x="1817" y="874"/>
                  </a:cubicBezTo>
                  <a:cubicBezTo>
                    <a:pt x="1817" y="391"/>
                    <a:pt x="1424" y="0"/>
                    <a:pt x="9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6" name="Google Shape;38066;p48"/>
            <p:cNvSpPr/>
            <p:nvPr/>
          </p:nvSpPr>
          <p:spPr>
            <a:xfrm>
              <a:off x="2605375" y="1953175"/>
              <a:ext cx="23200" cy="19900"/>
            </a:xfrm>
            <a:custGeom>
              <a:avLst/>
              <a:gdLst/>
              <a:ahLst/>
              <a:cxnLst/>
              <a:rect l="l" t="t" r="r" b="b"/>
              <a:pathLst>
                <a:path w="928" h="796" extrusionOk="0">
                  <a:moveTo>
                    <a:pt x="531" y="1"/>
                  </a:moveTo>
                  <a:cubicBezTo>
                    <a:pt x="178" y="1"/>
                    <a:pt x="0" y="428"/>
                    <a:pt x="250" y="679"/>
                  </a:cubicBezTo>
                  <a:cubicBezTo>
                    <a:pt x="331" y="759"/>
                    <a:pt x="430" y="795"/>
                    <a:pt x="528" y="795"/>
                  </a:cubicBezTo>
                  <a:cubicBezTo>
                    <a:pt x="732" y="795"/>
                    <a:pt x="928" y="637"/>
                    <a:pt x="928" y="398"/>
                  </a:cubicBezTo>
                  <a:cubicBezTo>
                    <a:pt x="928" y="178"/>
                    <a:pt x="750" y="1"/>
                    <a:pt x="53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7" name="Google Shape;38067;p48"/>
            <p:cNvSpPr/>
            <p:nvPr/>
          </p:nvSpPr>
          <p:spPr>
            <a:xfrm>
              <a:off x="3436325" y="1419300"/>
              <a:ext cx="26750" cy="22900"/>
            </a:xfrm>
            <a:custGeom>
              <a:avLst/>
              <a:gdLst/>
              <a:ahLst/>
              <a:cxnLst/>
              <a:rect l="l" t="t" r="r" b="b"/>
              <a:pathLst>
                <a:path w="1070" h="916" extrusionOk="0">
                  <a:moveTo>
                    <a:pt x="611" y="1"/>
                  </a:moveTo>
                  <a:cubicBezTo>
                    <a:pt x="204" y="1"/>
                    <a:pt x="1" y="494"/>
                    <a:pt x="288" y="781"/>
                  </a:cubicBezTo>
                  <a:cubicBezTo>
                    <a:pt x="381" y="874"/>
                    <a:pt x="496" y="916"/>
                    <a:pt x="608" y="916"/>
                  </a:cubicBezTo>
                  <a:cubicBezTo>
                    <a:pt x="844" y="916"/>
                    <a:pt x="1069" y="733"/>
                    <a:pt x="1069" y="458"/>
                  </a:cubicBezTo>
                  <a:cubicBezTo>
                    <a:pt x="1069" y="205"/>
                    <a:pt x="863"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8" name="Google Shape;38068;p48"/>
            <p:cNvSpPr/>
            <p:nvPr/>
          </p:nvSpPr>
          <p:spPr>
            <a:xfrm>
              <a:off x="3282725" y="1630675"/>
              <a:ext cx="22300" cy="19075"/>
            </a:xfrm>
            <a:custGeom>
              <a:avLst/>
              <a:gdLst/>
              <a:ahLst/>
              <a:cxnLst/>
              <a:rect l="l" t="t" r="r" b="b"/>
              <a:pathLst>
                <a:path w="892" h="763" extrusionOk="0">
                  <a:moveTo>
                    <a:pt x="510" y="0"/>
                  </a:moveTo>
                  <a:cubicBezTo>
                    <a:pt x="172" y="0"/>
                    <a:pt x="0" y="411"/>
                    <a:pt x="241" y="650"/>
                  </a:cubicBezTo>
                  <a:cubicBezTo>
                    <a:pt x="319" y="727"/>
                    <a:pt x="414" y="762"/>
                    <a:pt x="508" y="762"/>
                  </a:cubicBezTo>
                  <a:cubicBezTo>
                    <a:pt x="704" y="762"/>
                    <a:pt x="892" y="610"/>
                    <a:pt x="892" y="381"/>
                  </a:cubicBezTo>
                  <a:cubicBezTo>
                    <a:pt x="892" y="170"/>
                    <a:pt x="720" y="0"/>
                    <a:pt x="5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9" name="Google Shape;38069;p48"/>
            <p:cNvSpPr/>
            <p:nvPr/>
          </p:nvSpPr>
          <p:spPr>
            <a:xfrm>
              <a:off x="3770200" y="1651600"/>
              <a:ext cx="8925" cy="7650"/>
            </a:xfrm>
            <a:custGeom>
              <a:avLst/>
              <a:gdLst/>
              <a:ahLst/>
              <a:cxnLst/>
              <a:rect l="l" t="t" r="r" b="b"/>
              <a:pathLst>
                <a:path w="357" h="306" extrusionOk="0">
                  <a:moveTo>
                    <a:pt x="205" y="1"/>
                  </a:moveTo>
                  <a:cubicBezTo>
                    <a:pt x="69" y="1"/>
                    <a:pt x="0" y="164"/>
                    <a:pt x="96" y="261"/>
                  </a:cubicBezTo>
                  <a:cubicBezTo>
                    <a:pt x="128" y="292"/>
                    <a:pt x="166" y="306"/>
                    <a:pt x="204" y="306"/>
                  </a:cubicBezTo>
                  <a:cubicBezTo>
                    <a:pt x="282" y="306"/>
                    <a:pt x="357" y="245"/>
                    <a:pt x="357" y="154"/>
                  </a:cubicBezTo>
                  <a:cubicBezTo>
                    <a:pt x="357" y="70"/>
                    <a:pt x="289" y="1"/>
                    <a:pt x="20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0" name="Google Shape;38070;p48"/>
            <p:cNvSpPr/>
            <p:nvPr/>
          </p:nvSpPr>
          <p:spPr>
            <a:xfrm>
              <a:off x="3709275" y="1868675"/>
              <a:ext cx="8950" cy="7650"/>
            </a:xfrm>
            <a:custGeom>
              <a:avLst/>
              <a:gdLst/>
              <a:ahLst/>
              <a:cxnLst/>
              <a:rect l="l" t="t" r="r" b="b"/>
              <a:pathLst>
                <a:path w="358" h="306" extrusionOk="0">
                  <a:moveTo>
                    <a:pt x="204" y="1"/>
                  </a:moveTo>
                  <a:cubicBezTo>
                    <a:pt x="68" y="1"/>
                    <a:pt x="1" y="164"/>
                    <a:pt x="97" y="261"/>
                  </a:cubicBezTo>
                  <a:cubicBezTo>
                    <a:pt x="128" y="292"/>
                    <a:pt x="166" y="306"/>
                    <a:pt x="203" y="306"/>
                  </a:cubicBezTo>
                  <a:cubicBezTo>
                    <a:pt x="281" y="306"/>
                    <a:pt x="357" y="245"/>
                    <a:pt x="357" y="152"/>
                  </a:cubicBezTo>
                  <a:cubicBezTo>
                    <a:pt x="357" y="68"/>
                    <a:pt x="288" y="1"/>
                    <a:pt x="20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1" name="Google Shape;38071;p48"/>
            <p:cNvSpPr/>
            <p:nvPr/>
          </p:nvSpPr>
          <p:spPr>
            <a:xfrm>
              <a:off x="4309025" y="1583050"/>
              <a:ext cx="22325" cy="19100"/>
            </a:xfrm>
            <a:custGeom>
              <a:avLst/>
              <a:gdLst/>
              <a:ahLst/>
              <a:cxnLst/>
              <a:rect l="l" t="t" r="r" b="b"/>
              <a:pathLst>
                <a:path w="893" h="764" extrusionOk="0">
                  <a:moveTo>
                    <a:pt x="510" y="1"/>
                  </a:moveTo>
                  <a:cubicBezTo>
                    <a:pt x="171" y="1"/>
                    <a:pt x="1" y="411"/>
                    <a:pt x="241" y="652"/>
                  </a:cubicBezTo>
                  <a:cubicBezTo>
                    <a:pt x="319" y="729"/>
                    <a:pt x="414" y="763"/>
                    <a:pt x="508" y="763"/>
                  </a:cubicBezTo>
                  <a:cubicBezTo>
                    <a:pt x="704" y="763"/>
                    <a:pt x="892" y="611"/>
                    <a:pt x="892" y="381"/>
                  </a:cubicBezTo>
                  <a:cubicBezTo>
                    <a:pt x="891" y="171"/>
                    <a:pt x="721" y="1"/>
                    <a:pt x="5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2" name="Google Shape;38072;p48"/>
            <p:cNvSpPr/>
            <p:nvPr/>
          </p:nvSpPr>
          <p:spPr>
            <a:xfrm>
              <a:off x="4149100" y="1733475"/>
              <a:ext cx="22275" cy="19100"/>
            </a:xfrm>
            <a:custGeom>
              <a:avLst/>
              <a:gdLst/>
              <a:ahLst/>
              <a:cxnLst/>
              <a:rect l="l" t="t" r="r" b="b"/>
              <a:pathLst>
                <a:path w="891" h="764" extrusionOk="0">
                  <a:moveTo>
                    <a:pt x="511" y="1"/>
                  </a:moveTo>
                  <a:cubicBezTo>
                    <a:pt x="171" y="1"/>
                    <a:pt x="1" y="411"/>
                    <a:pt x="240" y="651"/>
                  </a:cubicBezTo>
                  <a:cubicBezTo>
                    <a:pt x="318" y="729"/>
                    <a:pt x="413" y="763"/>
                    <a:pt x="507" y="763"/>
                  </a:cubicBezTo>
                  <a:cubicBezTo>
                    <a:pt x="703" y="763"/>
                    <a:pt x="891" y="611"/>
                    <a:pt x="891" y="382"/>
                  </a:cubicBezTo>
                  <a:cubicBezTo>
                    <a:pt x="891" y="172"/>
                    <a:pt x="719" y="1"/>
                    <a:pt x="5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3" name="Google Shape;38073;p48"/>
            <p:cNvSpPr/>
            <p:nvPr/>
          </p:nvSpPr>
          <p:spPr>
            <a:xfrm>
              <a:off x="3477075" y="1737300"/>
              <a:ext cx="31700" cy="30475"/>
            </a:xfrm>
            <a:custGeom>
              <a:avLst/>
              <a:gdLst/>
              <a:ahLst/>
              <a:cxnLst/>
              <a:rect l="l" t="t" r="r" b="b"/>
              <a:pathLst>
                <a:path w="1268" h="1219" extrusionOk="0">
                  <a:moveTo>
                    <a:pt x="657" y="1"/>
                  </a:moveTo>
                  <a:cubicBezTo>
                    <a:pt x="410" y="1"/>
                    <a:pt x="188" y="148"/>
                    <a:pt x="95" y="377"/>
                  </a:cubicBezTo>
                  <a:cubicBezTo>
                    <a:pt x="0" y="604"/>
                    <a:pt x="53" y="867"/>
                    <a:pt x="227" y="1041"/>
                  </a:cubicBezTo>
                  <a:cubicBezTo>
                    <a:pt x="344" y="1157"/>
                    <a:pt x="499" y="1218"/>
                    <a:pt x="657" y="1218"/>
                  </a:cubicBezTo>
                  <a:cubicBezTo>
                    <a:pt x="736" y="1218"/>
                    <a:pt x="815" y="1203"/>
                    <a:pt x="890" y="1172"/>
                  </a:cubicBezTo>
                  <a:cubicBezTo>
                    <a:pt x="1118" y="1079"/>
                    <a:pt x="1267" y="856"/>
                    <a:pt x="1267" y="610"/>
                  </a:cubicBezTo>
                  <a:cubicBezTo>
                    <a:pt x="1267" y="273"/>
                    <a:pt x="994" y="1"/>
                    <a:pt x="6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4" name="Google Shape;38074;p48"/>
            <p:cNvSpPr/>
            <p:nvPr/>
          </p:nvSpPr>
          <p:spPr>
            <a:xfrm>
              <a:off x="3172925" y="1885825"/>
              <a:ext cx="31175" cy="26675"/>
            </a:xfrm>
            <a:custGeom>
              <a:avLst/>
              <a:gdLst/>
              <a:ahLst/>
              <a:cxnLst/>
              <a:rect l="l" t="t" r="r" b="b"/>
              <a:pathLst>
                <a:path w="1247" h="1067" extrusionOk="0">
                  <a:moveTo>
                    <a:pt x="713" y="0"/>
                  </a:moveTo>
                  <a:cubicBezTo>
                    <a:pt x="238" y="0"/>
                    <a:pt x="0" y="574"/>
                    <a:pt x="336" y="911"/>
                  </a:cubicBezTo>
                  <a:cubicBezTo>
                    <a:pt x="438" y="1013"/>
                    <a:pt x="575" y="1066"/>
                    <a:pt x="714" y="1066"/>
                  </a:cubicBezTo>
                  <a:cubicBezTo>
                    <a:pt x="782" y="1066"/>
                    <a:pt x="851" y="1053"/>
                    <a:pt x="917" y="1027"/>
                  </a:cubicBezTo>
                  <a:cubicBezTo>
                    <a:pt x="1116" y="944"/>
                    <a:pt x="1246" y="749"/>
                    <a:pt x="1246" y="534"/>
                  </a:cubicBezTo>
                  <a:cubicBezTo>
                    <a:pt x="1246" y="239"/>
                    <a:pt x="1007" y="0"/>
                    <a:pt x="7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5" name="Google Shape;38075;p48"/>
            <p:cNvSpPr/>
            <p:nvPr/>
          </p:nvSpPr>
          <p:spPr>
            <a:xfrm>
              <a:off x="2042550" y="1748725"/>
              <a:ext cx="30500" cy="30475"/>
            </a:xfrm>
            <a:custGeom>
              <a:avLst/>
              <a:gdLst/>
              <a:ahLst/>
              <a:cxnLst/>
              <a:rect l="l" t="t" r="r" b="b"/>
              <a:pathLst>
                <a:path w="1220" h="1219" extrusionOk="0">
                  <a:moveTo>
                    <a:pt x="611" y="1"/>
                  </a:moveTo>
                  <a:cubicBezTo>
                    <a:pt x="274" y="1"/>
                    <a:pt x="1" y="273"/>
                    <a:pt x="1" y="610"/>
                  </a:cubicBezTo>
                  <a:cubicBezTo>
                    <a:pt x="1" y="946"/>
                    <a:pt x="274" y="1218"/>
                    <a:pt x="611" y="1218"/>
                  </a:cubicBezTo>
                  <a:cubicBezTo>
                    <a:pt x="948" y="1218"/>
                    <a:pt x="1220" y="946"/>
                    <a:pt x="1220" y="610"/>
                  </a:cubicBezTo>
                  <a:cubicBezTo>
                    <a:pt x="1220" y="273"/>
                    <a:pt x="948" y="1"/>
                    <a:pt x="61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6" name="Google Shape;38076;p48"/>
            <p:cNvSpPr/>
            <p:nvPr/>
          </p:nvSpPr>
          <p:spPr>
            <a:xfrm>
              <a:off x="1854075" y="1415500"/>
              <a:ext cx="22875" cy="22875"/>
            </a:xfrm>
            <a:custGeom>
              <a:avLst/>
              <a:gdLst/>
              <a:ahLst/>
              <a:cxnLst/>
              <a:rect l="l" t="t" r="r" b="b"/>
              <a:pathLst>
                <a:path w="915" h="915" extrusionOk="0">
                  <a:moveTo>
                    <a:pt x="457" y="1"/>
                  </a:moveTo>
                  <a:cubicBezTo>
                    <a:pt x="205" y="1"/>
                    <a:pt x="0" y="205"/>
                    <a:pt x="0" y="458"/>
                  </a:cubicBezTo>
                  <a:cubicBezTo>
                    <a:pt x="0" y="710"/>
                    <a:pt x="205" y="915"/>
                    <a:pt x="457" y="915"/>
                  </a:cubicBezTo>
                  <a:cubicBezTo>
                    <a:pt x="710" y="915"/>
                    <a:pt x="914" y="710"/>
                    <a:pt x="914" y="458"/>
                  </a:cubicBezTo>
                  <a:cubicBezTo>
                    <a:pt x="914" y="205"/>
                    <a:pt x="710" y="1"/>
                    <a:pt x="4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7" name="Google Shape;38077;p48"/>
            <p:cNvSpPr/>
            <p:nvPr/>
          </p:nvSpPr>
          <p:spPr>
            <a:xfrm>
              <a:off x="1531600" y="1948650"/>
              <a:ext cx="17825" cy="15275"/>
            </a:xfrm>
            <a:custGeom>
              <a:avLst/>
              <a:gdLst/>
              <a:ahLst/>
              <a:cxnLst/>
              <a:rect l="l" t="t" r="r" b="b"/>
              <a:pathLst>
                <a:path w="713" h="611" extrusionOk="0">
                  <a:moveTo>
                    <a:pt x="408" y="0"/>
                  </a:moveTo>
                  <a:cubicBezTo>
                    <a:pt x="137" y="0"/>
                    <a:pt x="0" y="329"/>
                    <a:pt x="193" y="520"/>
                  </a:cubicBezTo>
                  <a:cubicBezTo>
                    <a:pt x="255" y="583"/>
                    <a:pt x="331" y="610"/>
                    <a:pt x="406" y="610"/>
                  </a:cubicBezTo>
                  <a:cubicBezTo>
                    <a:pt x="562" y="610"/>
                    <a:pt x="713" y="489"/>
                    <a:pt x="713" y="305"/>
                  </a:cubicBezTo>
                  <a:cubicBezTo>
                    <a:pt x="713" y="137"/>
                    <a:pt x="576"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8" name="Google Shape;38078;p48"/>
            <p:cNvSpPr/>
            <p:nvPr/>
          </p:nvSpPr>
          <p:spPr>
            <a:xfrm>
              <a:off x="6455375" y="1809575"/>
              <a:ext cx="27100" cy="27075"/>
            </a:xfrm>
            <a:custGeom>
              <a:avLst/>
              <a:gdLst/>
              <a:ahLst/>
              <a:cxnLst/>
              <a:rect l="l" t="t" r="r" b="b"/>
              <a:pathLst>
                <a:path w="1084" h="1083" extrusionOk="0">
                  <a:moveTo>
                    <a:pt x="542" y="0"/>
                  </a:moveTo>
                  <a:cubicBezTo>
                    <a:pt x="243" y="0"/>
                    <a:pt x="1" y="242"/>
                    <a:pt x="1" y="541"/>
                  </a:cubicBezTo>
                  <a:cubicBezTo>
                    <a:pt x="1" y="841"/>
                    <a:pt x="243" y="1083"/>
                    <a:pt x="542" y="1083"/>
                  </a:cubicBezTo>
                  <a:cubicBezTo>
                    <a:pt x="841" y="1083"/>
                    <a:pt x="1083" y="841"/>
                    <a:pt x="1083" y="541"/>
                  </a:cubicBezTo>
                  <a:cubicBezTo>
                    <a:pt x="1083" y="242"/>
                    <a:pt x="841" y="0"/>
                    <a:pt x="5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9" name="Google Shape;38079;p48"/>
            <p:cNvSpPr/>
            <p:nvPr/>
          </p:nvSpPr>
          <p:spPr>
            <a:xfrm>
              <a:off x="5737800" y="1782475"/>
              <a:ext cx="40650" cy="40650"/>
            </a:xfrm>
            <a:custGeom>
              <a:avLst/>
              <a:gdLst/>
              <a:ahLst/>
              <a:cxnLst/>
              <a:rect l="l" t="t" r="r" b="b"/>
              <a:pathLst>
                <a:path w="1626" h="1626" extrusionOk="0">
                  <a:moveTo>
                    <a:pt x="813" y="1"/>
                  </a:moveTo>
                  <a:cubicBezTo>
                    <a:pt x="364" y="1"/>
                    <a:pt x="0" y="364"/>
                    <a:pt x="0" y="814"/>
                  </a:cubicBezTo>
                  <a:cubicBezTo>
                    <a:pt x="0" y="1262"/>
                    <a:pt x="364" y="1625"/>
                    <a:pt x="813" y="1625"/>
                  </a:cubicBezTo>
                  <a:cubicBezTo>
                    <a:pt x="1261" y="1625"/>
                    <a:pt x="1625" y="1262"/>
                    <a:pt x="1625" y="814"/>
                  </a:cubicBezTo>
                  <a:cubicBezTo>
                    <a:pt x="1625" y="364"/>
                    <a:pt x="1261"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0" name="Google Shape;38080;p48"/>
            <p:cNvSpPr/>
            <p:nvPr/>
          </p:nvSpPr>
          <p:spPr>
            <a:xfrm>
              <a:off x="5815325" y="4753625"/>
              <a:ext cx="81900" cy="78175"/>
            </a:xfrm>
            <a:custGeom>
              <a:avLst/>
              <a:gdLst/>
              <a:ahLst/>
              <a:cxnLst/>
              <a:rect l="l" t="t" r="r" b="b"/>
              <a:pathLst>
                <a:path w="3276" h="3127" extrusionOk="0">
                  <a:moveTo>
                    <a:pt x="1589" y="1"/>
                  </a:moveTo>
                  <a:cubicBezTo>
                    <a:pt x="1365" y="1"/>
                    <a:pt x="1139" y="49"/>
                    <a:pt x="927" y="148"/>
                  </a:cubicBezTo>
                  <a:cubicBezTo>
                    <a:pt x="355" y="417"/>
                    <a:pt x="0" y="1003"/>
                    <a:pt x="29" y="1634"/>
                  </a:cubicBezTo>
                  <a:cubicBezTo>
                    <a:pt x="67" y="2473"/>
                    <a:pt x="758" y="3127"/>
                    <a:pt x="1589" y="3127"/>
                  </a:cubicBezTo>
                  <a:cubicBezTo>
                    <a:pt x="1613" y="3127"/>
                    <a:pt x="1637" y="3126"/>
                    <a:pt x="1661" y="3125"/>
                  </a:cubicBezTo>
                  <a:cubicBezTo>
                    <a:pt x="2292" y="3097"/>
                    <a:pt x="2845" y="2691"/>
                    <a:pt x="3060" y="2096"/>
                  </a:cubicBezTo>
                  <a:cubicBezTo>
                    <a:pt x="3275" y="1502"/>
                    <a:pt x="3111" y="836"/>
                    <a:pt x="2645" y="409"/>
                  </a:cubicBezTo>
                  <a:cubicBezTo>
                    <a:pt x="2351" y="141"/>
                    <a:pt x="1972" y="1"/>
                    <a:pt x="158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1" name="Google Shape;38081;p48"/>
            <p:cNvSpPr/>
            <p:nvPr/>
          </p:nvSpPr>
          <p:spPr>
            <a:xfrm>
              <a:off x="5549875" y="4931850"/>
              <a:ext cx="47300" cy="45100"/>
            </a:xfrm>
            <a:custGeom>
              <a:avLst/>
              <a:gdLst/>
              <a:ahLst/>
              <a:cxnLst/>
              <a:rect l="l" t="t" r="r" b="b"/>
              <a:pathLst>
                <a:path w="1892" h="1804" extrusionOk="0">
                  <a:moveTo>
                    <a:pt x="918" y="0"/>
                  </a:moveTo>
                  <a:cubicBezTo>
                    <a:pt x="788" y="0"/>
                    <a:pt x="658" y="28"/>
                    <a:pt x="536" y="85"/>
                  </a:cubicBezTo>
                  <a:cubicBezTo>
                    <a:pt x="206" y="239"/>
                    <a:pt x="1" y="578"/>
                    <a:pt x="17" y="943"/>
                  </a:cubicBezTo>
                  <a:cubicBezTo>
                    <a:pt x="39" y="1426"/>
                    <a:pt x="439" y="1803"/>
                    <a:pt x="918" y="1803"/>
                  </a:cubicBezTo>
                  <a:cubicBezTo>
                    <a:pt x="932" y="1803"/>
                    <a:pt x="946" y="1803"/>
                    <a:pt x="959" y="1803"/>
                  </a:cubicBezTo>
                  <a:cubicBezTo>
                    <a:pt x="1323" y="1786"/>
                    <a:pt x="1642" y="1552"/>
                    <a:pt x="1767" y="1209"/>
                  </a:cubicBezTo>
                  <a:cubicBezTo>
                    <a:pt x="1891" y="866"/>
                    <a:pt x="1797" y="483"/>
                    <a:pt x="1526" y="236"/>
                  </a:cubicBezTo>
                  <a:cubicBezTo>
                    <a:pt x="1356" y="81"/>
                    <a:pt x="1138" y="0"/>
                    <a:pt x="91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2" name="Google Shape;38082;p48"/>
            <p:cNvSpPr/>
            <p:nvPr/>
          </p:nvSpPr>
          <p:spPr>
            <a:xfrm>
              <a:off x="5660400" y="4780125"/>
              <a:ext cx="26125" cy="24875"/>
            </a:xfrm>
            <a:custGeom>
              <a:avLst/>
              <a:gdLst/>
              <a:ahLst/>
              <a:cxnLst/>
              <a:rect l="l" t="t" r="r" b="b"/>
              <a:pathLst>
                <a:path w="1045" h="995" extrusionOk="0">
                  <a:moveTo>
                    <a:pt x="514" y="0"/>
                  </a:moveTo>
                  <a:cubicBezTo>
                    <a:pt x="250" y="0"/>
                    <a:pt x="0" y="212"/>
                    <a:pt x="15" y="520"/>
                  </a:cubicBezTo>
                  <a:cubicBezTo>
                    <a:pt x="27" y="786"/>
                    <a:pt x="246" y="994"/>
                    <a:pt x="510" y="994"/>
                  </a:cubicBezTo>
                  <a:cubicBezTo>
                    <a:pt x="517" y="994"/>
                    <a:pt x="525" y="994"/>
                    <a:pt x="532" y="994"/>
                  </a:cubicBezTo>
                  <a:cubicBezTo>
                    <a:pt x="732" y="985"/>
                    <a:pt x="908" y="855"/>
                    <a:pt x="977" y="666"/>
                  </a:cubicBezTo>
                  <a:cubicBezTo>
                    <a:pt x="1045" y="478"/>
                    <a:pt x="992" y="266"/>
                    <a:pt x="845" y="131"/>
                  </a:cubicBezTo>
                  <a:cubicBezTo>
                    <a:pt x="746" y="40"/>
                    <a:pt x="628"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3" name="Google Shape;38083;p48"/>
            <p:cNvSpPr/>
            <p:nvPr/>
          </p:nvSpPr>
          <p:spPr>
            <a:xfrm>
              <a:off x="5513275" y="4819875"/>
              <a:ext cx="26150" cy="24825"/>
            </a:xfrm>
            <a:custGeom>
              <a:avLst/>
              <a:gdLst/>
              <a:ahLst/>
              <a:cxnLst/>
              <a:rect l="l" t="t" r="r" b="b"/>
              <a:pathLst>
                <a:path w="1046" h="993" extrusionOk="0">
                  <a:moveTo>
                    <a:pt x="514" y="0"/>
                  </a:moveTo>
                  <a:cubicBezTo>
                    <a:pt x="251" y="0"/>
                    <a:pt x="1" y="213"/>
                    <a:pt x="16" y="520"/>
                  </a:cubicBezTo>
                  <a:cubicBezTo>
                    <a:pt x="27" y="786"/>
                    <a:pt x="245" y="993"/>
                    <a:pt x="508" y="993"/>
                  </a:cubicBezTo>
                  <a:cubicBezTo>
                    <a:pt x="516" y="993"/>
                    <a:pt x="524" y="993"/>
                    <a:pt x="533" y="992"/>
                  </a:cubicBezTo>
                  <a:cubicBezTo>
                    <a:pt x="733" y="983"/>
                    <a:pt x="908" y="854"/>
                    <a:pt x="976" y="666"/>
                  </a:cubicBezTo>
                  <a:cubicBezTo>
                    <a:pt x="1045" y="478"/>
                    <a:pt x="993" y="266"/>
                    <a:pt x="845" y="131"/>
                  </a:cubicBezTo>
                  <a:cubicBezTo>
                    <a:pt x="746" y="41"/>
                    <a:pt x="629" y="0"/>
                    <a:pt x="5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4" name="Google Shape;38084;p48"/>
            <p:cNvSpPr/>
            <p:nvPr/>
          </p:nvSpPr>
          <p:spPr>
            <a:xfrm>
              <a:off x="5710550" y="5049975"/>
              <a:ext cx="69275" cy="66125"/>
            </a:xfrm>
            <a:custGeom>
              <a:avLst/>
              <a:gdLst/>
              <a:ahLst/>
              <a:cxnLst/>
              <a:rect l="l" t="t" r="r" b="b"/>
              <a:pathLst>
                <a:path w="2771" h="2645" extrusionOk="0">
                  <a:moveTo>
                    <a:pt x="1345" y="1"/>
                  </a:moveTo>
                  <a:cubicBezTo>
                    <a:pt x="1156" y="1"/>
                    <a:pt x="964" y="42"/>
                    <a:pt x="785" y="126"/>
                  </a:cubicBezTo>
                  <a:cubicBezTo>
                    <a:pt x="301" y="353"/>
                    <a:pt x="1" y="849"/>
                    <a:pt x="25" y="1382"/>
                  </a:cubicBezTo>
                  <a:cubicBezTo>
                    <a:pt x="57" y="2091"/>
                    <a:pt x="641" y="2645"/>
                    <a:pt x="1345" y="2645"/>
                  </a:cubicBezTo>
                  <a:cubicBezTo>
                    <a:pt x="1365" y="2645"/>
                    <a:pt x="1385" y="2644"/>
                    <a:pt x="1406" y="2643"/>
                  </a:cubicBezTo>
                  <a:cubicBezTo>
                    <a:pt x="1939" y="2619"/>
                    <a:pt x="2407" y="2277"/>
                    <a:pt x="2589" y="1773"/>
                  </a:cubicBezTo>
                  <a:cubicBezTo>
                    <a:pt x="2771" y="1270"/>
                    <a:pt x="2632" y="707"/>
                    <a:pt x="2237" y="347"/>
                  </a:cubicBezTo>
                  <a:cubicBezTo>
                    <a:pt x="1988" y="119"/>
                    <a:pt x="1669" y="1"/>
                    <a:pt x="13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5" name="Google Shape;38085;p48"/>
            <p:cNvSpPr/>
            <p:nvPr/>
          </p:nvSpPr>
          <p:spPr>
            <a:xfrm>
              <a:off x="5892650" y="4422000"/>
              <a:ext cx="34675" cy="33075"/>
            </a:xfrm>
            <a:custGeom>
              <a:avLst/>
              <a:gdLst/>
              <a:ahLst/>
              <a:cxnLst/>
              <a:rect l="l" t="t" r="r" b="b"/>
              <a:pathLst>
                <a:path w="1387" h="1323" extrusionOk="0">
                  <a:moveTo>
                    <a:pt x="672" y="1"/>
                  </a:moveTo>
                  <a:cubicBezTo>
                    <a:pt x="577" y="1"/>
                    <a:pt x="482" y="21"/>
                    <a:pt x="393" y="63"/>
                  </a:cubicBezTo>
                  <a:cubicBezTo>
                    <a:pt x="151" y="177"/>
                    <a:pt x="0" y="425"/>
                    <a:pt x="12" y="692"/>
                  </a:cubicBezTo>
                  <a:cubicBezTo>
                    <a:pt x="28" y="1046"/>
                    <a:pt x="321" y="1323"/>
                    <a:pt x="672" y="1323"/>
                  </a:cubicBezTo>
                  <a:cubicBezTo>
                    <a:pt x="682" y="1323"/>
                    <a:pt x="692" y="1323"/>
                    <a:pt x="702" y="1322"/>
                  </a:cubicBezTo>
                  <a:cubicBezTo>
                    <a:pt x="970" y="1310"/>
                    <a:pt x="1203" y="1139"/>
                    <a:pt x="1294" y="888"/>
                  </a:cubicBezTo>
                  <a:cubicBezTo>
                    <a:pt x="1386" y="635"/>
                    <a:pt x="1315"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6" name="Google Shape;38086;p48"/>
            <p:cNvSpPr/>
            <p:nvPr/>
          </p:nvSpPr>
          <p:spPr>
            <a:xfrm>
              <a:off x="5141075" y="4724875"/>
              <a:ext cx="34675" cy="33075"/>
            </a:xfrm>
            <a:custGeom>
              <a:avLst/>
              <a:gdLst/>
              <a:ahLst/>
              <a:cxnLst/>
              <a:rect l="l" t="t" r="r" b="b"/>
              <a:pathLst>
                <a:path w="1387" h="1323" extrusionOk="0">
                  <a:moveTo>
                    <a:pt x="673" y="0"/>
                  </a:moveTo>
                  <a:cubicBezTo>
                    <a:pt x="578" y="0"/>
                    <a:pt x="483" y="21"/>
                    <a:pt x="393" y="62"/>
                  </a:cubicBezTo>
                  <a:cubicBezTo>
                    <a:pt x="151" y="175"/>
                    <a:pt x="1" y="424"/>
                    <a:pt x="13" y="691"/>
                  </a:cubicBezTo>
                  <a:cubicBezTo>
                    <a:pt x="29" y="1046"/>
                    <a:pt x="322" y="1322"/>
                    <a:pt x="672" y="1322"/>
                  </a:cubicBezTo>
                  <a:cubicBezTo>
                    <a:pt x="683" y="1322"/>
                    <a:pt x="693" y="1322"/>
                    <a:pt x="703" y="1322"/>
                  </a:cubicBezTo>
                  <a:cubicBezTo>
                    <a:pt x="970" y="1310"/>
                    <a:pt x="1203" y="1137"/>
                    <a:pt x="1295" y="886"/>
                  </a:cubicBezTo>
                  <a:cubicBezTo>
                    <a:pt x="1387" y="635"/>
                    <a:pt x="1316" y="354"/>
                    <a:pt x="1119" y="173"/>
                  </a:cubicBezTo>
                  <a:cubicBezTo>
                    <a:pt x="995" y="60"/>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7" name="Google Shape;38087;p48"/>
            <p:cNvSpPr/>
            <p:nvPr/>
          </p:nvSpPr>
          <p:spPr>
            <a:xfrm>
              <a:off x="4820300" y="5118975"/>
              <a:ext cx="77950" cy="74425"/>
            </a:xfrm>
            <a:custGeom>
              <a:avLst/>
              <a:gdLst/>
              <a:ahLst/>
              <a:cxnLst/>
              <a:rect l="l" t="t" r="r" b="b"/>
              <a:pathLst>
                <a:path w="3118" h="2977" extrusionOk="0">
                  <a:moveTo>
                    <a:pt x="1515" y="1"/>
                  </a:moveTo>
                  <a:cubicBezTo>
                    <a:pt x="1301" y="1"/>
                    <a:pt x="1086" y="47"/>
                    <a:pt x="884" y="142"/>
                  </a:cubicBezTo>
                  <a:cubicBezTo>
                    <a:pt x="339" y="396"/>
                    <a:pt x="0" y="955"/>
                    <a:pt x="29" y="1556"/>
                  </a:cubicBezTo>
                  <a:cubicBezTo>
                    <a:pt x="64" y="2355"/>
                    <a:pt x="724" y="2977"/>
                    <a:pt x="1515" y="2977"/>
                  </a:cubicBezTo>
                  <a:cubicBezTo>
                    <a:pt x="1537" y="2977"/>
                    <a:pt x="1559" y="2976"/>
                    <a:pt x="1582" y="2975"/>
                  </a:cubicBezTo>
                  <a:cubicBezTo>
                    <a:pt x="2183" y="2948"/>
                    <a:pt x="2709" y="2560"/>
                    <a:pt x="2913" y="1995"/>
                  </a:cubicBezTo>
                  <a:cubicBezTo>
                    <a:pt x="3118" y="1430"/>
                    <a:pt x="2961" y="796"/>
                    <a:pt x="2518" y="390"/>
                  </a:cubicBezTo>
                  <a:cubicBezTo>
                    <a:pt x="2238" y="134"/>
                    <a:pt x="1879" y="1"/>
                    <a:pt x="15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8" name="Google Shape;38088;p48"/>
            <p:cNvSpPr/>
            <p:nvPr/>
          </p:nvSpPr>
          <p:spPr>
            <a:xfrm>
              <a:off x="6276175" y="4678025"/>
              <a:ext cx="19525" cy="16575"/>
            </a:xfrm>
            <a:custGeom>
              <a:avLst/>
              <a:gdLst/>
              <a:ahLst/>
              <a:cxnLst/>
              <a:rect l="l" t="t" r="r" b="b"/>
              <a:pathLst>
                <a:path w="781" h="663" extrusionOk="0">
                  <a:moveTo>
                    <a:pt x="342" y="0"/>
                  </a:moveTo>
                  <a:cubicBezTo>
                    <a:pt x="167" y="0"/>
                    <a:pt x="0" y="142"/>
                    <a:pt x="10" y="348"/>
                  </a:cubicBezTo>
                  <a:cubicBezTo>
                    <a:pt x="19" y="524"/>
                    <a:pt x="163" y="662"/>
                    <a:pt x="339" y="662"/>
                  </a:cubicBezTo>
                  <a:cubicBezTo>
                    <a:pt x="345" y="662"/>
                    <a:pt x="350" y="662"/>
                    <a:pt x="356" y="662"/>
                  </a:cubicBezTo>
                  <a:cubicBezTo>
                    <a:pt x="649" y="648"/>
                    <a:pt x="781" y="286"/>
                    <a:pt x="563" y="87"/>
                  </a:cubicBezTo>
                  <a:cubicBezTo>
                    <a:pt x="497" y="27"/>
                    <a:pt x="419"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9" name="Google Shape;38089;p48"/>
            <p:cNvSpPr/>
            <p:nvPr/>
          </p:nvSpPr>
          <p:spPr>
            <a:xfrm>
              <a:off x="5438375" y="4169700"/>
              <a:ext cx="26125" cy="24825"/>
            </a:xfrm>
            <a:custGeom>
              <a:avLst/>
              <a:gdLst/>
              <a:ahLst/>
              <a:cxnLst/>
              <a:rect l="l" t="t" r="r" b="b"/>
              <a:pathLst>
                <a:path w="1045" h="993" extrusionOk="0">
                  <a:moveTo>
                    <a:pt x="513" y="0"/>
                  </a:moveTo>
                  <a:cubicBezTo>
                    <a:pt x="250" y="0"/>
                    <a:pt x="1" y="212"/>
                    <a:pt x="15" y="520"/>
                  </a:cubicBezTo>
                  <a:cubicBezTo>
                    <a:pt x="28" y="786"/>
                    <a:pt x="247" y="993"/>
                    <a:pt x="511" y="993"/>
                  </a:cubicBezTo>
                  <a:cubicBezTo>
                    <a:pt x="518" y="993"/>
                    <a:pt x="526" y="992"/>
                    <a:pt x="533" y="992"/>
                  </a:cubicBezTo>
                  <a:cubicBezTo>
                    <a:pt x="733" y="983"/>
                    <a:pt x="909" y="854"/>
                    <a:pt x="976" y="666"/>
                  </a:cubicBezTo>
                  <a:cubicBezTo>
                    <a:pt x="1044" y="477"/>
                    <a:pt x="993" y="266"/>
                    <a:pt x="844" y="131"/>
                  </a:cubicBezTo>
                  <a:cubicBezTo>
                    <a:pt x="745" y="41"/>
                    <a:pt x="628" y="0"/>
                    <a:pt x="5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0" name="Google Shape;38090;p48"/>
            <p:cNvSpPr/>
            <p:nvPr/>
          </p:nvSpPr>
          <p:spPr>
            <a:xfrm>
              <a:off x="6384025" y="3853775"/>
              <a:ext cx="34625" cy="33075"/>
            </a:xfrm>
            <a:custGeom>
              <a:avLst/>
              <a:gdLst/>
              <a:ahLst/>
              <a:cxnLst/>
              <a:rect l="l" t="t" r="r" b="b"/>
              <a:pathLst>
                <a:path w="1385" h="1323" extrusionOk="0">
                  <a:moveTo>
                    <a:pt x="672" y="1"/>
                  </a:moveTo>
                  <a:cubicBezTo>
                    <a:pt x="577" y="1"/>
                    <a:pt x="482" y="21"/>
                    <a:pt x="393" y="63"/>
                  </a:cubicBezTo>
                  <a:cubicBezTo>
                    <a:pt x="149" y="177"/>
                    <a:pt x="1" y="425"/>
                    <a:pt x="13" y="692"/>
                  </a:cubicBezTo>
                  <a:cubicBezTo>
                    <a:pt x="29" y="1046"/>
                    <a:pt x="320" y="1323"/>
                    <a:pt x="672" y="1323"/>
                  </a:cubicBezTo>
                  <a:cubicBezTo>
                    <a:pt x="682" y="1323"/>
                    <a:pt x="692" y="1323"/>
                    <a:pt x="703" y="1322"/>
                  </a:cubicBezTo>
                  <a:cubicBezTo>
                    <a:pt x="970" y="1310"/>
                    <a:pt x="1203" y="1139"/>
                    <a:pt x="1295" y="886"/>
                  </a:cubicBezTo>
                  <a:cubicBezTo>
                    <a:pt x="1385" y="635"/>
                    <a:pt x="1316" y="354"/>
                    <a:pt x="1119" y="174"/>
                  </a:cubicBezTo>
                  <a:cubicBezTo>
                    <a:pt x="994" y="60"/>
                    <a:pt x="834"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1" name="Google Shape;38091;p48"/>
            <p:cNvSpPr/>
            <p:nvPr/>
          </p:nvSpPr>
          <p:spPr>
            <a:xfrm>
              <a:off x="5356650" y="4376275"/>
              <a:ext cx="19500" cy="16575"/>
            </a:xfrm>
            <a:custGeom>
              <a:avLst/>
              <a:gdLst/>
              <a:ahLst/>
              <a:cxnLst/>
              <a:rect l="l" t="t" r="r" b="b"/>
              <a:pathLst>
                <a:path w="780" h="663" extrusionOk="0">
                  <a:moveTo>
                    <a:pt x="342" y="1"/>
                  </a:moveTo>
                  <a:cubicBezTo>
                    <a:pt x="166" y="1"/>
                    <a:pt x="0" y="142"/>
                    <a:pt x="10" y="347"/>
                  </a:cubicBezTo>
                  <a:cubicBezTo>
                    <a:pt x="17" y="524"/>
                    <a:pt x="164" y="662"/>
                    <a:pt x="342" y="662"/>
                  </a:cubicBezTo>
                  <a:cubicBezTo>
                    <a:pt x="346" y="662"/>
                    <a:pt x="351" y="662"/>
                    <a:pt x="356" y="662"/>
                  </a:cubicBezTo>
                  <a:cubicBezTo>
                    <a:pt x="649" y="649"/>
                    <a:pt x="779" y="286"/>
                    <a:pt x="563" y="88"/>
                  </a:cubicBezTo>
                  <a:cubicBezTo>
                    <a:pt x="497"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2" name="Google Shape;38092;p48"/>
            <p:cNvSpPr/>
            <p:nvPr/>
          </p:nvSpPr>
          <p:spPr>
            <a:xfrm>
              <a:off x="5113475" y="5300900"/>
              <a:ext cx="43300" cy="41375"/>
            </a:xfrm>
            <a:custGeom>
              <a:avLst/>
              <a:gdLst/>
              <a:ahLst/>
              <a:cxnLst/>
              <a:rect l="l" t="t" r="r" b="b"/>
              <a:pathLst>
                <a:path w="1732" h="1655" extrusionOk="0">
                  <a:moveTo>
                    <a:pt x="840" y="1"/>
                  </a:moveTo>
                  <a:cubicBezTo>
                    <a:pt x="722" y="1"/>
                    <a:pt x="603" y="26"/>
                    <a:pt x="492" y="78"/>
                  </a:cubicBezTo>
                  <a:cubicBezTo>
                    <a:pt x="188" y="219"/>
                    <a:pt x="0" y="530"/>
                    <a:pt x="15" y="864"/>
                  </a:cubicBezTo>
                  <a:cubicBezTo>
                    <a:pt x="36" y="1308"/>
                    <a:pt x="401" y="1654"/>
                    <a:pt x="839" y="1654"/>
                  </a:cubicBezTo>
                  <a:cubicBezTo>
                    <a:pt x="852" y="1654"/>
                    <a:pt x="865" y="1654"/>
                    <a:pt x="878" y="1653"/>
                  </a:cubicBezTo>
                  <a:cubicBezTo>
                    <a:pt x="1212" y="1638"/>
                    <a:pt x="1505" y="1423"/>
                    <a:pt x="1619" y="1109"/>
                  </a:cubicBezTo>
                  <a:cubicBezTo>
                    <a:pt x="1732" y="795"/>
                    <a:pt x="1646" y="443"/>
                    <a:pt x="1399" y="218"/>
                  </a:cubicBezTo>
                  <a:cubicBezTo>
                    <a:pt x="1244" y="75"/>
                    <a:pt x="1043" y="1"/>
                    <a:pt x="84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3" name="Google Shape;38093;p48"/>
            <p:cNvSpPr/>
            <p:nvPr/>
          </p:nvSpPr>
          <p:spPr>
            <a:xfrm>
              <a:off x="4667025" y="4924100"/>
              <a:ext cx="19525" cy="16575"/>
            </a:xfrm>
            <a:custGeom>
              <a:avLst/>
              <a:gdLst/>
              <a:ahLst/>
              <a:cxnLst/>
              <a:rect l="l" t="t" r="r" b="b"/>
              <a:pathLst>
                <a:path w="781" h="663" extrusionOk="0">
                  <a:moveTo>
                    <a:pt x="342" y="1"/>
                  </a:moveTo>
                  <a:cubicBezTo>
                    <a:pt x="166" y="1"/>
                    <a:pt x="0" y="142"/>
                    <a:pt x="9" y="346"/>
                  </a:cubicBezTo>
                  <a:cubicBezTo>
                    <a:pt x="17" y="524"/>
                    <a:pt x="163" y="663"/>
                    <a:pt x="339" y="663"/>
                  </a:cubicBezTo>
                  <a:cubicBezTo>
                    <a:pt x="344" y="663"/>
                    <a:pt x="350" y="662"/>
                    <a:pt x="355" y="662"/>
                  </a:cubicBezTo>
                  <a:cubicBezTo>
                    <a:pt x="648" y="649"/>
                    <a:pt x="781" y="286"/>
                    <a:pt x="563" y="88"/>
                  </a:cubicBezTo>
                  <a:cubicBezTo>
                    <a:pt x="496" y="28"/>
                    <a:pt x="418" y="1"/>
                    <a:pt x="34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4" name="Google Shape;38094;p48"/>
            <p:cNvSpPr/>
            <p:nvPr/>
          </p:nvSpPr>
          <p:spPr>
            <a:xfrm>
              <a:off x="4661975" y="4564875"/>
              <a:ext cx="19500" cy="16575"/>
            </a:xfrm>
            <a:custGeom>
              <a:avLst/>
              <a:gdLst/>
              <a:ahLst/>
              <a:cxnLst/>
              <a:rect l="l" t="t" r="r" b="b"/>
              <a:pathLst>
                <a:path w="780" h="663" extrusionOk="0">
                  <a:moveTo>
                    <a:pt x="342" y="0"/>
                  </a:moveTo>
                  <a:cubicBezTo>
                    <a:pt x="167" y="0"/>
                    <a:pt x="1" y="141"/>
                    <a:pt x="10" y="346"/>
                  </a:cubicBezTo>
                  <a:cubicBezTo>
                    <a:pt x="17" y="524"/>
                    <a:pt x="165" y="662"/>
                    <a:pt x="340" y="662"/>
                  </a:cubicBezTo>
                  <a:cubicBezTo>
                    <a:pt x="345" y="662"/>
                    <a:pt x="350" y="662"/>
                    <a:pt x="354" y="662"/>
                  </a:cubicBezTo>
                  <a:cubicBezTo>
                    <a:pt x="649" y="648"/>
                    <a:pt x="780" y="286"/>
                    <a:pt x="563" y="88"/>
                  </a:cubicBezTo>
                  <a:cubicBezTo>
                    <a:pt x="497" y="27"/>
                    <a:pt x="418" y="0"/>
                    <a:pt x="3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5" name="Google Shape;38095;p48"/>
            <p:cNvSpPr/>
            <p:nvPr/>
          </p:nvSpPr>
          <p:spPr>
            <a:xfrm>
              <a:off x="6035100" y="4912625"/>
              <a:ext cx="37300" cy="35600"/>
            </a:xfrm>
            <a:custGeom>
              <a:avLst/>
              <a:gdLst/>
              <a:ahLst/>
              <a:cxnLst/>
              <a:rect l="l" t="t" r="r" b="b"/>
              <a:pathLst>
                <a:path w="1492" h="1424" extrusionOk="0">
                  <a:moveTo>
                    <a:pt x="723" y="0"/>
                  </a:moveTo>
                  <a:cubicBezTo>
                    <a:pt x="621" y="0"/>
                    <a:pt x="519" y="22"/>
                    <a:pt x="423" y="67"/>
                  </a:cubicBezTo>
                  <a:cubicBezTo>
                    <a:pt x="161" y="191"/>
                    <a:pt x="0" y="457"/>
                    <a:pt x="14" y="744"/>
                  </a:cubicBezTo>
                  <a:cubicBezTo>
                    <a:pt x="31" y="1126"/>
                    <a:pt x="346" y="1424"/>
                    <a:pt x="723" y="1424"/>
                  </a:cubicBezTo>
                  <a:cubicBezTo>
                    <a:pt x="734" y="1424"/>
                    <a:pt x="745" y="1424"/>
                    <a:pt x="756" y="1423"/>
                  </a:cubicBezTo>
                  <a:cubicBezTo>
                    <a:pt x="1043" y="1410"/>
                    <a:pt x="1294" y="1225"/>
                    <a:pt x="1394" y="954"/>
                  </a:cubicBezTo>
                  <a:cubicBezTo>
                    <a:pt x="1491" y="684"/>
                    <a:pt x="1416" y="382"/>
                    <a:pt x="1204" y="188"/>
                  </a:cubicBezTo>
                  <a:cubicBezTo>
                    <a:pt x="1070" y="65"/>
                    <a:pt x="898" y="0"/>
                    <a:pt x="7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6" name="Google Shape;38096;p48"/>
            <p:cNvSpPr/>
            <p:nvPr/>
          </p:nvSpPr>
          <p:spPr>
            <a:xfrm>
              <a:off x="5885100" y="4983200"/>
              <a:ext cx="9100" cy="7750"/>
            </a:xfrm>
            <a:custGeom>
              <a:avLst/>
              <a:gdLst/>
              <a:ahLst/>
              <a:cxnLst/>
              <a:rect l="l" t="t" r="r" b="b"/>
              <a:pathLst>
                <a:path w="364" h="310" extrusionOk="0">
                  <a:moveTo>
                    <a:pt x="159" y="1"/>
                  </a:moveTo>
                  <a:cubicBezTo>
                    <a:pt x="78" y="1"/>
                    <a:pt x="1" y="67"/>
                    <a:pt x="5" y="162"/>
                  </a:cubicBezTo>
                  <a:cubicBezTo>
                    <a:pt x="9" y="246"/>
                    <a:pt x="78" y="309"/>
                    <a:pt x="160" y="309"/>
                  </a:cubicBezTo>
                  <a:cubicBezTo>
                    <a:pt x="162" y="309"/>
                    <a:pt x="164" y="309"/>
                    <a:pt x="166" y="309"/>
                  </a:cubicBezTo>
                  <a:cubicBezTo>
                    <a:pt x="302" y="303"/>
                    <a:pt x="364" y="133"/>
                    <a:pt x="262" y="42"/>
                  </a:cubicBezTo>
                  <a:cubicBezTo>
                    <a:pt x="231" y="13"/>
                    <a:pt x="195" y="1"/>
                    <a:pt x="1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7" name="Google Shape;38097;p48"/>
            <p:cNvSpPr/>
            <p:nvPr/>
          </p:nvSpPr>
          <p:spPr>
            <a:xfrm>
              <a:off x="5870825" y="5178225"/>
              <a:ext cx="9100" cy="7700"/>
            </a:xfrm>
            <a:custGeom>
              <a:avLst/>
              <a:gdLst/>
              <a:ahLst/>
              <a:cxnLst/>
              <a:rect l="l" t="t" r="r" b="b"/>
              <a:pathLst>
                <a:path w="364" h="308" extrusionOk="0">
                  <a:moveTo>
                    <a:pt x="159" y="0"/>
                  </a:moveTo>
                  <a:cubicBezTo>
                    <a:pt x="78" y="0"/>
                    <a:pt x="0" y="67"/>
                    <a:pt x="5" y="162"/>
                  </a:cubicBezTo>
                  <a:cubicBezTo>
                    <a:pt x="9" y="243"/>
                    <a:pt x="77" y="308"/>
                    <a:pt x="157" y="308"/>
                  </a:cubicBezTo>
                  <a:cubicBezTo>
                    <a:pt x="160" y="308"/>
                    <a:pt x="163" y="308"/>
                    <a:pt x="165" y="307"/>
                  </a:cubicBezTo>
                  <a:cubicBezTo>
                    <a:pt x="302" y="301"/>
                    <a:pt x="364" y="133"/>
                    <a:pt x="262" y="41"/>
                  </a:cubicBezTo>
                  <a:cubicBezTo>
                    <a:pt x="231" y="13"/>
                    <a:pt x="195" y="0"/>
                    <a:pt x="1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8" name="Google Shape;38098;p48"/>
            <p:cNvSpPr/>
            <p:nvPr/>
          </p:nvSpPr>
          <p:spPr>
            <a:xfrm>
              <a:off x="5469675" y="5157775"/>
              <a:ext cx="13650" cy="11575"/>
            </a:xfrm>
            <a:custGeom>
              <a:avLst/>
              <a:gdLst/>
              <a:ahLst/>
              <a:cxnLst/>
              <a:rect l="l" t="t" r="r" b="b"/>
              <a:pathLst>
                <a:path w="546" h="463" extrusionOk="0">
                  <a:moveTo>
                    <a:pt x="239" y="1"/>
                  </a:moveTo>
                  <a:cubicBezTo>
                    <a:pt x="117" y="1"/>
                    <a:pt x="1" y="99"/>
                    <a:pt x="7" y="242"/>
                  </a:cubicBezTo>
                  <a:cubicBezTo>
                    <a:pt x="13" y="367"/>
                    <a:pt x="117" y="463"/>
                    <a:pt x="239" y="463"/>
                  </a:cubicBezTo>
                  <a:cubicBezTo>
                    <a:pt x="242" y="463"/>
                    <a:pt x="245" y="463"/>
                    <a:pt x="248" y="463"/>
                  </a:cubicBezTo>
                  <a:cubicBezTo>
                    <a:pt x="453" y="452"/>
                    <a:pt x="545" y="200"/>
                    <a:pt x="393" y="61"/>
                  </a:cubicBezTo>
                  <a:cubicBezTo>
                    <a:pt x="347" y="19"/>
                    <a:pt x="293" y="1"/>
                    <a:pt x="23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9" name="Google Shape;38099;p48"/>
            <p:cNvSpPr/>
            <p:nvPr/>
          </p:nvSpPr>
          <p:spPr>
            <a:xfrm>
              <a:off x="5205925" y="5025125"/>
              <a:ext cx="27250" cy="23100"/>
            </a:xfrm>
            <a:custGeom>
              <a:avLst/>
              <a:gdLst/>
              <a:ahLst/>
              <a:cxnLst/>
              <a:rect l="l" t="t" r="r" b="b"/>
              <a:pathLst>
                <a:path w="1090" h="924" extrusionOk="0">
                  <a:moveTo>
                    <a:pt x="477" y="0"/>
                  </a:moveTo>
                  <a:cubicBezTo>
                    <a:pt x="233" y="0"/>
                    <a:pt x="1" y="197"/>
                    <a:pt x="13" y="482"/>
                  </a:cubicBezTo>
                  <a:cubicBezTo>
                    <a:pt x="25" y="731"/>
                    <a:pt x="228" y="923"/>
                    <a:pt x="473" y="923"/>
                  </a:cubicBezTo>
                  <a:cubicBezTo>
                    <a:pt x="481" y="923"/>
                    <a:pt x="488" y="923"/>
                    <a:pt x="496" y="923"/>
                  </a:cubicBezTo>
                  <a:cubicBezTo>
                    <a:pt x="906" y="905"/>
                    <a:pt x="1089" y="398"/>
                    <a:pt x="786" y="122"/>
                  </a:cubicBezTo>
                  <a:cubicBezTo>
                    <a:pt x="693" y="38"/>
                    <a:pt x="584" y="0"/>
                    <a:pt x="47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0" name="Google Shape;38100;p48"/>
            <p:cNvSpPr/>
            <p:nvPr/>
          </p:nvSpPr>
          <p:spPr>
            <a:xfrm>
              <a:off x="5093775" y="5144075"/>
              <a:ext cx="9125" cy="7725"/>
            </a:xfrm>
            <a:custGeom>
              <a:avLst/>
              <a:gdLst/>
              <a:ahLst/>
              <a:cxnLst/>
              <a:rect l="l" t="t" r="r" b="b"/>
              <a:pathLst>
                <a:path w="365" h="309" extrusionOk="0">
                  <a:moveTo>
                    <a:pt x="160" y="0"/>
                  </a:moveTo>
                  <a:cubicBezTo>
                    <a:pt x="78" y="0"/>
                    <a:pt x="1" y="66"/>
                    <a:pt x="5" y="161"/>
                  </a:cubicBezTo>
                  <a:cubicBezTo>
                    <a:pt x="9" y="244"/>
                    <a:pt x="77" y="309"/>
                    <a:pt x="160" y="309"/>
                  </a:cubicBezTo>
                  <a:cubicBezTo>
                    <a:pt x="162" y="309"/>
                    <a:pt x="164" y="309"/>
                    <a:pt x="166" y="309"/>
                  </a:cubicBezTo>
                  <a:cubicBezTo>
                    <a:pt x="303" y="303"/>
                    <a:pt x="364" y="133"/>
                    <a:pt x="262" y="41"/>
                  </a:cubicBezTo>
                  <a:cubicBezTo>
                    <a:pt x="231" y="13"/>
                    <a:pt x="19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1" name="Google Shape;38101;p48"/>
            <p:cNvSpPr/>
            <p:nvPr/>
          </p:nvSpPr>
          <p:spPr>
            <a:xfrm>
              <a:off x="5466975" y="5267500"/>
              <a:ext cx="18175" cy="15425"/>
            </a:xfrm>
            <a:custGeom>
              <a:avLst/>
              <a:gdLst/>
              <a:ahLst/>
              <a:cxnLst/>
              <a:rect l="l" t="t" r="r" b="b"/>
              <a:pathLst>
                <a:path w="727" h="617" extrusionOk="0">
                  <a:moveTo>
                    <a:pt x="318" y="1"/>
                  </a:moveTo>
                  <a:cubicBezTo>
                    <a:pt x="155" y="1"/>
                    <a:pt x="0" y="132"/>
                    <a:pt x="10" y="323"/>
                  </a:cubicBezTo>
                  <a:cubicBezTo>
                    <a:pt x="17" y="488"/>
                    <a:pt x="152" y="616"/>
                    <a:pt x="316" y="616"/>
                  </a:cubicBezTo>
                  <a:cubicBezTo>
                    <a:pt x="321" y="616"/>
                    <a:pt x="325" y="616"/>
                    <a:pt x="330" y="616"/>
                  </a:cubicBezTo>
                  <a:cubicBezTo>
                    <a:pt x="604" y="604"/>
                    <a:pt x="727" y="267"/>
                    <a:pt x="524" y="82"/>
                  </a:cubicBezTo>
                  <a:cubicBezTo>
                    <a:pt x="462" y="26"/>
                    <a:pt x="389" y="1"/>
                    <a:pt x="3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2" name="Google Shape;38102;p48"/>
            <p:cNvSpPr/>
            <p:nvPr/>
          </p:nvSpPr>
          <p:spPr>
            <a:xfrm>
              <a:off x="5524975" y="4651875"/>
              <a:ext cx="27325" cy="23200"/>
            </a:xfrm>
            <a:custGeom>
              <a:avLst/>
              <a:gdLst/>
              <a:ahLst/>
              <a:cxnLst/>
              <a:rect l="l" t="t" r="r" b="b"/>
              <a:pathLst>
                <a:path w="1093" h="928" extrusionOk="0">
                  <a:moveTo>
                    <a:pt x="479" y="1"/>
                  </a:moveTo>
                  <a:cubicBezTo>
                    <a:pt x="234" y="1"/>
                    <a:pt x="1" y="199"/>
                    <a:pt x="14" y="486"/>
                  </a:cubicBezTo>
                  <a:cubicBezTo>
                    <a:pt x="25" y="735"/>
                    <a:pt x="231" y="928"/>
                    <a:pt x="478" y="928"/>
                  </a:cubicBezTo>
                  <a:cubicBezTo>
                    <a:pt x="484" y="928"/>
                    <a:pt x="491" y="928"/>
                    <a:pt x="498" y="928"/>
                  </a:cubicBezTo>
                  <a:cubicBezTo>
                    <a:pt x="909" y="908"/>
                    <a:pt x="1093" y="402"/>
                    <a:pt x="788" y="123"/>
                  </a:cubicBezTo>
                  <a:cubicBezTo>
                    <a:pt x="695" y="38"/>
                    <a:pt x="586" y="1"/>
                    <a:pt x="4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3" name="Google Shape;38103;p48"/>
            <p:cNvSpPr/>
            <p:nvPr/>
          </p:nvSpPr>
          <p:spPr>
            <a:xfrm>
              <a:off x="5322750" y="4792475"/>
              <a:ext cx="18225" cy="15475"/>
            </a:xfrm>
            <a:custGeom>
              <a:avLst/>
              <a:gdLst/>
              <a:ahLst/>
              <a:cxnLst/>
              <a:rect l="l" t="t" r="r" b="b"/>
              <a:pathLst>
                <a:path w="729" h="619" extrusionOk="0">
                  <a:moveTo>
                    <a:pt x="320" y="0"/>
                  </a:moveTo>
                  <a:cubicBezTo>
                    <a:pt x="156" y="0"/>
                    <a:pt x="1" y="132"/>
                    <a:pt x="10" y="324"/>
                  </a:cubicBezTo>
                  <a:cubicBezTo>
                    <a:pt x="17" y="489"/>
                    <a:pt x="154" y="619"/>
                    <a:pt x="318" y="619"/>
                  </a:cubicBezTo>
                  <a:cubicBezTo>
                    <a:pt x="323" y="619"/>
                    <a:pt x="327" y="619"/>
                    <a:pt x="332" y="618"/>
                  </a:cubicBezTo>
                  <a:cubicBezTo>
                    <a:pt x="607" y="606"/>
                    <a:pt x="729" y="267"/>
                    <a:pt x="526" y="82"/>
                  </a:cubicBezTo>
                  <a:cubicBezTo>
                    <a:pt x="464" y="26"/>
                    <a:pt x="391" y="0"/>
                    <a:pt x="3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4" name="Google Shape;38104;p48"/>
            <p:cNvSpPr/>
            <p:nvPr/>
          </p:nvSpPr>
          <p:spPr>
            <a:xfrm>
              <a:off x="5704075" y="4625200"/>
              <a:ext cx="7100" cy="6025"/>
            </a:xfrm>
            <a:custGeom>
              <a:avLst/>
              <a:gdLst/>
              <a:ahLst/>
              <a:cxnLst/>
              <a:rect l="l" t="t" r="r" b="b"/>
              <a:pathLst>
                <a:path w="284" h="241" extrusionOk="0">
                  <a:moveTo>
                    <a:pt x="125" y="0"/>
                  </a:moveTo>
                  <a:cubicBezTo>
                    <a:pt x="61" y="0"/>
                    <a:pt x="1" y="52"/>
                    <a:pt x="4" y="126"/>
                  </a:cubicBezTo>
                  <a:cubicBezTo>
                    <a:pt x="7" y="191"/>
                    <a:pt x="61" y="241"/>
                    <a:pt x="125" y="241"/>
                  </a:cubicBezTo>
                  <a:cubicBezTo>
                    <a:pt x="127" y="241"/>
                    <a:pt x="128" y="241"/>
                    <a:pt x="130" y="241"/>
                  </a:cubicBezTo>
                  <a:cubicBezTo>
                    <a:pt x="237" y="236"/>
                    <a:pt x="284" y="104"/>
                    <a:pt x="205" y="32"/>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5" name="Google Shape;38105;p48"/>
            <p:cNvSpPr/>
            <p:nvPr/>
          </p:nvSpPr>
          <p:spPr>
            <a:xfrm>
              <a:off x="5628975" y="4522175"/>
              <a:ext cx="7075" cy="6025"/>
            </a:xfrm>
            <a:custGeom>
              <a:avLst/>
              <a:gdLst/>
              <a:ahLst/>
              <a:cxnLst/>
              <a:rect l="l" t="t" r="r" b="b"/>
              <a:pathLst>
                <a:path w="283" h="241" extrusionOk="0">
                  <a:moveTo>
                    <a:pt x="125" y="0"/>
                  </a:moveTo>
                  <a:cubicBezTo>
                    <a:pt x="61" y="0"/>
                    <a:pt x="1" y="51"/>
                    <a:pt x="5" y="126"/>
                  </a:cubicBezTo>
                  <a:cubicBezTo>
                    <a:pt x="8" y="190"/>
                    <a:pt x="60" y="240"/>
                    <a:pt x="124" y="240"/>
                  </a:cubicBezTo>
                  <a:cubicBezTo>
                    <a:pt x="126" y="240"/>
                    <a:pt x="128" y="240"/>
                    <a:pt x="130" y="240"/>
                  </a:cubicBezTo>
                  <a:cubicBezTo>
                    <a:pt x="236" y="236"/>
                    <a:pt x="283" y="103"/>
                    <a:pt x="205" y="31"/>
                  </a:cubicBezTo>
                  <a:cubicBezTo>
                    <a:pt x="181" y="10"/>
                    <a:pt x="153" y="0"/>
                    <a:pt x="1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6" name="Google Shape;38106;p48"/>
            <p:cNvSpPr/>
            <p:nvPr/>
          </p:nvSpPr>
          <p:spPr>
            <a:xfrm>
              <a:off x="5362450" y="4660125"/>
              <a:ext cx="7075" cy="6000"/>
            </a:xfrm>
            <a:custGeom>
              <a:avLst/>
              <a:gdLst/>
              <a:ahLst/>
              <a:cxnLst/>
              <a:rect l="l" t="t" r="r" b="b"/>
              <a:pathLst>
                <a:path w="283" h="240" extrusionOk="0">
                  <a:moveTo>
                    <a:pt x="123" y="1"/>
                  </a:moveTo>
                  <a:cubicBezTo>
                    <a:pt x="60" y="1"/>
                    <a:pt x="0" y="51"/>
                    <a:pt x="3" y="126"/>
                  </a:cubicBezTo>
                  <a:cubicBezTo>
                    <a:pt x="6" y="190"/>
                    <a:pt x="59" y="240"/>
                    <a:pt x="123" y="240"/>
                  </a:cubicBezTo>
                  <a:cubicBezTo>
                    <a:pt x="124" y="240"/>
                    <a:pt x="126" y="240"/>
                    <a:pt x="128" y="240"/>
                  </a:cubicBezTo>
                  <a:cubicBezTo>
                    <a:pt x="235" y="235"/>
                    <a:pt x="283" y="105"/>
                    <a:pt x="203" y="32"/>
                  </a:cubicBezTo>
                  <a:cubicBezTo>
                    <a:pt x="179" y="10"/>
                    <a:pt x="151"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7" name="Google Shape;38107;p48"/>
            <p:cNvSpPr/>
            <p:nvPr/>
          </p:nvSpPr>
          <p:spPr>
            <a:xfrm>
              <a:off x="6060150" y="4610600"/>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3" y="105"/>
                    <a:pt x="204" y="32"/>
                  </a:cubicBezTo>
                  <a:cubicBezTo>
                    <a:pt x="180" y="11"/>
                    <a:pt x="152"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8" name="Google Shape;38108;p48"/>
            <p:cNvSpPr/>
            <p:nvPr/>
          </p:nvSpPr>
          <p:spPr>
            <a:xfrm>
              <a:off x="6157700" y="4343400"/>
              <a:ext cx="28375" cy="27000"/>
            </a:xfrm>
            <a:custGeom>
              <a:avLst/>
              <a:gdLst/>
              <a:ahLst/>
              <a:cxnLst/>
              <a:rect l="l" t="t" r="r" b="b"/>
              <a:pathLst>
                <a:path w="1135" h="1080" extrusionOk="0">
                  <a:moveTo>
                    <a:pt x="558" y="0"/>
                  </a:moveTo>
                  <a:cubicBezTo>
                    <a:pt x="272" y="0"/>
                    <a:pt x="0" y="230"/>
                    <a:pt x="16" y="564"/>
                  </a:cubicBezTo>
                  <a:cubicBezTo>
                    <a:pt x="29" y="853"/>
                    <a:pt x="267" y="1079"/>
                    <a:pt x="552" y="1079"/>
                  </a:cubicBezTo>
                  <a:cubicBezTo>
                    <a:pt x="561" y="1079"/>
                    <a:pt x="570" y="1079"/>
                    <a:pt x="579" y="1078"/>
                  </a:cubicBezTo>
                  <a:cubicBezTo>
                    <a:pt x="796" y="1069"/>
                    <a:pt x="987" y="928"/>
                    <a:pt x="1060" y="724"/>
                  </a:cubicBezTo>
                  <a:cubicBezTo>
                    <a:pt x="1134" y="519"/>
                    <a:pt x="1078" y="289"/>
                    <a:pt x="918" y="142"/>
                  </a:cubicBezTo>
                  <a:cubicBezTo>
                    <a:pt x="810" y="44"/>
                    <a:pt x="682" y="0"/>
                    <a:pt x="5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9" name="Google Shape;38109;p48"/>
            <p:cNvSpPr/>
            <p:nvPr/>
          </p:nvSpPr>
          <p:spPr>
            <a:xfrm>
              <a:off x="6775000" y="4557225"/>
              <a:ext cx="50000" cy="47700"/>
            </a:xfrm>
            <a:custGeom>
              <a:avLst/>
              <a:gdLst/>
              <a:ahLst/>
              <a:cxnLst/>
              <a:rect l="l" t="t" r="r" b="b"/>
              <a:pathLst>
                <a:path w="2000" h="1908" extrusionOk="0">
                  <a:moveTo>
                    <a:pt x="972" y="0"/>
                  </a:moveTo>
                  <a:cubicBezTo>
                    <a:pt x="866" y="0"/>
                    <a:pt x="757" y="18"/>
                    <a:pt x="652" y="56"/>
                  </a:cubicBezTo>
                  <a:cubicBezTo>
                    <a:pt x="288" y="186"/>
                    <a:pt x="38" y="522"/>
                    <a:pt x="20" y="906"/>
                  </a:cubicBezTo>
                  <a:cubicBezTo>
                    <a:pt x="1" y="1291"/>
                    <a:pt x="216" y="1650"/>
                    <a:pt x="564" y="1816"/>
                  </a:cubicBezTo>
                  <a:cubicBezTo>
                    <a:pt x="694" y="1877"/>
                    <a:pt x="833" y="1908"/>
                    <a:pt x="972" y="1908"/>
                  </a:cubicBezTo>
                  <a:cubicBezTo>
                    <a:pt x="1204" y="1908"/>
                    <a:pt x="1433" y="1823"/>
                    <a:pt x="1612" y="1661"/>
                  </a:cubicBezTo>
                  <a:cubicBezTo>
                    <a:pt x="1898" y="1402"/>
                    <a:pt x="2000" y="997"/>
                    <a:pt x="1869" y="633"/>
                  </a:cubicBezTo>
                  <a:cubicBezTo>
                    <a:pt x="1731" y="243"/>
                    <a:pt x="1364" y="0"/>
                    <a:pt x="9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0" name="Google Shape;38110;p48"/>
            <p:cNvSpPr/>
            <p:nvPr/>
          </p:nvSpPr>
          <p:spPr>
            <a:xfrm>
              <a:off x="6686225" y="3793200"/>
              <a:ext cx="47275" cy="45125"/>
            </a:xfrm>
            <a:custGeom>
              <a:avLst/>
              <a:gdLst/>
              <a:ahLst/>
              <a:cxnLst/>
              <a:rect l="l" t="t" r="r" b="b"/>
              <a:pathLst>
                <a:path w="1891" h="1805" extrusionOk="0">
                  <a:moveTo>
                    <a:pt x="919" y="1"/>
                  </a:moveTo>
                  <a:cubicBezTo>
                    <a:pt x="818" y="1"/>
                    <a:pt x="715" y="18"/>
                    <a:pt x="615" y="54"/>
                  </a:cubicBezTo>
                  <a:cubicBezTo>
                    <a:pt x="272" y="175"/>
                    <a:pt x="36" y="494"/>
                    <a:pt x="18" y="858"/>
                  </a:cubicBezTo>
                  <a:cubicBezTo>
                    <a:pt x="0" y="1222"/>
                    <a:pt x="203" y="1561"/>
                    <a:pt x="532" y="1718"/>
                  </a:cubicBezTo>
                  <a:cubicBezTo>
                    <a:pt x="655" y="1776"/>
                    <a:pt x="787" y="1804"/>
                    <a:pt x="918" y="1804"/>
                  </a:cubicBezTo>
                  <a:cubicBezTo>
                    <a:pt x="1137" y="1804"/>
                    <a:pt x="1355" y="1724"/>
                    <a:pt x="1524" y="1572"/>
                  </a:cubicBezTo>
                  <a:cubicBezTo>
                    <a:pt x="1795" y="1327"/>
                    <a:pt x="1891" y="944"/>
                    <a:pt x="1768" y="599"/>
                  </a:cubicBezTo>
                  <a:cubicBezTo>
                    <a:pt x="1637" y="231"/>
                    <a:pt x="1289" y="1"/>
                    <a:pt x="9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1" name="Google Shape;38111;p48"/>
            <p:cNvSpPr/>
            <p:nvPr/>
          </p:nvSpPr>
          <p:spPr>
            <a:xfrm>
              <a:off x="6645475" y="3987500"/>
              <a:ext cx="30025" cy="24850"/>
            </a:xfrm>
            <a:custGeom>
              <a:avLst/>
              <a:gdLst/>
              <a:ahLst/>
              <a:cxnLst/>
              <a:rect l="l" t="t" r="r" b="b"/>
              <a:pathLst>
                <a:path w="1201" h="994" extrusionOk="0">
                  <a:moveTo>
                    <a:pt x="613" y="0"/>
                  </a:moveTo>
                  <a:cubicBezTo>
                    <a:pt x="557" y="0"/>
                    <a:pt x="501" y="10"/>
                    <a:pt x="446" y="30"/>
                  </a:cubicBezTo>
                  <a:cubicBezTo>
                    <a:pt x="29" y="177"/>
                    <a:pt x="1" y="754"/>
                    <a:pt x="399" y="944"/>
                  </a:cubicBezTo>
                  <a:cubicBezTo>
                    <a:pt x="471" y="978"/>
                    <a:pt x="544" y="993"/>
                    <a:pt x="614" y="993"/>
                  </a:cubicBezTo>
                  <a:cubicBezTo>
                    <a:pt x="934" y="993"/>
                    <a:pt x="1201" y="671"/>
                    <a:pt x="1079" y="331"/>
                  </a:cubicBezTo>
                  <a:cubicBezTo>
                    <a:pt x="1007" y="127"/>
                    <a:pt x="816" y="0"/>
                    <a:pt x="6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2" name="Google Shape;38112;p48"/>
            <p:cNvSpPr/>
            <p:nvPr/>
          </p:nvSpPr>
          <p:spPr>
            <a:xfrm>
              <a:off x="6774450" y="3906325"/>
              <a:ext cx="30050" cy="24850"/>
            </a:xfrm>
            <a:custGeom>
              <a:avLst/>
              <a:gdLst/>
              <a:ahLst/>
              <a:cxnLst/>
              <a:rect l="l" t="t" r="r" b="b"/>
              <a:pathLst>
                <a:path w="1202" h="994" extrusionOk="0">
                  <a:moveTo>
                    <a:pt x="613" y="1"/>
                  </a:moveTo>
                  <a:cubicBezTo>
                    <a:pt x="557" y="1"/>
                    <a:pt x="501" y="10"/>
                    <a:pt x="445" y="30"/>
                  </a:cubicBezTo>
                  <a:cubicBezTo>
                    <a:pt x="30" y="178"/>
                    <a:pt x="0" y="755"/>
                    <a:pt x="400" y="944"/>
                  </a:cubicBezTo>
                  <a:cubicBezTo>
                    <a:pt x="472" y="978"/>
                    <a:pt x="544" y="994"/>
                    <a:pt x="614" y="994"/>
                  </a:cubicBezTo>
                  <a:cubicBezTo>
                    <a:pt x="934" y="994"/>
                    <a:pt x="1202" y="671"/>
                    <a:pt x="1079" y="331"/>
                  </a:cubicBezTo>
                  <a:cubicBezTo>
                    <a:pt x="1007" y="128"/>
                    <a:pt x="817" y="1"/>
                    <a:pt x="6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3" name="Google Shape;38113;p48"/>
            <p:cNvSpPr/>
            <p:nvPr/>
          </p:nvSpPr>
          <p:spPr>
            <a:xfrm>
              <a:off x="6521850" y="4391125"/>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6"/>
                    <a:pt x="151" y="1146"/>
                    <a:pt x="392" y="1260"/>
                  </a:cubicBezTo>
                  <a:cubicBezTo>
                    <a:pt x="482" y="1303"/>
                    <a:pt x="579" y="1324"/>
                    <a:pt x="675" y="1324"/>
                  </a:cubicBezTo>
                  <a:cubicBezTo>
                    <a:pt x="836" y="1324"/>
                    <a:pt x="995" y="1265"/>
                    <a:pt x="1119" y="1152"/>
                  </a:cubicBezTo>
                  <a:cubicBezTo>
                    <a:pt x="1317" y="973"/>
                    <a:pt x="1388" y="692"/>
                    <a:pt x="1298" y="439"/>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4" name="Google Shape;38114;p48"/>
            <p:cNvSpPr/>
            <p:nvPr/>
          </p:nvSpPr>
          <p:spPr>
            <a:xfrm>
              <a:off x="7151475" y="3881100"/>
              <a:ext cx="34725" cy="33100"/>
            </a:xfrm>
            <a:custGeom>
              <a:avLst/>
              <a:gdLst/>
              <a:ahLst/>
              <a:cxnLst/>
              <a:rect l="l" t="t" r="r" b="b"/>
              <a:pathLst>
                <a:path w="1389" h="1324" extrusionOk="0">
                  <a:moveTo>
                    <a:pt x="675" y="1"/>
                  </a:moveTo>
                  <a:cubicBezTo>
                    <a:pt x="601" y="1"/>
                    <a:pt x="526" y="13"/>
                    <a:pt x="452" y="40"/>
                  </a:cubicBezTo>
                  <a:cubicBezTo>
                    <a:pt x="201" y="130"/>
                    <a:pt x="28" y="363"/>
                    <a:pt x="14" y="629"/>
                  </a:cubicBezTo>
                  <a:cubicBezTo>
                    <a:pt x="1" y="897"/>
                    <a:pt x="151" y="1145"/>
                    <a:pt x="392" y="1259"/>
                  </a:cubicBezTo>
                  <a:cubicBezTo>
                    <a:pt x="482" y="1302"/>
                    <a:pt x="579" y="1323"/>
                    <a:pt x="675" y="1323"/>
                  </a:cubicBezTo>
                  <a:cubicBezTo>
                    <a:pt x="836" y="1323"/>
                    <a:pt x="995" y="1264"/>
                    <a:pt x="1119" y="1152"/>
                  </a:cubicBezTo>
                  <a:cubicBezTo>
                    <a:pt x="1318" y="973"/>
                    <a:pt x="1388" y="692"/>
                    <a:pt x="1298" y="440"/>
                  </a:cubicBezTo>
                  <a:cubicBezTo>
                    <a:pt x="1201" y="169"/>
                    <a:pt x="947" y="1"/>
                    <a:pt x="67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5" name="Google Shape;38115;p48"/>
            <p:cNvSpPr/>
            <p:nvPr/>
          </p:nvSpPr>
          <p:spPr>
            <a:xfrm>
              <a:off x="6097125" y="4272625"/>
              <a:ext cx="20025" cy="16575"/>
            </a:xfrm>
            <a:custGeom>
              <a:avLst/>
              <a:gdLst/>
              <a:ahLst/>
              <a:cxnLst/>
              <a:rect l="l" t="t" r="r" b="b"/>
              <a:pathLst>
                <a:path w="801" h="663" extrusionOk="0">
                  <a:moveTo>
                    <a:pt x="408" y="0"/>
                  </a:moveTo>
                  <a:cubicBezTo>
                    <a:pt x="371" y="0"/>
                    <a:pt x="334" y="6"/>
                    <a:pt x="297" y="19"/>
                  </a:cubicBezTo>
                  <a:cubicBezTo>
                    <a:pt x="20" y="119"/>
                    <a:pt x="1" y="503"/>
                    <a:pt x="267" y="630"/>
                  </a:cubicBezTo>
                  <a:cubicBezTo>
                    <a:pt x="315" y="652"/>
                    <a:pt x="363" y="663"/>
                    <a:pt x="410" y="663"/>
                  </a:cubicBezTo>
                  <a:cubicBezTo>
                    <a:pt x="623" y="663"/>
                    <a:pt x="801" y="448"/>
                    <a:pt x="719" y="219"/>
                  </a:cubicBezTo>
                  <a:cubicBezTo>
                    <a:pt x="671" y="85"/>
                    <a:pt x="543" y="0"/>
                    <a:pt x="4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6" name="Google Shape;38116;p48"/>
            <p:cNvSpPr/>
            <p:nvPr/>
          </p:nvSpPr>
          <p:spPr>
            <a:xfrm>
              <a:off x="7036800" y="4505925"/>
              <a:ext cx="30050" cy="24850"/>
            </a:xfrm>
            <a:custGeom>
              <a:avLst/>
              <a:gdLst/>
              <a:ahLst/>
              <a:cxnLst/>
              <a:rect l="l" t="t" r="r" b="b"/>
              <a:pathLst>
                <a:path w="1202" h="994" extrusionOk="0">
                  <a:moveTo>
                    <a:pt x="614" y="1"/>
                  </a:moveTo>
                  <a:cubicBezTo>
                    <a:pt x="558" y="1"/>
                    <a:pt x="502" y="10"/>
                    <a:pt x="447" y="30"/>
                  </a:cubicBezTo>
                  <a:cubicBezTo>
                    <a:pt x="31" y="178"/>
                    <a:pt x="1" y="756"/>
                    <a:pt x="400" y="944"/>
                  </a:cubicBezTo>
                  <a:cubicBezTo>
                    <a:pt x="472" y="978"/>
                    <a:pt x="545" y="994"/>
                    <a:pt x="615" y="994"/>
                  </a:cubicBezTo>
                  <a:cubicBezTo>
                    <a:pt x="935" y="994"/>
                    <a:pt x="1202" y="671"/>
                    <a:pt x="1080" y="331"/>
                  </a:cubicBezTo>
                  <a:cubicBezTo>
                    <a:pt x="1008" y="128"/>
                    <a:pt x="817" y="1"/>
                    <a:pt x="6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7" name="Google Shape;38117;p48"/>
            <p:cNvSpPr/>
            <p:nvPr/>
          </p:nvSpPr>
          <p:spPr>
            <a:xfrm>
              <a:off x="7064725" y="4291300"/>
              <a:ext cx="20025" cy="16575"/>
            </a:xfrm>
            <a:custGeom>
              <a:avLst/>
              <a:gdLst/>
              <a:ahLst/>
              <a:cxnLst/>
              <a:rect l="l" t="t" r="r" b="b"/>
              <a:pathLst>
                <a:path w="801" h="663" extrusionOk="0">
                  <a:moveTo>
                    <a:pt x="408" y="1"/>
                  </a:moveTo>
                  <a:cubicBezTo>
                    <a:pt x="371" y="1"/>
                    <a:pt x="334" y="7"/>
                    <a:pt x="298" y="20"/>
                  </a:cubicBezTo>
                  <a:cubicBezTo>
                    <a:pt x="20" y="119"/>
                    <a:pt x="0" y="503"/>
                    <a:pt x="266" y="630"/>
                  </a:cubicBezTo>
                  <a:cubicBezTo>
                    <a:pt x="314" y="652"/>
                    <a:pt x="362" y="663"/>
                    <a:pt x="409" y="663"/>
                  </a:cubicBezTo>
                  <a:cubicBezTo>
                    <a:pt x="623" y="663"/>
                    <a:pt x="800" y="448"/>
                    <a:pt x="720" y="221"/>
                  </a:cubicBezTo>
                  <a:cubicBezTo>
                    <a:pt x="672" y="85"/>
                    <a:pt x="544" y="1"/>
                    <a:pt x="4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8" name="Google Shape;38118;p48"/>
            <p:cNvSpPr/>
            <p:nvPr/>
          </p:nvSpPr>
          <p:spPr>
            <a:xfrm>
              <a:off x="6238875" y="3961825"/>
              <a:ext cx="37300" cy="35600"/>
            </a:xfrm>
            <a:custGeom>
              <a:avLst/>
              <a:gdLst/>
              <a:ahLst/>
              <a:cxnLst/>
              <a:rect l="l" t="t" r="r" b="b"/>
              <a:pathLst>
                <a:path w="1492" h="1424" extrusionOk="0">
                  <a:moveTo>
                    <a:pt x="725" y="1"/>
                  </a:moveTo>
                  <a:cubicBezTo>
                    <a:pt x="646" y="1"/>
                    <a:pt x="565" y="14"/>
                    <a:pt x="486" y="42"/>
                  </a:cubicBezTo>
                  <a:cubicBezTo>
                    <a:pt x="215" y="139"/>
                    <a:pt x="29" y="390"/>
                    <a:pt x="14" y="677"/>
                  </a:cubicBezTo>
                  <a:cubicBezTo>
                    <a:pt x="0" y="964"/>
                    <a:pt x="160" y="1231"/>
                    <a:pt x="420" y="1355"/>
                  </a:cubicBezTo>
                  <a:cubicBezTo>
                    <a:pt x="517" y="1401"/>
                    <a:pt x="621" y="1423"/>
                    <a:pt x="725" y="1423"/>
                  </a:cubicBezTo>
                  <a:cubicBezTo>
                    <a:pt x="898" y="1423"/>
                    <a:pt x="1069" y="1360"/>
                    <a:pt x="1203" y="1239"/>
                  </a:cubicBezTo>
                  <a:cubicBezTo>
                    <a:pt x="1415" y="1046"/>
                    <a:pt x="1491" y="744"/>
                    <a:pt x="1395" y="472"/>
                  </a:cubicBezTo>
                  <a:cubicBezTo>
                    <a:pt x="1291" y="182"/>
                    <a:pt x="1017" y="1"/>
                    <a:pt x="7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9" name="Google Shape;38119;p48"/>
            <p:cNvSpPr/>
            <p:nvPr/>
          </p:nvSpPr>
          <p:spPr>
            <a:xfrm>
              <a:off x="6392525" y="3873450"/>
              <a:ext cx="9325" cy="7725"/>
            </a:xfrm>
            <a:custGeom>
              <a:avLst/>
              <a:gdLst/>
              <a:ahLst/>
              <a:cxnLst/>
              <a:rect l="l" t="t" r="r" b="b"/>
              <a:pathLst>
                <a:path w="373" h="309" extrusionOk="0">
                  <a:moveTo>
                    <a:pt x="191" y="0"/>
                  </a:moveTo>
                  <a:cubicBezTo>
                    <a:pt x="173" y="0"/>
                    <a:pt x="156" y="3"/>
                    <a:pt x="139" y="9"/>
                  </a:cubicBezTo>
                  <a:cubicBezTo>
                    <a:pt x="9" y="54"/>
                    <a:pt x="0" y="233"/>
                    <a:pt x="124" y="293"/>
                  </a:cubicBezTo>
                  <a:cubicBezTo>
                    <a:pt x="146" y="304"/>
                    <a:pt x="168" y="308"/>
                    <a:pt x="190" y="308"/>
                  </a:cubicBezTo>
                  <a:cubicBezTo>
                    <a:pt x="290" y="308"/>
                    <a:pt x="373" y="208"/>
                    <a:pt x="336" y="102"/>
                  </a:cubicBezTo>
                  <a:cubicBezTo>
                    <a:pt x="313" y="40"/>
                    <a:pt x="254"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0" name="Google Shape;38120;p48"/>
            <p:cNvSpPr/>
            <p:nvPr/>
          </p:nvSpPr>
          <p:spPr>
            <a:xfrm>
              <a:off x="7010225" y="3621375"/>
              <a:ext cx="27975" cy="23150"/>
            </a:xfrm>
            <a:custGeom>
              <a:avLst/>
              <a:gdLst/>
              <a:ahLst/>
              <a:cxnLst/>
              <a:rect l="l" t="t" r="r" b="b"/>
              <a:pathLst>
                <a:path w="1119" h="926" extrusionOk="0">
                  <a:moveTo>
                    <a:pt x="569" y="1"/>
                  </a:moveTo>
                  <a:cubicBezTo>
                    <a:pt x="518" y="1"/>
                    <a:pt x="465" y="10"/>
                    <a:pt x="414" y="28"/>
                  </a:cubicBezTo>
                  <a:cubicBezTo>
                    <a:pt x="28" y="166"/>
                    <a:pt x="1" y="704"/>
                    <a:pt x="372" y="880"/>
                  </a:cubicBezTo>
                  <a:cubicBezTo>
                    <a:pt x="439" y="911"/>
                    <a:pt x="506" y="926"/>
                    <a:pt x="571" y="926"/>
                  </a:cubicBezTo>
                  <a:cubicBezTo>
                    <a:pt x="869" y="926"/>
                    <a:pt x="1118" y="626"/>
                    <a:pt x="1005" y="307"/>
                  </a:cubicBezTo>
                  <a:cubicBezTo>
                    <a:pt x="937" y="119"/>
                    <a:pt x="759" y="1"/>
                    <a:pt x="5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1" name="Google Shape;38121;p48"/>
            <p:cNvSpPr/>
            <p:nvPr/>
          </p:nvSpPr>
          <p:spPr>
            <a:xfrm>
              <a:off x="6814650" y="4071750"/>
              <a:ext cx="28050" cy="23200"/>
            </a:xfrm>
            <a:custGeom>
              <a:avLst/>
              <a:gdLst/>
              <a:ahLst/>
              <a:cxnLst/>
              <a:rect l="l" t="t" r="r" b="b"/>
              <a:pathLst>
                <a:path w="1122" h="928" extrusionOk="0">
                  <a:moveTo>
                    <a:pt x="572" y="1"/>
                  </a:moveTo>
                  <a:cubicBezTo>
                    <a:pt x="520" y="1"/>
                    <a:pt x="467" y="9"/>
                    <a:pt x="415" y="28"/>
                  </a:cubicBezTo>
                  <a:cubicBezTo>
                    <a:pt x="28" y="167"/>
                    <a:pt x="1" y="705"/>
                    <a:pt x="373" y="882"/>
                  </a:cubicBezTo>
                  <a:cubicBezTo>
                    <a:pt x="440" y="913"/>
                    <a:pt x="507" y="928"/>
                    <a:pt x="572" y="928"/>
                  </a:cubicBezTo>
                  <a:cubicBezTo>
                    <a:pt x="872" y="928"/>
                    <a:pt x="1121" y="626"/>
                    <a:pt x="1008" y="308"/>
                  </a:cubicBezTo>
                  <a:cubicBezTo>
                    <a:pt x="939" y="119"/>
                    <a:pt x="761" y="1"/>
                    <a:pt x="5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2" name="Google Shape;38122;p48"/>
            <p:cNvSpPr/>
            <p:nvPr/>
          </p:nvSpPr>
          <p:spPr>
            <a:xfrm>
              <a:off x="6976425" y="3884375"/>
              <a:ext cx="18650" cy="15475"/>
            </a:xfrm>
            <a:custGeom>
              <a:avLst/>
              <a:gdLst/>
              <a:ahLst/>
              <a:cxnLst/>
              <a:rect l="l" t="t" r="r" b="b"/>
              <a:pathLst>
                <a:path w="746" h="619" extrusionOk="0">
                  <a:moveTo>
                    <a:pt x="379" y="1"/>
                  </a:moveTo>
                  <a:cubicBezTo>
                    <a:pt x="344" y="1"/>
                    <a:pt x="309" y="6"/>
                    <a:pt x="275" y="19"/>
                  </a:cubicBezTo>
                  <a:cubicBezTo>
                    <a:pt x="17" y="112"/>
                    <a:pt x="0" y="471"/>
                    <a:pt x="248" y="588"/>
                  </a:cubicBezTo>
                  <a:cubicBezTo>
                    <a:pt x="293" y="609"/>
                    <a:pt x="338" y="619"/>
                    <a:pt x="381" y="619"/>
                  </a:cubicBezTo>
                  <a:cubicBezTo>
                    <a:pt x="580" y="619"/>
                    <a:pt x="746" y="419"/>
                    <a:pt x="671" y="206"/>
                  </a:cubicBezTo>
                  <a:cubicBezTo>
                    <a:pt x="626" y="80"/>
                    <a:pt x="506" y="1"/>
                    <a:pt x="37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3" name="Google Shape;38123;p48"/>
            <p:cNvSpPr/>
            <p:nvPr/>
          </p:nvSpPr>
          <p:spPr>
            <a:xfrm>
              <a:off x="6672775" y="4164000"/>
              <a:ext cx="7250" cy="6025"/>
            </a:xfrm>
            <a:custGeom>
              <a:avLst/>
              <a:gdLst/>
              <a:ahLst/>
              <a:cxnLst/>
              <a:rect l="l" t="t" r="r" b="b"/>
              <a:pathLst>
                <a:path w="290" h="241" extrusionOk="0">
                  <a:moveTo>
                    <a:pt x="147" y="1"/>
                  </a:moveTo>
                  <a:cubicBezTo>
                    <a:pt x="134" y="1"/>
                    <a:pt x="121" y="3"/>
                    <a:pt x="108" y="7"/>
                  </a:cubicBezTo>
                  <a:cubicBezTo>
                    <a:pt x="8" y="43"/>
                    <a:pt x="0" y="183"/>
                    <a:pt x="96" y="228"/>
                  </a:cubicBezTo>
                  <a:cubicBezTo>
                    <a:pt x="114" y="237"/>
                    <a:pt x="132" y="240"/>
                    <a:pt x="149" y="240"/>
                  </a:cubicBezTo>
                  <a:cubicBezTo>
                    <a:pt x="226" y="240"/>
                    <a:pt x="290" y="163"/>
                    <a:pt x="260" y="81"/>
                  </a:cubicBezTo>
                  <a:cubicBezTo>
                    <a:pt x="243" y="31"/>
                    <a:pt x="197" y="1"/>
                    <a:pt x="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4" name="Google Shape;38124;p48"/>
            <p:cNvSpPr/>
            <p:nvPr/>
          </p:nvSpPr>
          <p:spPr>
            <a:xfrm>
              <a:off x="6774775" y="4240450"/>
              <a:ext cx="7275" cy="6025"/>
            </a:xfrm>
            <a:custGeom>
              <a:avLst/>
              <a:gdLst/>
              <a:ahLst/>
              <a:cxnLst/>
              <a:rect l="l" t="t" r="r" b="b"/>
              <a:pathLst>
                <a:path w="291" h="241" extrusionOk="0">
                  <a:moveTo>
                    <a:pt x="149" y="1"/>
                  </a:moveTo>
                  <a:cubicBezTo>
                    <a:pt x="136" y="1"/>
                    <a:pt x="122" y="3"/>
                    <a:pt x="109" y="8"/>
                  </a:cubicBezTo>
                  <a:cubicBezTo>
                    <a:pt x="8" y="44"/>
                    <a:pt x="1" y="184"/>
                    <a:pt x="97" y="229"/>
                  </a:cubicBezTo>
                  <a:cubicBezTo>
                    <a:pt x="114" y="237"/>
                    <a:pt x="131" y="240"/>
                    <a:pt x="148" y="240"/>
                  </a:cubicBezTo>
                  <a:cubicBezTo>
                    <a:pt x="226" y="240"/>
                    <a:pt x="291" y="163"/>
                    <a:pt x="262" y="80"/>
                  </a:cubicBezTo>
                  <a:cubicBezTo>
                    <a:pt x="245" y="32"/>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5" name="Google Shape;38125;p48"/>
            <p:cNvSpPr/>
            <p:nvPr/>
          </p:nvSpPr>
          <p:spPr>
            <a:xfrm>
              <a:off x="6989125" y="4030375"/>
              <a:ext cx="7300" cy="6025"/>
            </a:xfrm>
            <a:custGeom>
              <a:avLst/>
              <a:gdLst/>
              <a:ahLst/>
              <a:cxnLst/>
              <a:rect l="l" t="t" r="r" b="b"/>
              <a:pathLst>
                <a:path w="292" h="241" extrusionOk="0">
                  <a:moveTo>
                    <a:pt x="148" y="0"/>
                  </a:moveTo>
                  <a:cubicBezTo>
                    <a:pt x="135" y="0"/>
                    <a:pt x="122" y="3"/>
                    <a:pt x="108" y="7"/>
                  </a:cubicBezTo>
                  <a:cubicBezTo>
                    <a:pt x="8" y="43"/>
                    <a:pt x="0" y="183"/>
                    <a:pt x="98" y="228"/>
                  </a:cubicBezTo>
                  <a:cubicBezTo>
                    <a:pt x="115" y="237"/>
                    <a:pt x="133" y="240"/>
                    <a:pt x="150" y="240"/>
                  </a:cubicBezTo>
                  <a:cubicBezTo>
                    <a:pt x="227" y="240"/>
                    <a:pt x="291" y="162"/>
                    <a:pt x="262" y="79"/>
                  </a:cubicBezTo>
                  <a:cubicBezTo>
                    <a:pt x="244" y="31"/>
                    <a:pt x="197" y="0"/>
                    <a:pt x="1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6" name="Google Shape;38126;p48"/>
            <p:cNvSpPr/>
            <p:nvPr/>
          </p:nvSpPr>
          <p:spPr>
            <a:xfrm>
              <a:off x="6336650" y="4282425"/>
              <a:ext cx="7275" cy="6025"/>
            </a:xfrm>
            <a:custGeom>
              <a:avLst/>
              <a:gdLst/>
              <a:ahLst/>
              <a:cxnLst/>
              <a:rect l="l" t="t" r="r" b="b"/>
              <a:pathLst>
                <a:path w="291" h="241" extrusionOk="0">
                  <a:moveTo>
                    <a:pt x="149" y="1"/>
                  </a:moveTo>
                  <a:cubicBezTo>
                    <a:pt x="135" y="1"/>
                    <a:pt x="122" y="3"/>
                    <a:pt x="109" y="8"/>
                  </a:cubicBezTo>
                  <a:cubicBezTo>
                    <a:pt x="8" y="44"/>
                    <a:pt x="0" y="184"/>
                    <a:pt x="96" y="229"/>
                  </a:cubicBezTo>
                  <a:cubicBezTo>
                    <a:pt x="114" y="237"/>
                    <a:pt x="131" y="240"/>
                    <a:pt x="148" y="240"/>
                  </a:cubicBezTo>
                  <a:cubicBezTo>
                    <a:pt x="225" y="240"/>
                    <a:pt x="290" y="163"/>
                    <a:pt x="262" y="80"/>
                  </a:cubicBezTo>
                  <a:cubicBezTo>
                    <a:pt x="244" y="31"/>
                    <a:pt x="198" y="1"/>
                    <a:pt x="1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7" name="Google Shape;38127;p48"/>
            <p:cNvSpPr/>
            <p:nvPr/>
          </p:nvSpPr>
          <p:spPr>
            <a:xfrm>
              <a:off x="6295500" y="4549125"/>
              <a:ext cx="32675" cy="27025"/>
            </a:xfrm>
            <a:custGeom>
              <a:avLst/>
              <a:gdLst/>
              <a:ahLst/>
              <a:cxnLst/>
              <a:rect l="l" t="t" r="r" b="b"/>
              <a:pathLst>
                <a:path w="1307" h="1081" extrusionOk="0">
                  <a:moveTo>
                    <a:pt x="666" y="1"/>
                  </a:moveTo>
                  <a:cubicBezTo>
                    <a:pt x="606" y="1"/>
                    <a:pt x="544" y="11"/>
                    <a:pt x="484" y="32"/>
                  </a:cubicBezTo>
                  <a:cubicBezTo>
                    <a:pt x="32" y="193"/>
                    <a:pt x="0" y="822"/>
                    <a:pt x="435" y="1027"/>
                  </a:cubicBezTo>
                  <a:cubicBezTo>
                    <a:pt x="512" y="1064"/>
                    <a:pt x="591" y="1081"/>
                    <a:pt x="667" y="1081"/>
                  </a:cubicBezTo>
                  <a:cubicBezTo>
                    <a:pt x="1016" y="1081"/>
                    <a:pt x="1306" y="730"/>
                    <a:pt x="1173" y="359"/>
                  </a:cubicBezTo>
                  <a:cubicBezTo>
                    <a:pt x="1095" y="138"/>
                    <a:pt x="887" y="1"/>
                    <a:pt x="6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8" name="Google Shape;38128;p48"/>
            <p:cNvSpPr/>
            <p:nvPr/>
          </p:nvSpPr>
          <p:spPr>
            <a:xfrm>
              <a:off x="6463925" y="4154975"/>
              <a:ext cx="16650" cy="14150"/>
            </a:xfrm>
            <a:custGeom>
              <a:avLst/>
              <a:gdLst/>
              <a:ahLst/>
              <a:cxnLst/>
              <a:rect l="l" t="t" r="r" b="b"/>
              <a:pathLst>
                <a:path w="666" h="566" extrusionOk="0">
                  <a:moveTo>
                    <a:pt x="292" y="0"/>
                  </a:moveTo>
                  <a:cubicBezTo>
                    <a:pt x="142" y="0"/>
                    <a:pt x="0" y="121"/>
                    <a:pt x="8" y="296"/>
                  </a:cubicBezTo>
                  <a:cubicBezTo>
                    <a:pt x="15" y="447"/>
                    <a:pt x="141" y="565"/>
                    <a:pt x="291" y="565"/>
                  </a:cubicBezTo>
                  <a:cubicBezTo>
                    <a:pt x="295" y="565"/>
                    <a:pt x="299" y="565"/>
                    <a:pt x="302" y="565"/>
                  </a:cubicBezTo>
                  <a:cubicBezTo>
                    <a:pt x="553" y="553"/>
                    <a:pt x="666" y="245"/>
                    <a:pt x="480" y="75"/>
                  </a:cubicBezTo>
                  <a:cubicBezTo>
                    <a:pt x="423" y="23"/>
                    <a:pt x="357" y="0"/>
                    <a:pt x="2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9" name="Google Shape;38129;p48"/>
            <p:cNvSpPr/>
            <p:nvPr/>
          </p:nvSpPr>
          <p:spPr>
            <a:xfrm>
              <a:off x="6154275" y="4154550"/>
              <a:ext cx="29650" cy="28225"/>
            </a:xfrm>
            <a:custGeom>
              <a:avLst/>
              <a:gdLst/>
              <a:ahLst/>
              <a:cxnLst/>
              <a:rect l="l" t="t" r="r" b="b"/>
              <a:pathLst>
                <a:path w="1186" h="1129" extrusionOk="0">
                  <a:moveTo>
                    <a:pt x="583" y="1"/>
                  </a:moveTo>
                  <a:cubicBezTo>
                    <a:pt x="284" y="1"/>
                    <a:pt x="1" y="242"/>
                    <a:pt x="18" y="591"/>
                  </a:cubicBezTo>
                  <a:cubicBezTo>
                    <a:pt x="31" y="892"/>
                    <a:pt x="280" y="1128"/>
                    <a:pt x="579" y="1128"/>
                  </a:cubicBezTo>
                  <a:cubicBezTo>
                    <a:pt x="587" y="1128"/>
                    <a:pt x="595" y="1128"/>
                    <a:pt x="604" y="1128"/>
                  </a:cubicBezTo>
                  <a:cubicBezTo>
                    <a:pt x="832" y="1117"/>
                    <a:pt x="1031" y="970"/>
                    <a:pt x="1107" y="756"/>
                  </a:cubicBezTo>
                  <a:cubicBezTo>
                    <a:pt x="1185" y="543"/>
                    <a:pt x="1127" y="302"/>
                    <a:pt x="958" y="149"/>
                  </a:cubicBezTo>
                  <a:cubicBezTo>
                    <a:pt x="846" y="46"/>
                    <a:pt x="713"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0" name="Google Shape;38130;p48"/>
            <p:cNvSpPr/>
            <p:nvPr/>
          </p:nvSpPr>
          <p:spPr>
            <a:xfrm>
              <a:off x="5861725" y="3984625"/>
              <a:ext cx="36875" cy="35225"/>
            </a:xfrm>
            <a:custGeom>
              <a:avLst/>
              <a:gdLst/>
              <a:ahLst/>
              <a:cxnLst/>
              <a:rect l="l" t="t" r="r" b="b"/>
              <a:pathLst>
                <a:path w="1475" h="1409" extrusionOk="0">
                  <a:moveTo>
                    <a:pt x="715" y="1"/>
                  </a:moveTo>
                  <a:cubicBezTo>
                    <a:pt x="614" y="1"/>
                    <a:pt x="513" y="22"/>
                    <a:pt x="418" y="67"/>
                  </a:cubicBezTo>
                  <a:cubicBezTo>
                    <a:pt x="160" y="188"/>
                    <a:pt x="0" y="452"/>
                    <a:pt x="14" y="736"/>
                  </a:cubicBezTo>
                  <a:cubicBezTo>
                    <a:pt x="31" y="1113"/>
                    <a:pt x="342" y="1408"/>
                    <a:pt x="717" y="1408"/>
                  </a:cubicBezTo>
                  <a:cubicBezTo>
                    <a:pt x="727" y="1408"/>
                    <a:pt x="737" y="1408"/>
                    <a:pt x="747" y="1407"/>
                  </a:cubicBezTo>
                  <a:cubicBezTo>
                    <a:pt x="1031" y="1394"/>
                    <a:pt x="1281" y="1211"/>
                    <a:pt x="1377" y="943"/>
                  </a:cubicBezTo>
                  <a:cubicBezTo>
                    <a:pt x="1475" y="677"/>
                    <a:pt x="1401" y="376"/>
                    <a:pt x="1191" y="185"/>
                  </a:cubicBezTo>
                  <a:cubicBezTo>
                    <a:pt x="1058" y="64"/>
                    <a:pt x="887" y="1"/>
                    <a:pt x="7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1" name="Google Shape;38131;p48"/>
            <p:cNvSpPr/>
            <p:nvPr/>
          </p:nvSpPr>
          <p:spPr>
            <a:xfrm>
              <a:off x="5962150" y="4889200"/>
              <a:ext cx="34675" cy="33075"/>
            </a:xfrm>
            <a:custGeom>
              <a:avLst/>
              <a:gdLst/>
              <a:ahLst/>
              <a:cxnLst/>
              <a:rect l="l" t="t" r="r" b="b"/>
              <a:pathLst>
                <a:path w="1387" h="1323" extrusionOk="0">
                  <a:moveTo>
                    <a:pt x="673" y="0"/>
                  </a:moveTo>
                  <a:cubicBezTo>
                    <a:pt x="578" y="0"/>
                    <a:pt x="483" y="20"/>
                    <a:pt x="393" y="62"/>
                  </a:cubicBezTo>
                  <a:cubicBezTo>
                    <a:pt x="151" y="175"/>
                    <a:pt x="1" y="424"/>
                    <a:pt x="13" y="690"/>
                  </a:cubicBezTo>
                  <a:cubicBezTo>
                    <a:pt x="29" y="1045"/>
                    <a:pt x="322" y="1322"/>
                    <a:pt x="674" y="1322"/>
                  </a:cubicBezTo>
                  <a:cubicBezTo>
                    <a:pt x="684" y="1322"/>
                    <a:pt x="694" y="1322"/>
                    <a:pt x="704" y="1322"/>
                  </a:cubicBezTo>
                  <a:cubicBezTo>
                    <a:pt x="970" y="1310"/>
                    <a:pt x="1205" y="1137"/>
                    <a:pt x="1295" y="886"/>
                  </a:cubicBezTo>
                  <a:cubicBezTo>
                    <a:pt x="1387" y="635"/>
                    <a:pt x="1318" y="352"/>
                    <a:pt x="1119" y="173"/>
                  </a:cubicBezTo>
                  <a:cubicBezTo>
                    <a:pt x="995" y="59"/>
                    <a:pt x="835"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2" name="Google Shape;38132;p48"/>
            <p:cNvSpPr/>
            <p:nvPr/>
          </p:nvSpPr>
          <p:spPr>
            <a:xfrm>
              <a:off x="5507925" y="4636850"/>
              <a:ext cx="26125" cy="24850"/>
            </a:xfrm>
            <a:custGeom>
              <a:avLst/>
              <a:gdLst/>
              <a:ahLst/>
              <a:cxnLst/>
              <a:rect l="l" t="t" r="r" b="b"/>
              <a:pathLst>
                <a:path w="1045" h="994" extrusionOk="0">
                  <a:moveTo>
                    <a:pt x="513" y="1"/>
                  </a:moveTo>
                  <a:cubicBezTo>
                    <a:pt x="250" y="1"/>
                    <a:pt x="0" y="213"/>
                    <a:pt x="15" y="520"/>
                  </a:cubicBezTo>
                  <a:cubicBezTo>
                    <a:pt x="26" y="786"/>
                    <a:pt x="246" y="994"/>
                    <a:pt x="510" y="994"/>
                  </a:cubicBezTo>
                  <a:cubicBezTo>
                    <a:pt x="517" y="994"/>
                    <a:pt x="524" y="994"/>
                    <a:pt x="532" y="993"/>
                  </a:cubicBezTo>
                  <a:cubicBezTo>
                    <a:pt x="732" y="984"/>
                    <a:pt x="907" y="855"/>
                    <a:pt x="975" y="667"/>
                  </a:cubicBezTo>
                  <a:cubicBezTo>
                    <a:pt x="1044" y="478"/>
                    <a:pt x="992" y="268"/>
                    <a:pt x="844" y="132"/>
                  </a:cubicBezTo>
                  <a:cubicBezTo>
                    <a:pt x="745" y="41"/>
                    <a:pt x="628" y="1"/>
                    <a:pt x="5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3" name="Google Shape;38133;p48"/>
            <p:cNvSpPr/>
            <p:nvPr/>
          </p:nvSpPr>
          <p:spPr>
            <a:xfrm>
              <a:off x="6453550" y="4320925"/>
              <a:ext cx="34675" cy="33125"/>
            </a:xfrm>
            <a:custGeom>
              <a:avLst/>
              <a:gdLst/>
              <a:ahLst/>
              <a:cxnLst/>
              <a:rect l="l" t="t" r="r" b="b"/>
              <a:pathLst>
                <a:path w="1387" h="1325" extrusionOk="0">
                  <a:moveTo>
                    <a:pt x="674" y="1"/>
                  </a:moveTo>
                  <a:cubicBezTo>
                    <a:pt x="578" y="1"/>
                    <a:pt x="482" y="22"/>
                    <a:pt x="393" y="64"/>
                  </a:cubicBezTo>
                  <a:cubicBezTo>
                    <a:pt x="151" y="177"/>
                    <a:pt x="0" y="425"/>
                    <a:pt x="12" y="692"/>
                  </a:cubicBezTo>
                  <a:cubicBezTo>
                    <a:pt x="28" y="1047"/>
                    <a:pt x="321" y="1324"/>
                    <a:pt x="672" y="1324"/>
                  </a:cubicBezTo>
                  <a:cubicBezTo>
                    <a:pt x="682" y="1324"/>
                    <a:pt x="692" y="1324"/>
                    <a:pt x="702" y="1324"/>
                  </a:cubicBezTo>
                  <a:cubicBezTo>
                    <a:pt x="970" y="1312"/>
                    <a:pt x="1203" y="1139"/>
                    <a:pt x="1294" y="888"/>
                  </a:cubicBezTo>
                  <a:cubicBezTo>
                    <a:pt x="1386" y="637"/>
                    <a:pt x="1315" y="354"/>
                    <a:pt x="1119" y="174"/>
                  </a:cubicBezTo>
                  <a:cubicBezTo>
                    <a:pt x="995" y="60"/>
                    <a:pt x="835"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4" name="Google Shape;38134;p48"/>
            <p:cNvSpPr/>
            <p:nvPr/>
          </p:nvSpPr>
          <p:spPr>
            <a:xfrm>
              <a:off x="5426175" y="4843425"/>
              <a:ext cx="19525" cy="16575"/>
            </a:xfrm>
            <a:custGeom>
              <a:avLst/>
              <a:gdLst/>
              <a:ahLst/>
              <a:cxnLst/>
              <a:rect l="l" t="t" r="r" b="b"/>
              <a:pathLst>
                <a:path w="781" h="663" extrusionOk="0">
                  <a:moveTo>
                    <a:pt x="343" y="1"/>
                  </a:moveTo>
                  <a:cubicBezTo>
                    <a:pt x="167" y="1"/>
                    <a:pt x="0" y="143"/>
                    <a:pt x="10" y="348"/>
                  </a:cubicBezTo>
                  <a:cubicBezTo>
                    <a:pt x="18" y="524"/>
                    <a:pt x="163" y="662"/>
                    <a:pt x="339" y="662"/>
                  </a:cubicBezTo>
                  <a:cubicBezTo>
                    <a:pt x="344" y="662"/>
                    <a:pt x="350" y="662"/>
                    <a:pt x="355" y="662"/>
                  </a:cubicBezTo>
                  <a:cubicBezTo>
                    <a:pt x="650" y="650"/>
                    <a:pt x="781" y="286"/>
                    <a:pt x="563" y="88"/>
                  </a:cubicBezTo>
                  <a:cubicBezTo>
                    <a:pt x="497" y="28"/>
                    <a:pt x="419" y="1"/>
                    <a:pt x="3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5" name="Google Shape;38135;p48"/>
            <p:cNvSpPr/>
            <p:nvPr/>
          </p:nvSpPr>
          <p:spPr>
            <a:xfrm>
              <a:off x="5594500" y="5119050"/>
              <a:ext cx="27325" cy="23175"/>
            </a:xfrm>
            <a:custGeom>
              <a:avLst/>
              <a:gdLst/>
              <a:ahLst/>
              <a:cxnLst/>
              <a:rect l="l" t="t" r="r" b="b"/>
              <a:pathLst>
                <a:path w="1093" h="927" extrusionOk="0">
                  <a:moveTo>
                    <a:pt x="479" y="0"/>
                  </a:moveTo>
                  <a:cubicBezTo>
                    <a:pt x="233" y="0"/>
                    <a:pt x="1" y="198"/>
                    <a:pt x="13" y="485"/>
                  </a:cubicBezTo>
                  <a:cubicBezTo>
                    <a:pt x="25" y="733"/>
                    <a:pt x="229" y="927"/>
                    <a:pt x="475" y="927"/>
                  </a:cubicBezTo>
                  <a:cubicBezTo>
                    <a:pt x="482" y="927"/>
                    <a:pt x="490" y="927"/>
                    <a:pt x="497" y="926"/>
                  </a:cubicBezTo>
                  <a:cubicBezTo>
                    <a:pt x="909" y="908"/>
                    <a:pt x="1092" y="400"/>
                    <a:pt x="789" y="122"/>
                  </a:cubicBezTo>
                  <a:cubicBezTo>
                    <a:pt x="696" y="38"/>
                    <a:pt x="586" y="0"/>
                    <a:pt x="4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6" name="Google Shape;38136;p48"/>
            <p:cNvSpPr/>
            <p:nvPr/>
          </p:nvSpPr>
          <p:spPr>
            <a:xfrm>
              <a:off x="5773600" y="5092375"/>
              <a:ext cx="7100" cy="6000"/>
            </a:xfrm>
            <a:custGeom>
              <a:avLst/>
              <a:gdLst/>
              <a:ahLst/>
              <a:cxnLst/>
              <a:rect l="l" t="t" r="r" b="b"/>
              <a:pathLst>
                <a:path w="284" h="240" extrusionOk="0">
                  <a:moveTo>
                    <a:pt x="124" y="0"/>
                  </a:moveTo>
                  <a:cubicBezTo>
                    <a:pt x="61" y="0"/>
                    <a:pt x="1" y="51"/>
                    <a:pt x="5" y="125"/>
                  </a:cubicBezTo>
                  <a:cubicBezTo>
                    <a:pt x="8" y="189"/>
                    <a:pt x="61" y="240"/>
                    <a:pt x="124" y="240"/>
                  </a:cubicBezTo>
                  <a:cubicBezTo>
                    <a:pt x="126" y="240"/>
                    <a:pt x="128" y="239"/>
                    <a:pt x="130" y="239"/>
                  </a:cubicBezTo>
                  <a:cubicBezTo>
                    <a:pt x="237" y="235"/>
                    <a:pt x="283" y="104"/>
                    <a:pt x="205" y="32"/>
                  </a:cubicBezTo>
                  <a:cubicBezTo>
                    <a:pt x="181"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7" name="Google Shape;38137;p48"/>
            <p:cNvSpPr/>
            <p:nvPr/>
          </p:nvSpPr>
          <p:spPr>
            <a:xfrm>
              <a:off x="5698525" y="4989350"/>
              <a:ext cx="7100" cy="6025"/>
            </a:xfrm>
            <a:custGeom>
              <a:avLst/>
              <a:gdLst/>
              <a:ahLst/>
              <a:cxnLst/>
              <a:rect l="l" t="t" r="r" b="b"/>
              <a:pathLst>
                <a:path w="284" h="241" extrusionOk="0">
                  <a:moveTo>
                    <a:pt x="124" y="0"/>
                  </a:moveTo>
                  <a:cubicBezTo>
                    <a:pt x="61" y="0"/>
                    <a:pt x="0" y="52"/>
                    <a:pt x="4" y="126"/>
                  </a:cubicBezTo>
                  <a:cubicBezTo>
                    <a:pt x="7" y="191"/>
                    <a:pt x="59" y="241"/>
                    <a:pt x="123" y="241"/>
                  </a:cubicBezTo>
                  <a:cubicBezTo>
                    <a:pt x="125" y="241"/>
                    <a:pt x="126" y="241"/>
                    <a:pt x="128" y="241"/>
                  </a:cubicBezTo>
                  <a:cubicBezTo>
                    <a:pt x="235" y="235"/>
                    <a:pt x="283" y="104"/>
                    <a:pt x="203" y="32"/>
                  </a:cubicBezTo>
                  <a:cubicBezTo>
                    <a:pt x="180" y="10"/>
                    <a:pt x="152" y="0"/>
                    <a:pt x="12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8" name="Google Shape;38138;p48"/>
            <p:cNvSpPr/>
            <p:nvPr/>
          </p:nvSpPr>
          <p:spPr>
            <a:xfrm>
              <a:off x="5431950" y="5127275"/>
              <a:ext cx="7100" cy="6050"/>
            </a:xfrm>
            <a:custGeom>
              <a:avLst/>
              <a:gdLst/>
              <a:ahLst/>
              <a:cxnLst/>
              <a:rect l="l" t="t" r="r" b="b"/>
              <a:pathLst>
                <a:path w="284" h="242" extrusionOk="0">
                  <a:moveTo>
                    <a:pt x="125" y="1"/>
                  </a:moveTo>
                  <a:cubicBezTo>
                    <a:pt x="61" y="1"/>
                    <a:pt x="1" y="53"/>
                    <a:pt x="4" y="127"/>
                  </a:cubicBezTo>
                  <a:cubicBezTo>
                    <a:pt x="7" y="191"/>
                    <a:pt x="61" y="241"/>
                    <a:pt x="126" y="241"/>
                  </a:cubicBezTo>
                  <a:cubicBezTo>
                    <a:pt x="127" y="241"/>
                    <a:pt x="128" y="241"/>
                    <a:pt x="129" y="241"/>
                  </a:cubicBezTo>
                  <a:cubicBezTo>
                    <a:pt x="235" y="235"/>
                    <a:pt x="284"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9" name="Google Shape;38139;p48"/>
            <p:cNvSpPr/>
            <p:nvPr/>
          </p:nvSpPr>
          <p:spPr>
            <a:xfrm>
              <a:off x="6129675" y="5077750"/>
              <a:ext cx="7100" cy="6050"/>
            </a:xfrm>
            <a:custGeom>
              <a:avLst/>
              <a:gdLst/>
              <a:ahLst/>
              <a:cxnLst/>
              <a:rect l="l" t="t" r="r" b="b"/>
              <a:pathLst>
                <a:path w="284" h="242" extrusionOk="0">
                  <a:moveTo>
                    <a:pt x="125" y="1"/>
                  </a:moveTo>
                  <a:cubicBezTo>
                    <a:pt x="61" y="1"/>
                    <a:pt x="0" y="53"/>
                    <a:pt x="4" y="127"/>
                  </a:cubicBezTo>
                  <a:cubicBezTo>
                    <a:pt x="6" y="191"/>
                    <a:pt x="60" y="241"/>
                    <a:pt x="124" y="241"/>
                  </a:cubicBezTo>
                  <a:cubicBezTo>
                    <a:pt x="126" y="241"/>
                    <a:pt x="128" y="241"/>
                    <a:pt x="130" y="241"/>
                  </a:cubicBezTo>
                  <a:cubicBezTo>
                    <a:pt x="236" y="237"/>
                    <a:pt x="283" y="104"/>
                    <a:pt x="205" y="32"/>
                  </a:cubicBezTo>
                  <a:cubicBezTo>
                    <a:pt x="181" y="10"/>
                    <a:pt x="153" y="1"/>
                    <a:pt x="1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0" name="Google Shape;38140;p48"/>
            <p:cNvSpPr/>
            <p:nvPr/>
          </p:nvSpPr>
          <p:spPr>
            <a:xfrm>
              <a:off x="6227225" y="4810550"/>
              <a:ext cx="28400" cy="27025"/>
            </a:xfrm>
            <a:custGeom>
              <a:avLst/>
              <a:gdLst/>
              <a:ahLst/>
              <a:cxnLst/>
              <a:rect l="l" t="t" r="r" b="b"/>
              <a:pathLst>
                <a:path w="1136" h="1081" extrusionOk="0">
                  <a:moveTo>
                    <a:pt x="557" y="1"/>
                  </a:moveTo>
                  <a:cubicBezTo>
                    <a:pt x="272" y="1"/>
                    <a:pt x="1" y="232"/>
                    <a:pt x="15" y="566"/>
                  </a:cubicBezTo>
                  <a:cubicBezTo>
                    <a:pt x="29" y="855"/>
                    <a:pt x="268" y="1080"/>
                    <a:pt x="553" y="1080"/>
                  </a:cubicBezTo>
                  <a:cubicBezTo>
                    <a:pt x="561" y="1080"/>
                    <a:pt x="569" y="1080"/>
                    <a:pt x="578" y="1080"/>
                  </a:cubicBezTo>
                  <a:cubicBezTo>
                    <a:pt x="796" y="1069"/>
                    <a:pt x="986" y="929"/>
                    <a:pt x="1060" y="725"/>
                  </a:cubicBezTo>
                  <a:cubicBezTo>
                    <a:pt x="1135" y="519"/>
                    <a:pt x="1078" y="291"/>
                    <a:pt x="917" y="143"/>
                  </a:cubicBezTo>
                  <a:cubicBezTo>
                    <a:pt x="810" y="45"/>
                    <a:pt x="682" y="1"/>
                    <a:pt x="55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1" name="Google Shape;38141;p48"/>
            <p:cNvSpPr/>
            <p:nvPr/>
          </p:nvSpPr>
          <p:spPr>
            <a:xfrm>
              <a:off x="6755725" y="4260375"/>
              <a:ext cx="47300" cy="45100"/>
            </a:xfrm>
            <a:custGeom>
              <a:avLst/>
              <a:gdLst/>
              <a:ahLst/>
              <a:cxnLst/>
              <a:rect l="l" t="t" r="r" b="b"/>
              <a:pathLst>
                <a:path w="1892" h="1804" extrusionOk="0">
                  <a:moveTo>
                    <a:pt x="919" y="0"/>
                  </a:moveTo>
                  <a:cubicBezTo>
                    <a:pt x="819" y="0"/>
                    <a:pt x="717" y="17"/>
                    <a:pt x="617" y="53"/>
                  </a:cubicBezTo>
                  <a:cubicBezTo>
                    <a:pt x="273" y="176"/>
                    <a:pt x="37" y="493"/>
                    <a:pt x="19" y="858"/>
                  </a:cubicBezTo>
                  <a:cubicBezTo>
                    <a:pt x="1" y="1222"/>
                    <a:pt x="204" y="1562"/>
                    <a:pt x="534" y="1718"/>
                  </a:cubicBezTo>
                  <a:cubicBezTo>
                    <a:pt x="657" y="1776"/>
                    <a:pt x="789" y="1804"/>
                    <a:pt x="919" y="1804"/>
                  </a:cubicBezTo>
                  <a:cubicBezTo>
                    <a:pt x="1138" y="1804"/>
                    <a:pt x="1355" y="1724"/>
                    <a:pt x="1525" y="1571"/>
                  </a:cubicBezTo>
                  <a:cubicBezTo>
                    <a:pt x="1795" y="1326"/>
                    <a:pt x="1892" y="942"/>
                    <a:pt x="1770" y="600"/>
                  </a:cubicBezTo>
                  <a:cubicBezTo>
                    <a:pt x="1637" y="231"/>
                    <a:pt x="1290" y="0"/>
                    <a:pt x="91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2" name="Google Shape;38142;p48"/>
            <p:cNvSpPr/>
            <p:nvPr/>
          </p:nvSpPr>
          <p:spPr>
            <a:xfrm>
              <a:off x="6715000" y="4454650"/>
              <a:ext cx="30025" cy="24875"/>
            </a:xfrm>
            <a:custGeom>
              <a:avLst/>
              <a:gdLst/>
              <a:ahLst/>
              <a:cxnLst/>
              <a:rect l="l" t="t" r="r" b="b"/>
              <a:pathLst>
                <a:path w="1201" h="995" extrusionOk="0">
                  <a:moveTo>
                    <a:pt x="612" y="1"/>
                  </a:moveTo>
                  <a:cubicBezTo>
                    <a:pt x="557" y="1"/>
                    <a:pt x="501" y="10"/>
                    <a:pt x="445" y="30"/>
                  </a:cubicBezTo>
                  <a:cubicBezTo>
                    <a:pt x="29" y="179"/>
                    <a:pt x="0" y="756"/>
                    <a:pt x="400" y="945"/>
                  </a:cubicBezTo>
                  <a:cubicBezTo>
                    <a:pt x="472" y="979"/>
                    <a:pt x="544" y="994"/>
                    <a:pt x="614" y="994"/>
                  </a:cubicBezTo>
                  <a:cubicBezTo>
                    <a:pt x="934" y="994"/>
                    <a:pt x="1201" y="672"/>
                    <a:pt x="1080" y="330"/>
                  </a:cubicBezTo>
                  <a:cubicBezTo>
                    <a:pt x="1006" y="127"/>
                    <a:pt x="816" y="1"/>
                    <a:pt x="6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3" name="Google Shape;38143;p48"/>
            <p:cNvSpPr/>
            <p:nvPr/>
          </p:nvSpPr>
          <p:spPr>
            <a:xfrm>
              <a:off x="6591400" y="4858275"/>
              <a:ext cx="34675" cy="33100"/>
            </a:xfrm>
            <a:custGeom>
              <a:avLst/>
              <a:gdLst/>
              <a:ahLst/>
              <a:cxnLst/>
              <a:rect l="l" t="t" r="r" b="b"/>
              <a:pathLst>
                <a:path w="1387" h="1324" extrusionOk="0">
                  <a:moveTo>
                    <a:pt x="673" y="1"/>
                  </a:moveTo>
                  <a:cubicBezTo>
                    <a:pt x="600" y="1"/>
                    <a:pt x="525" y="13"/>
                    <a:pt x="452" y="39"/>
                  </a:cubicBezTo>
                  <a:cubicBezTo>
                    <a:pt x="199" y="130"/>
                    <a:pt x="27" y="363"/>
                    <a:pt x="14" y="630"/>
                  </a:cubicBezTo>
                  <a:cubicBezTo>
                    <a:pt x="1" y="896"/>
                    <a:pt x="150" y="1146"/>
                    <a:pt x="392" y="1260"/>
                  </a:cubicBezTo>
                  <a:cubicBezTo>
                    <a:pt x="482" y="1303"/>
                    <a:pt x="578" y="1323"/>
                    <a:pt x="674" y="1323"/>
                  </a:cubicBezTo>
                  <a:cubicBezTo>
                    <a:pt x="834" y="1323"/>
                    <a:pt x="993" y="1265"/>
                    <a:pt x="1118" y="1152"/>
                  </a:cubicBezTo>
                  <a:cubicBezTo>
                    <a:pt x="1316" y="973"/>
                    <a:pt x="1387" y="692"/>
                    <a:pt x="1297" y="441"/>
                  </a:cubicBezTo>
                  <a:cubicBezTo>
                    <a:pt x="1200" y="170"/>
                    <a:pt x="945"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4" name="Google Shape;38144;p48"/>
            <p:cNvSpPr/>
            <p:nvPr/>
          </p:nvSpPr>
          <p:spPr>
            <a:xfrm>
              <a:off x="6166650" y="4739775"/>
              <a:ext cx="20025" cy="16575"/>
            </a:xfrm>
            <a:custGeom>
              <a:avLst/>
              <a:gdLst/>
              <a:ahLst/>
              <a:cxnLst/>
              <a:rect l="l" t="t" r="r" b="b"/>
              <a:pathLst>
                <a:path w="801" h="663" extrusionOk="0">
                  <a:moveTo>
                    <a:pt x="407" y="1"/>
                  </a:moveTo>
                  <a:cubicBezTo>
                    <a:pt x="371" y="1"/>
                    <a:pt x="333" y="7"/>
                    <a:pt x="297" y="19"/>
                  </a:cubicBezTo>
                  <a:cubicBezTo>
                    <a:pt x="20" y="119"/>
                    <a:pt x="1" y="503"/>
                    <a:pt x="267" y="630"/>
                  </a:cubicBezTo>
                  <a:cubicBezTo>
                    <a:pt x="314" y="652"/>
                    <a:pt x="363" y="663"/>
                    <a:pt x="409" y="663"/>
                  </a:cubicBezTo>
                  <a:cubicBezTo>
                    <a:pt x="623" y="663"/>
                    <a:pt x="800" y="448"/>
                    <a:pt x="719" y="221"/>
                  </a:cubicBezTo>
                  <a:cubicBezTo>
                    <a:pt x="672" y="85"/>
                    <a:pt x="544" y="1"/>
                    <a:pt x="40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5" name="Google Shape;38145;p48"/>
            <p:cNvSpPr/>
            <p:nvPr/>
          </p:nvSpPr>
          <p:spPr>
            <a:xfrm>
              <a:off x="6308400" y="4428975"/>
              <a:ext cx="37325" cy="35625"/>
            </a:xfrm>
            <a:custGeom>
              <a:avLst/>
              <a:gdLst/>
              <a:ahLst/>
              <a:cxnLst/>
              <a:rect l="l" t="t" r="r" b="b"/>
              <a:pathLst>
                <a:path w="1493" h="1425" extrusionOk="0">
                  <a:moveTo>
                    <a:pt x="724" y="1"/>
                  </a:moveTo>
                  <a:cubicBezTo>
                    <a:pt x="645" y="1"/>
                    <a:pt x="564" y="14"/>
                    <a:pt x="485" y="42"/>
                  </a:cubicBezTo>
                  <a:cubicBezTo>
                    <a:pt x="215" y="140"/>
                    <a:pt x="29" y="389"/>
                    <a:pt x="15" y="676"/>
                  </a:cubicBezTo>
                  <a:cubicBezTo>
                    <a:pt x="0" y="965"/>
                    <a:pt x="161" y="1233"/>
                    <a:pt x="421" y="1356"/>
                  </a:cubicBezTo>
                  <a:cubicBezTo>
                    <a:pt x="518" y="1402"/>
                    <a:pt x="622" y="1425"/>
                    <a:pt x="725" y="1425"/>
                  </a:cubicBezTo>
                  <a:cubicBezTo>
                    <a:pt x="898" y="1425"/>
                    <a:pt x="1069" y="1361"/>
                    <a:pt x="1202" y="1240"/>
                  </a:cubicBezTo>
                  <a:cubicBezTo>
                    <a:pt x="1416" y="1048"/>
                    <a:pt x="1493" y="744"/>
                    <a:pt x="1395" y="474"/>
                  </a:cubicBezTo>
                  <a:cubicBezTo>
                    <a:pt x="1291" y="183"/>
                    <a:pt x="1016" y="1"/>
                    <a:pt x="7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6" name="Google Shape;38146;p48"/>
            <p:cNvSpPr/>
            <p:nvPr/>
          </p:nvSpPr>
          <p:spPr>
            <a:xfrm>
              <a:off x="6462025" y="4340600"/>
              <a:ext cx="9375" cy="7725"/>
            </a:xfrm>
            <a:custGeom>
              <a:avLst/>
              <a:gdLst/>
              <a:ahLst/>
              <a:cxnLst/>
              <a:rect l="l" t="t" r="r" b="b"/>
              <a:pathLst>
                <a:path w="375" h="309" extrusionOk="0">
                  <a:moveTo>
                    <a:pt x="192" y="0"/>
                  </a:moveTo>
                  <a:cubicBezTo>
                    <a:pt x="175" y="0"/>
                    <a:pt x="158" y="3"/>
                    <a:pt x="141" y="9"/>
                  </a:cubicBezTo>
                  <a:cubicBezTo>
                    <a:pt x="11" y="56"/>
                    <a:pt x="1" y="234"/>
                    <a:pt x="126" y="293"/>
                  </a:cubicBezTo>
                  <a:cubicBezTo>
                    <a:pt x="148" y="304"/>
                    <a:pt x="171" y="308"/>
                    <a:pt x="192" y="308"/>
                  </a:cubicBezTo>
                  <a:cubicBezTo>
                    <a:pt x="291" y="308"/>
                    <a:pt x="374" y="210"/>
                    <a:pt x="336" y="104"/>
                  </a:cubicBezTo>
                  <a:cubicBezTo>
                    <a:pt x="315" y="40"/>
                    <a:pt x="255" y="0"/>
                    <a:pt x="19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7" name="Google Shape;38147;p48"/>
            <p:cNvSpPr/>
            <p:nvPr/>
          </p:nvSpPr>
          <p:spPr>
            <a:xfrm>
              <a:off x="6742275" y="4631175"/>
              <a:ext cx="7300" cy="6025"/>
            </a:xfrm>
            <a:custGeom>
              <a:avLst/>
              <a:gdLst/>
              <a:ahLst/>
              <a:cxnLst/>
              <a:rect l="l" t="t" r="r" b="b"/>
              <a:pathLst>
                <a:path w="292" h="241" extrusionOk="0">
                  <a:moveTo>
                    <a:pt x="149" y="0"/>
                  </a:moveTo>
                  <a:cubicBezTo>
                    <a:pt x="136" y="0"/>
                    <a:pt x="122" y="3"/>
                    <a:pt x="109" y="8"/>
                  </a:cubicBezTo>
                  <a:cubicBezTo>
                    <a:pt x="8" y="44"/>
                    <a:pt x="1" y="183"/>
                    <a:pt x="97" y="228"/>
                  </a:cubicBezTo>
                  <a:cubicBezTo>
                    <a:pt x="115" y="237"/>
                    <a:pt x="132" y="241"/>
                    <a:pt x="150" y="241"/>
                  </a:cubicBezTo>
                  <a:cubicBezTo>
                    <a:pt x="227" y="241"/>
                    <a:pt x="292" y="162"/>
                    <a:pt x="262" y="80"/>
                  </a:cubicBezTo>
                  <a:cubicBezTo>
                    <a:pt x="244" y="31"/>
                    <a:pt x="198" y="0"/>
                    <a:pt x="1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8" name="Google Shape;38148;p48"/>
            <p:cNvSpPr/>
            <p:nvPr/>
          </p:nvSpPr>
          <p:spPr>
            <a:xfrm>
              <a:off x="6406150" y="4749600"/>
              <a:ext cx="7325" cy="6025"/>
            </a:xfrm>
            <a:custGeom>
              <a:avLst/>
              <a:gdLst/>
              <a:ahLst/>
              <a:cxnLst/>
              <a:rect l="l" t="t" r="r" b="b"/>
              <a:pathLst>
                <a:path w="293" h="241" extrusionOk="0">
                  <a:moveTo>
                    <a:pt x="150" y="1"/>
                  </a:moveTo>
                  <a:cubicBezTo>
                    <a:pt x="136" y="1"/>
                    <a:pt x="123" y="3"/>
                    <a:pt x="109" y="8"/>
                  </a:cubicBezTo>
                  <a:cubicBezTo>
                    <a:pt x="8" y="43"/>
                    <a:pt x="1" y="182"/>
                    <a:pt x="99" y="229"/>
                  </a:cubicBezTo>
                  <a:cubicBezTo>
                    <a:pt x="116" y="237"/>
                    <a:pt x="133" y="241"/>
                    <a:pt x="150" y="241"/>
                  </a:cubicBezTo>
                  <a:cubicBezTo>
                    <a:pt x="227" y="241"/>
                    <a:pt x="292" y="163"/>
                    <a:pt x="262" y="80"/>
                  </a:cubicBezTo>
                  <a:cubicBezTo>
                    <a:pt x="245" y="31"/>
                    <a:pt x="199" y="1"/>
                    <a:pt x="15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9" name="Google Shape;38149;p48"/>
            <p:cNvSpPr/>
            <p:nvPr/>
          </p:nvSpPr>
          <p:spPr>
            <a:xfrm>
              <a:off x="6365025" y="5016300"/>
              <a:ext cx="32650" cy="27025"/>
            </a:xfrm>
            <a:custGeom>
              <a:avLst/>
              <a:gdLst/>
              <a:ahLst/>
              <a:cxnLst/>
              <a:rect l="l" t="t" r="r" b="b"/>
              <a:pathLst>
                <a:path w="1306" h="1081" extrusionOk="0">
                  <a:moveTo>
                    <a:pt x="665" y="0"/>
                  </a:moveTo>
                  <a:cubicBezTo>
                    <a:pt x="605" y="0"/>
                    <a:pt x="544" y="10"/>
                    <a:pt x="484" y="31"/>
                  </a:cubicBezTo>
                  <a:cubicBezTo>
                    <a:pt x="32" y="194"/>
                    <a:pt x="0" y="822"/>
                    <a:pt x="434" y="1026"/>
                  </a:cubicBezTo>
                  <a:cubicBezTo>
                    <a:pt x="512" y="1063"/>
                    <a:pt x="592" y="1080"/>
                    <a:pt x="668" y="1080"/>
                  </a:cubicBezTo>
                  <a:cubicBezTo>
                    <a:pt x="1016" y="1080"/>
                    <a:pt x="1306" y="730"/>
                    <a:pt x="1174" y="359"/>
                  </a:cubicBezTo>
                  <a:cubicBezTo>
                    <a:pt x="1095" y="138"/>
                    <a:pt x="887" y="0"/>
                    <a:pt x="6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0" name="Google Shape;38150;p48"/>
            <p:cNvSpPr/>
            <p:nvPr/>
          </p:nvSpPr>
          <p:spPr>
            <a:xfrm>
              <a:off x="6533450" y="4622125"/>
              <a:ext cx="16650" cy="14150"/>
            </a:xfrm>
            <a:custGeom>
              <a:avLst/>
              <a:gdLst/>
              <a:ahLst/>
              <a:cxnLst/>
              <a:rect l="l" t="t" r="r" b="b"/>
              <a:pathLst>
                <a:path w="666" h="566" extrusionOk="0">
                  <a:moveTo>
                    <a:pt x="291" y="0"/>
                  </a:moveTo>
                  <a:cubicBezTo>
                    <a:pt x="142" y="0"/>
                    <a:pt x="0" y="121"/>
                    <a:pt x="9" y="296"/>
                  </a:cubicBezTo>
                  <a:cubicBezTo>
                    <a:pt x="15" y="447"/>
                    <a:pt x="141" y="565"/>
                    <a:pt x="291" y="565"/>
                  </a:cubicBezTo>
                  <a:cubicBezTo>
                    <a:pt x="294" y="565"/>
                    <a:pt x="298" y="565"/>
                    <a:pt x="302" y="565"/>
                  </a:cubicBezTo>
                  <a:cubicBezTo>
                    <a:pt x="553" y="553"/>
                    <a:pt x="666" y="245"/>
                    <a:pt x="479" y="75"/>
                  </a:cubicBezTo>
                  <a:cubicBezTo>
                    <a:pt x="423" y="23"/>
                    <a:pt x="356" y="0"/>
                    <a:pt x="2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1" name="Google Shape;38151;p48"/>
            <p:cNvSpPr/>
            <p:nvPr/>
          </p:nvSpPr>
          <p:spPr>
            <a:xfrm>
              <a:off x="6223825" y="4621725"/>
              <a:ext cx="29625" cy="28200"/>
            </a:xfrm>
            <a:custGeom>
              <a:avLst/>
              <a:gdLst/>
              <a:ahLst/>
              <a:cxnLst/>
              <a:rect l="l" t="t" r="r" b="b"/>
              <a:pathLst>
                <a:path w="1185" h="1128" extrusionOk="0">
                  <a:moveTo>
                    <a:pt x="582" y="1"/>
                  </a:moveTo>
                  <a:cubicBezTo>
                    <a:pt x="283" y="1"/>
                    <a:pt x="0" y="242"/>
                    <a:pt x="16" y="590"/>
                  </a:cubicBezTo>
                  <a:cubicBezTo>
                    <a:pt x="29" y="892"/>
                    <a:pt x="277" y="1127"/>
                    <a:pt x="576" y="1127"/>
                  </a:cubicBezTo>
                  <a:cubicBezTo>
                    <a:pt x="585" y="1127"/>
                    <a:pt x="595" y="1127"/>
                    <a:pt x="604" y="1127"/>
                  </a:cubicBezTo>
                  <a:cubicBezTo>
                    <a:pt x="831" y="1116"/>
                    <a:pt x="1029" y="970"/>
                    <a:pt x="1107" y="757"/>
                  </a:cubicBezTo>
                  <a:cubicBezTo>
                    <a:pt x="1184" y="542"/>
                    <a:pt x="1125" y="303"/>
                    <a:pt x="957" y="150"/>
                  </a:cubicBezTo>
                  <a:cubicBezTo>
                    <a:pt x="845" y="47"/>
                    <a:pt x="712" y="1"/>
                    <a:pt x="58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2" name="Google Shape;38152;p48"/>
            <p:cNvSpPr/>
            <p:nvPr/>
          </p:nvSpPr>
          <p:spPr>
            <a:xfrm>
              <a:off x="5931275" y="4451825"/>
              <a:ext cx="36850" cy="35175"/>
            </a:xfrm>
            <a:custGeom>
              <a:avLst/>
              <a:gdLst/>
              <a:ahLst/>
              <a:cxnLst/>
              <a:rect l="l" t="t" r="r" b="b"/>
              <a:pathLst>
                <a:path w="1474" h="1407" extrusionOk="0">
                  <a:moveTo>
                    <a:pt x="715" y="0"/>
                  </a:moveTo>
                  <a:cubicBezTo>
                    <a:pt x="614" y="0"/>
                    <a:pt x="512" y="22"/>
                    <a:pt x="417" y="66"/>
                  </a:cubicBezTo>
                  <a:cubicBezTo>
                    <a:pt x="160" y="186"/>
                    <a:pt x="0" y="451"/>
                    <a:pt x="12" y="735"/>
                  </a:cubicBezTo>
                  <a:cubicBezTo>
                    <a:pt x="30" y="1112"/>
                    <a:pt x="341" y="1406"/>
                    <a:pt x="714" y="1406"/>
                  </a:cubicBezTo>
                  <a:cubicBezTo>
                    <a:pt x="725" y="1406"/>
                    <a:pt x="736" y="1406"/>
                    <a:pt x="747" y="1405"/>
                  </a:cubicBezTo>
                  <a:cubicBezTo>
                    <a:pt x="1032" y="1392"/>
                    <a:pt x="1280" y="1210"/>
                    <a:pt x="1377" y="942"/>
                  </a:cubicBezTo>
                  <a:cubicBezTo>
                    <a:pt x="1473" y="675"/>
                    <a:pt x="1400" y="376"/>
                    <a:pt x="1189" y="183"/>
                  </a:cubicBezTo>
                  <a:cubicBezTo>
                    <a:pt x="1057" y="63"/>
                    <a:pt x="887"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3" name="Google Shape;38153;p48"/>
            <p:cNvSpPr/>
            <p:nvPr/>
          </p:nvSpPr>
          <p:spPr>
            <a:xfrm>
              <a:off x="6753650" y="3476450"/>
              <a:ext cx="24875" cy="21150"/>
            </a:xfrm>
            <a:custGeom>
              <a:avLst/>
              <a:gdLst/>
              <a:ahLst/>
              <a:cxnLst/>
              <a:rect l="l" t="t" r="r" b="b"/>
              <a:pathLst>
                <a:path w="995" h="846" extrusionOk="0">
                  <a:moveTo>
                    <a:pt x="436" y="1"/>
                  </a:moveTo>
                  <a:cubicBezTo>
                    <a:pt x="212" y="1"/>
                    <a:pt x="0" y="181"/>
                    <a:pt x="12" y="442"/>
                  </a:cubicBezTo>
                  <a:cubicBezTo>
                    <a:pt x="22" y="669"/>
                    <a:pt x="208" y="846"/>
                    <a:pt x="433" y="846"/>
                  </a:cubicBezTo>
                  <a:cubicBezTo>
                    <a:pt x="439" y="846"/>
                    <a:pt x="446" y="845"/>
                    <a:pt x="452" y="845"/>
                  </a:cubicBezTo>
                  <a:cubicBezTo>
                    <a:pt x="828" y="829"/>
                    <a:pt x="995" y="366"/>
                    <a:pt x="718" y="112"/>
                  </a:cubicBezTo>
                  <a:cubicBezTo>
                    <a:pt x="634" y="35"/>
                    <a:pt x="534" y="1"/>
                    <a:pt x="4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4" name="Google Shape;38154;p48"/>
            <p:cNvSpPr/>
            <p:nvPr/>
          </p:nvSpPr>
          <p:spPr>
            <a:xfrm>
              <a:off x="7266250" y="4135375"/>
              <a:ext cx="58975" cy="56275"/>
            </a:xfrm>
            <a:custGeom>
              <a:avLst/>
              <a:gdLst/>
              <a:ahLst/>
              <a:cxnLst/>
              <a:rect l="l" t="t" r="r" b="b"/>
              <a:pathLst>
                <a:path w="2359" h="2251" extrusionOk="0">
                  <a:moveTo>
                    <a:pt x="1144" y="1"/>
                  </a:moveTo>
                  <a:cubicBezTo>
                    <a:pt x="983" y="1"/>
                    <a:pt x="820" y="36"/>
                    <a:pt x="667" y="108"/>
                  </a:cubicBezTo>
                  <a:cubicBezTo>
                    <a:pt x="256" y="300"/>
                    <a:pt x="0" y="722"/>
                    <a:pt x="21" y="1176"/>
                  </a:cubicBezTo>
                  <a:cubicBezTo>
                    <a:pt x="47" y="1779"/>
                    <a:pt x="545" y="2251"/>
                    <a:pt x="1144" y="2251"/>
                  </a:cubicBezTo>
                  <a:cubicBezTo>
                    <a:pt x="1161" y="2251"/>
                    <a:pt x="1179" y="2250"/>
                    <a:pt x="1197" y="2249"/>
                  </a:cubicBezTo>
                  <a:cubicBezTo>
                    <a:pt x="1650" y="2230"/>
                    <a:pt x="2047" y="1937"/>
                    <a:pt x="2202" y="1508"/>
                  </a:cubicBezTo>
                  <a:cubicBezTo>
                    <a:pt x="2358" y="1082"/>
                    <a:pt x="2240" y="602"/>
                    <a:pt x="1905" y="295"/>
                  </a:cubicBezTo>
                  <a:cubicBezTo>
                    <a:pt x="1692" y="102"/>
                    <a:pt x="1420" y="1"/>
                    <a:pt x="1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5" name="Google Shape;38155;p48"/>
            <p:cNvSpPr/>
            <p:nvPr/>
          </p:nvSpPr>
          <p:spPr>
            <a:xfrm>
              <a:off x="1430600" y="4626575"/>
              <a:ext cx="76100" cy="72025"/>
            </a:xfrm>
            <a:custGeom>
              <a:avLst/>
              <a:gdLst/>
              <a:ahLst/>
              <a:cxnLst/>
              <a:rect l="l" t="t" r="r" b="b"/>
              <a:pathLst>
                <a:path w="3044" h="2881" extrusionOk="0">
                  <a:moveTo>
                    <a:pt x="1590" y="1"/>
                  </a:moveTo>
                  <a:cubicBezTo>
                    <a:pt x="1204" y="1"/>
                    <a:pt x="825" y="156"/>
                    <a:pt x="549" y="447"/>
                  </a:cubicBezTo>
                  <a:cubicBezTo>
                    <a:pt x="0" y="1021"/>
                    <a:pt x="21" y="1934"/>
                    <a:pt x="597" y="2482"/>
                  </a:cubicBezTo>
                  <a:cubicBezTo>
                    <a:pt x="870" y="2743"/>
                    <a:pt x="1227" y="2881"/>
                    <a:pt x="1590" y="2881"/>
                  </a:cubicBezTo>
                  <a:cubicBezTo>
                    <a:pt x="1787" y="2881"/>
                    <a:pt x="1985" y="2840"/>
                    <a:pt x="2172" y="2757"/>
                  </a:cubicBezTo>
                  <a:cubicBezTo>
                    <a:pt x="2706" y="2523"/>
                    <a:pt x="3044" y="1989"/>
                    <a:pt x="3030" y="1406"/>
                  </a:cubicBezTo>
                  <a:cubicBezTo>
                    <a:pt x="3017" y="824"/>
                    <a:pt x="2653" y="307"/>
                    <a:pt x="2110" y="98"/>
                  </a:cubicBezTo>
                  <a:cubicBezTo>
                    <a:pt x="1941" y="33"/>
                    <a:pt x="1765" y="1"/>
                    <a:pt x="159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6" name="Google Shape;38156;p48"/>
            <p:cNvSpPr/>
            <p:nvPr/>
          </p:nvSpPr>
          <p:spPr>
            <a:xfrm>
              <a:off x="1160050" y="4557000"/>
              <a:ext cx="43900" cy="41575"/>
            </a:xfrm>
            <a:custGeom>
              <a:avLst/>
              <a:gdLst/>
              <a:ahLst/>
              <a:cxnLst/>
              <a:rect l="l" t="t" r="r" b="b"/>
              <a:pathLst>
                <a:path w="1756" h="1663" extrusionOk="0">
                  <a:moveTo>
                    <a:pt x="918" y="1"/>
                  </a:moveTo>
                  <a:cubicBezTo>
                    <a:pt x="695" y="1"/>
                    <a:pt x="477" y="90"/>
                    <a:pt x="317" y="257"/>
                  </a:cubicBezTo>
                  <a:cubicBezTo>
                    <a:pt x="0" y="589"/>
                    <a:pt x="12" y="1115"/>
                    <a:pt x="344" y="1432"/>
                  </a:cubicBezTo>
                  <a:cubicBezTo>
                    <a:pt x="503" y="1583"/>
                    <a:pt x="709" y="1662"/>
                    <a:pt x="919" y="1662"/>
                  </a:cubicBezTo>
                  <a:cubicBezTo>
                    <a:pt x="1032" y="1662"/>
                    <a:pt x="1146" y="1639"/>
                    <a:pt x="1254" y="1592"/>
                  </a:cubicBezTo>
                  <a:cubicBezTo>
                    <a:pt x="1560" y="1455"/>
                    <a:pt x="1756" y="1148"/>
                    <a:pt x="1748" y="812"/>
                  </a:cubicBezTo>
                  <a:cubicBezTo>
                    <a:pt x="1741" y="476"/>
                    <a:pt x="1532" y="177"/>
                    <a:pt x="1218" y="57"/>
                  </a:cubicBezTo>
                  <a:cubicBezTo>
                    <a:pt x="1120" y="19"/>
                    <a:pt x="1019" y="1"/>
                    <a:pt x="9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7" name="Google Shape;38157;p48"/>
            <p:cNvSpPr/>
            <p:nvPr/>
          </p:nvSpPr>
          <p:spPr>
            <a:xfrm>
              <a:off x="1341950" y="4529975"/>
              <a:ext cx="24225" cy="22900"/>
            </a:xfrm>
            <a:custGeom>
              <a:avLst/>
              <a:gdLst/>
              <a:ahLst/>
              <a:cxnLst/>
              <a:rect l="l" t="t" r="r" b="b"/>
              <a:pathLst>
                <a:path w="969" h="916" extrusionOk="0">
                  <a:moveTo>
                    <a:pt x="502" y="1"/>
                  </a:moveTo>
                  <a:cubicBezTo>
                    <a:pt x="386" y="1"/>
                    <a:pt x="269" y="45"/>
                    <a:pt x="175" y="143"/>
                  </a:cubicBezTo>
                  <a:cubicBezTo>
                    <a:pt x="0" y="325"/>
                    <a:pt x="6" y="615"/>
                    <a:pt x="190" y="788"/>
                  </a:cubicBezTo>
                  <a:cubicBezTo>
                    <a:pt x="282" y="876"/>
                    <a:pt x="394" y="915"/>
                    <a:pt x="502" y="915"/>
                  </a:cubicBezTo>
                  <a:cubicBezTo>
                    <a:pt x="741" y="915"/>
                    <a:pt x="968" y="727"/>
                    <a:pt x="961" y="448"/>
                  </a:cubicBezTo>
                  <a:cubicBezTo>
                    <a:pt x="955" y="177"/>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8" name="Google Shape;38158;p48"/>
            <p:cNvSpPr/>
            <p:nvPr/>
          </p:nvSpPr>
          <p:spPr>
            <a:xfrm>
              <a:off x="1221775" y="4457400"/>
              <a:ext cx="24225" cy="22900"/>
            </a:xfrm>
            <a:custGeom>
              <a:avLst/>
              <a:gdLst/>
              <a:ahLst/>
              <a:cxnLst/>
              <a:rect l="l" t="t" r="r" b="b"/>
              <a:pathLst>
                <a:path w="969" h="916" extrusionOk="0">
                  <a:moveTo>
                    <a:pt x="502" y="1"/>
                  </a:moveTo>
                  <a:cubicBezTo>
                    <a:pt x="386" y="1"/>
                    <a:pt x="269" y="44"/>
                    <a:pt x="175" y="142"/>
                  </a:cubicBezTo>
                  <a:cubicBezTo>
                    <a:pt x="1" y="326"/>
                    <a:pt x="8" y="614"/>
                    <a:pt x="190" y="789"/>
                  </a:cubicBezTo>
                  <a:cubicBezTo>
                    <a:pt x="282" y="877"/>
                    <a:pt x="394" y="916"/>
                    <a:pt x="503" y="916"/>
                  </a:cubicBezTo>
                  <a:cubicBezTo>
                    <a:pt x="741" y="916"/>
                    <a:pt x="969" y="727"/>
                    <a:pt x="963" y="447"/>
                  </a:cubicBezTo>
                  <a:cubicBezTo>
                    <a:pt x="956"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9" name="Google Shape;38159;p48"/>
            <p:cNvSpPr/>
            <p:nvPr/>
          </p:nvSpPr>
          <p:spPr>
            <a:xfrm>
              <a:off x="1172900" y="4743300"/>
              <a:ext cx="64375" cy="60925"/>
            </a:xfrm>
            <a:custGeom>
              <a:avLst/>
              <a:gdLst/>
              <a:ahLst/>
              <a:cxnLst/>
              <a:rect l="l" t="t" r="r" b="b"/>
              <a:pathLst>
                <a:path w="2575" h="2437" extrusionOk="0">
                  <a:moveTo>
                    <a:pt x="1346" y="0"/>
                  </a:moveTo>
                  <a:cubicBezTo>
                    <a:pt x="1019" y="0"/>
                    <a:pt x="700" y="132"/>
                    <a:pt x="465" y="377"/>
                  </a:cubicBezTo>
                  <a:cubicBezTo>
                    <a:pt x="0" y="864"/>
                    <a:pt x="18" y="1635"/>
                    <a:pt x="505" y="2100"/>
                  </a:cubicBezTo>
                  <a:cubicBezTo>
                    <a:pt x="737" y="2320"/>
                    <a:pt x="1039" y="2436"/>
                    <a:pt x="1347" y="2436"/>
                  </a:cubicBezTo>
                  <a:cubicBezTo>
                    <a:pt x="1513" y="2436"/>
                    <a:pt x="1680" y="2402"/>
                    <a:pt x="1838" y="2333"/>
                  </a:cubicBezTo>
                  <a:cubicBezTo>
                    <a:pt x="2289" y="2133"/>
                    <a:pt x="2575" y="1682"/>
                    <a:pt x="2564" y="1189"/>
                  </a:cubicBezTo>
                  <a:cubicBezTo>
                    <a:pt x="2552" y="698"/>
                    <a:pt x="2246" y="260"/>
                    <a:pt x="1786" y="83"/>
                  </a:cubicBezTo>
                  <a:cubicBezTo>
                    <a:pt x="1643" y="27"/>
                    <a:pt x="1494" y="0"/>
                    <a:pt x="13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0" name="Google Shape;38160;p48"/>
            <p:cNvSpPr/>
            <p:nvPr/>
          </p:nvSpPr>
          <p:spPr>
            <a:xfrm>
              <a:off x="1723825" y="4457900"/>
              <a:ext cx="32250" cy="30475"/>
            </a:xfrm>
            <a:custGeom>
              <a:avLst/>
              <a:gdLst/>
              <a:ahLst/>
              <a:cxnLst/>
              <a:rect l="l" t="t" r="r" b="b"/>
              <a:pathLst>
                <a:path w="1290" h="1219" extrusionOk="0">
                  <a:moveTo>
                    <a:pt x="675" y="0"/>
                  </a:moveTo>
                  <a:cubicBezTo>
                    <a:pt x="511" y="0"/>
                    <a:pt x="351" y="66"/>
                    <a:pt x="234" y="190"/>
                  </a:cubicBezTo>
                  <a:cubicBezTo>
                    <a:pt x="1" y="433"/>
                    <a:pt x="10" y="818"/>
                    <a:pt x="253" y="1051"/>
                  </a:cubicBezTo>
                  <a:cubicBezTo>
                    <a:pt x="369" y="1161"/>
                    <a:pt x="521" y="1219"/>
                    <a:pt x="674" y="1219"/>
                  </a:cubicBezTo>
                  <a:cubicBezTo>
                    <a:pt x="757" y="1219"/>
                    <a:pt x="841" y="1202"/>
                    <a:pt x="921" y="1167"/>
                  </a:cubicBezTo>
                  <a:cubicBezTo>
                    <a:pt x="1146" y="1068"/>
                    <a:pt x="1289" y="842"/>
                    <a:pt x="1283" y="596"/>
                  </a:cubicBezTo>
                  <a:cubicBezTo>
                    <a:pt x="1277" y="349"/>
                    <a:pt x="1124" y="130"/>
                    <a:pt x="894" y="41"/>
                  </a:cubicBezTo>
                  <a:cubicBezTo>
                    <a:pt x="822" y="14"/>
                    <a:pt x="748" y="0"/>
                    <a:pt x="67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1" name="Google Shape;38161;p48"/>
            <p:cNvSpPr/>
            <p:nvPr/>
          </p:nvSpPr>
          <p:spPr>
            <a:xfrm>
              <a:off x="1043550" y="4150775"/>
              <a:ext cx="32200" cy="30475"/>
            </a:xfrm>
            <a:custGeom>
              <a:avLst/>
              <a:gdLst/>
              <a:ahLst/>
              <a:cxnLst/>
              <a:rect l="l" t="t" r="r" b="b"/>
              <a:pathLst>
                <a:path w="1288" h="1219" extrusionOk="0">
                  <a:moveTo>
                    <a:pt x="673" y="1"/>
                  </a:moveTo>
                  <a:cubicBezTo>
                    <a:pt x="509" y="1"/>
                    <a:pt x="349" y="66"/>
                    <a:pt x="232" y="189"/>
                  </a:cubicBezTo>
                  <a:cubicBezTo>
                    <a:pt x="1" y="432"/>
                    <a:pt x="10" y="817"/>
                    <a:pt x="253" y="1050"/>
                  </a:cubicBezTo>
                  <a:cubicBezTo>
                    <a:pt x="368" y="1160"/>
                    <a:pt x="519" y="1219"/>
                    <a:pt x="673" y="1219"/>
                  </a:cubicBezTo>
                  <a:cubicBezTo>
                    <a:pt x="756" y="1219"/>
                    <a:pt x="840" y="1201"/>
                    <a:pt x="919" y="1166"/>
                  </a:cubicBezTo>
                  <a:cubicBezTo>
                    <a:pt x="1145" y="1067"/>
                    <a:pt x="1287" y="841"/>
                    <a:pt x="1283" y="595"/>
                  </a:cubicBezTo>
                  <a:cubicBezTo>
                    <a:pt x="1277" y="348"/>
                    <a:pt x="1124" y="130"/>
                    <a:pt x="894" y="42"/>
                  </a:cubicBezTo>
                  <a:cubicBezTo>
                    <a:pt x="822" y="14"/>
                    <a:pt x="747" y="1"/>
                    <a:pt x="67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2" name="Google Shape;38162;p48"/>
            <p:cNvSpPr/>
            <p:nvPr/>
          </p:nvSpPr>
          <p:spPr>
            <a:xfrm>
              <a:off x="555550" y="4196550"/>
              <a:ext cx="72475" cy="68525"/>
            </a:xfrm>
            <a:custGeom>
              <a:avLst/>
              <a:gdLst/>
              <a:ahLst/>
              <a:cxnLst/>
              <a:rect l="l" t="t" r="r" b="b"/>
              <a:pathLst>
                <a:path w="2899" h="2741" extrusionOk="0">
                  <a:moveTo>
                    <a:pt x="1516" y="0"/>
                  </a:moveTo>
                  <a:cubicBezTo>
                    <a:pt x="1148" y="0"/>
                    <a:pt x="787" y="148"/>
                    <a:pt x="524" y="425"/>
                  </a:cubicBezTo>
                  <a:cubicBezTo>
                    <a:pt x="1" y="972"/>
                    <a:pt x="22" y="1839"/>
                    <a:pt x="569" y="2362"/>
                  </a:cubicBezTo>
                  <a:cubicBezTo>
                    <a:pt x="829" y="2610"/>
                    <a:pt x="1170" y="2740"/>
                    <a:pt x="1516" y="2740"/>
                  </a:cubicBezTo>
                  <a:cubicBezTo>
                    <a:pt x="1703" y="2740"/>
                    <a:pt x="1891" y="2702"/>
                    <a:pt x="2069" y="2624"/>
                  </a:cubicBezTo>
                  <a:cubicBezTo>
                    <a:pt x="2575" y="2400"/>
                    <a:pt x="2899" y="1892"/>
                    <a:pt x="2885" y="1338"/>
                  </a:cubicBezTo>
                  <a:cubicBezTo>
                    <a:pt x="2872" y="784"/>
                    <a:pt x="2526" y="292"/>
                    <a:pt x="2010" y="92"/>
                  </a:cubicBezTo>
                  <a:cubicBezTo>
                    <a:pt x="1849" y="30"/>
                    <a:pt x="1682" y="0"/>
                    <a:pt x="15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3" name="Google Shape;38163;p48"/>
            <p:cNvSpPr/>
            <p:nvPr/>
          </p:nvSpPr>
          <p:spPr>
            <a:xfrm>
              <a:off x="1806425" y="4873000"/>
              <a:ext cx="16175" cy="15300"/>
            </a:xfrm>
            <a:custGeom>
              <a:avLst/>
              <a:gdLst/>
              <a:ahLst/>
              <a:cxnLst/>
              <a:rect l="l" t="t" r="r" b="b"/>
              <a:pathLst>
                <a:path w="647" h="612" extrusionOk="0">
                  <a:moveTo>
                    <a:pt x="335" y="0"/>
                  </a:moveTo>
                  <a:cubicBezTo>
                    <a:pt x="257" y="0"/>
                    <a:pt x="179" y="30"/>
                    <a:pt x="116" y="95"/>
                  </a:cubicBezTo>
                  <a:cubicBezTo>
                    <a:pt x="1" y="217"/>
                    <a:pt x="5" y="409"/>
                    <a:pt x="127" y="527"/>
                  </a:cubicBezTo>
                  <a:cubicBezTo>
                    <a:pt x="188" y="585"/>
                    <a:pt x="263" y="611"/>
                    <a:pt x="335" y="611"/>
                  </a:cubicBezTo>
                  <a:cubicBezTo>
                    <a:pt x="494" y="611"/>
                    <a:pt x="646"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4" name="Google Shape;38164;p48"/>
            <p:cNvSpPr/>
            <p:nvPr/>
          </p:nvSpPr>
          <p:spPr>
            <a:xfrm>
              <a:off x="1606700" y="3993350"/>
              <a:ext cx="24225" cy="22925"/>
            </a:xfrm>
            <a:custGeom>
              <a:avLst/>
              <a:gdLst/>
              <a:ahLst/>
              <a:cxnLst/>
              <a:rect l="l" t="t" r="r" b="b"/>
              <a:pathLst>
                <a:path w="969" h="917" extrusionOk="0">
                  <a:moveTo>
                    <a:pt x="502" y="1"/>
                  </a:moveTo>
                  <a:cubicBezTo>
                    <a:pt x="386" y="1"/>
                    <a:pt x="269" y="45"/>
                    <a:pt x="175" y="143"/>
                  </a:cubicBezTo>
                  <a:cubicBezTo>
                    <a:pt x="1" y="326"/>
                    <a:pt x="7" y="615"/>
                    <a:pt x="190" y="789"/>
                  </a:cubicBezTo>
                  <a:cubicBezTo>
                    <a:pt x="282" y="877"/>
                    <a:pt x="393" y="917"/>
                    <a:pt x="502" y="917"/>
                  </a:cubicBezTo>
                  <a:cubicBezTo>
                    <a:pt x="741" y="917"/>
                    <a:pt x="969" y="727"/>
                    <a:pt x="961" y="448"/>
                  </a:cubicBezTo>
                  <a:cubicBezTo>
                    <a:pt x="955" y="177"/>
                    <a:pt x="732"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5" name="Google Shape;38165;p48"/>
            <p:cNvSpPr/>
            <p:nvPr/>
          </p:nvSpPr>
          <p:spPr>
            <a:xfrm>
              <a:off x="2414975" y="4422850"/>
              <a:ext cx="32225" cy="30475"/>
            </a:xfrm>
            <a:custGeom>
              <a:avLst/>
              <a:gdLst/>
              <a:ahLst/>
              <a:cxnLst/>
              <a:rect l="l" t="t" r="r" b="b"/>
              <a:pathLst>
                <a:path w="1289" h="1219" extrusionOk="0">
                  <a:moveTo>
                    <a:pt x="673" y="0"/>
                  </a:moveTo>
                  <a:cubicBezTo>
                    <a:pt x="509" y="0"/>
                    <a:pt x="350" y="67"/>
                    <a:pt x="232" y="190"/>
                  </a:cubicBezTo>
                  <a:cubicBezTo>
                    <a:pt x="0" y="433"/>
                    <a:pt x="9" y="818"/>
                    <a:pt x="253" y="1051"/>
                  </a:cubicBezTo>
                  <a:cubicBezTo>
                    <a:pt x="368" y="1161"/>
                    <a:pt x="519" y="1218"/>
                    <a:pt x="673" y="1218"/>
                  </a:cubicBezTo>
                  <a:cubicBezTo>
                    <a:pt x="756" y="1218"/>
                    <a:pt x="840" y="1201"/>
                    <a:pt x="919" y="1166"/>
                  </a:cubicBezTo>
                  <a:cubicBezTo>
                    <a:pt x="1144" y="1067"/>
                    <a:pt x="1289" y="842"/>
                    <a:pt x="1283" y="595"/>
                  </a:cubicBezTo>
                  <a:cubicBezTo>
                    <a:pt x="1277" y="349"/>
                    <a:pt x="1123" y="131"/>
                    <a:pt x="893" y="42"/>
                  </a:cubicBezTo>
                  <a:cubicBezTo>
                    <a:pt x="821" y="14"/>
                    <a:pt x="747" y="0"/>
                    <a:pt x="67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6" name="Google Shape;38166;p48"/>
            <p:cNvSpPr/>
            <p:nvPr/>
          </p:nvSpPr>
          <p:spPr>
            <a:xfrm>
              <a:off x="1421425" y="4068925"/>
              <a:ext cx="16125" cy="15300"/>
            </a:xfrm>
            <a:custGeom>
              <a:avLst/>
              <a:gdLst/>
              <a:ahLst/>
              <a:cxnLst/>
              <a:rect l="l" t="t" r="r" b="b"/>
              <a:pathLst>
                <a:path w="645" h="612" extrusionOk="0">
                  <a:moveTo>
                    <a:pt x="335" y="1"/>
                  </a:moveTo>
                  <a:cubicBezTo>
                    <a:pt x="258" y="1"/>
                    <a:pt x="179" y="30"/>
                    <a:pt x="116" y="96"/>
                  </a:cubicBezTo>
                  <a:cubicBezTo>
                    <a:pt x="0" y="218"/>
                    <a:pt x="5" y="410"/>
                    <a:pt x="127" y="526"/>
                  </a:cubicBezTo>
                  <a:cubicBezTo>
                    <a:pt x="188" y="585"/>
                    <a:pt x="262" y="611"/>
                    <a:pt x="334" y="611"/>
                  </a:cubicBezTo>
                  <a:cubicBezTo>
                    <a:pt x="493" y="611"/>
                    <a:pt x="645" y="485"/>
                    <a:pt x="641" y="299"/>
                  </a:cubicBezTo>
                  <a:cubicBezTo>
                    <a:pt x="637" y="118"/>
                    <a:pt x="489"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7" name="Google Shape;38167;p48"/>
            <p:cNvSpPr/>
            <p:nvPr/>
          </p:nvSpPr>
          <p:spPr>
            <a:xfrm>
              <a:off x="638400" y="4501000"/>
              <a:ext cx="40250" cy="38075"/>
            </a:xfrm>
            <a:custGeom>
              <a:avLst/>
              <a:gdLst/>
              <a:ahLst/>
              <a:cxnLst/>
              <a:rect l="l" t="t" r="r" b="b"/>
              <a:pathLst>
                <a:path w="1610" h="1523" extrusionOk="0">
                  <a:moveTo>
                    <a:pt x="841" y="0"/>
                  </a:moveTo>
                  <a:cubicBezTo>
                    <a:pt x="637" y="0"/>
                    <a:pt x="437" y="82"/>
                    <a:pt x="291" y="236"/>
                  </a:cubicBezTo>
                  <a:cubicBezTo>
                    <a:pt x="1" y="540"/>
                    <a:pt x="11" y="1023"/>
                    <a:pt x="317" y="1313"/>
                  </a:cubicBezTo>
                  <a:cubicBezTo>
                    <a:pt x="461" y="1450"/>
                    <a:pt x="650" y="1522"/>
                    <a:pt x="841" y="1522"/>
                  </a:cubicBezTo>
                  <a:cubicBezTo>
                    <a:pt x="945" y="1522"/>
                    <a:pt x="1050" y="1501"/>
                    <a:pt x="1149" y="1457"/>
                  </a:cubicBezTo>
                  <a:cubicBezTo>
                    <a:pt x="1430" y="1334"/>
                    <a:pt x="1609" y="1051"/>
                    <a:pt x="1603" y="743"/>
                  </a:cubicBezTo>
                  <a:cubicBezTo>
                    <a:pt x="1596" y="435"/>
                    <a:pt x="1403" y="163"/>
                    <a:pt x="1116" y="52"/>
                  </a:cubicBezTo>
                  <a:cubicBezTo>
                    <a:pt x="1027" y="17"/>
                    <a:pt x="933" y="0"/>
                    <a:pt x="84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8" name="Google Shape;38168;p48"/>
            <p:cNvSpPr/>
            <p:nvPr/>
          </p:nvSpPr>
          <p:spPr>
            <a:xfrm>
              <a:off x="461125" y="3762975"/>
              <a:ext cx="16175" cy="15275"/>
            </a:xfrm>
            <a:custGeom>
              <a:avLst/>
              <a:gdLst/>
              <a:ahLst/>
              <a:cxnLst/>
              <a:rect l="l" t="t" r="r" b="b"/>
              <a:pathLst>
                <a:path w="647" h="611" extrusionOk="0">
                  <a:moveTo>
                    <a:pt x="335" y="0"/>
                  </a:moveTo>
                  <a:cubicBezTo>
                    <a:pt x="258" y="0"/>
                    <a:pt x="180" y="30"/>
                    <a:pt x="118" y="95"/>
                  </a:cubicBezTo>
                  <a:cubicBezTo>
                    <a:pt x="1" y="217"/>
                    <a:pt x="5" y="410"/>
                    <a:pt x="127" y="526"/>
                  </a:cubicBezTo>
                  <a:cubicBezTo>
                    <a:pt x="188" y="585"/>
                    <a:pt x="263" y="611"/>
                    <a:pt x="335" y="611"/>
                  </a:cubicBezTo>
                  <a:cubicBezTo>
                    <a:pt x="494" y="611"/>
                    <a:pt x="646" y="485"/>
                    <a:pt x="641" y="298"/>
                  </a:cubicBezTo>
                  <a:cubicBezTo>
                    <a:pt x="637" y="117"/>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9" name="Google Shape;38169;p48"/>
            <p:cNvSpPr/>
            <p:nvPr/>
          </p:nvSpPr>
          <p:spPr>
            <a:xfrm>
              <a:off x="853375" y="3726850"/>
              <a:ext cx="16150" cy="15300"/>
            </a:xfrm>
            <a:custGeom>
              <a:avLst/>
              <a:gdLst/>
              <a:ahLst/>
              <a:cxnLst/>
              <a:rect l="l" t="t" r="r" b="b"/>
              <a:pathLst>
                <a:path w="646" h="612" extrusionOk="0">
                  <a:moveTo>
                    <a:pt x="335" y="0"/>
                  </a:moveTo>
                  <a:cubicBezTo>
                    <a:pt x="258" y="0"/>
                    <a:pt x="179" y="30"/>
                    <a:pt x="117" y="95"/>
                  </a:cubicBezTo>
                  <a:cubicBezTo>
                    <a:pt x="1" y="217"/>
                    <a:pt x="5" y="410"/>
                    <a:pt x="127" y="527"/>
                  </a:cubicBezTo>
                  <a:cubicBezTo>
                    <a:pt x="188" y="585"/>
                    <a:pt x="262" y="611"/>
                    <a:pt x="334" y="611"/>
                  </a:cubicBezTo>
                  <a:cubicBezTo>
                    <a:pt x="493" y="611"/>
                    <a:pt x="645" y="485"/>
                    <a:pt x="641" y="298"/>
                  </a:cubicBezTo>
                  <a:cubicBezTo>
                    <a:pt x="637" y="118"/>
                    <a:pt x="489" y="0"/>
                    <a:pt x="3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0" name="Google Shape;38170;p48"/>
            <p:cNvSpPr/>
            <p:nvPr/>
          </p:nvSpPr>
          <p:spPr>
            <a:xfrm>
              <a:off x="1486850" y="4865750"/>
              <a:ext cx="34675" cy="32800"/>
            </a:xfrm>
            <a:custGeom>
              <a:avLst/>
              <a:gdLst/>
              <a:ahLst/>
              <a:cxnLst/>
              <a:rect l="l" t="t" r="r" b="b"/>
              <a:pathLst>
                <a:path w="1387" h="1312" extrusionOk="0">
                  <a:moveTo>
                    <a:pt x="725" y="0"/>
                  </a:moveTo>
                  <a:cubicBezTo>
                    <a:pt x="549" y="0"/>
                    <a:pt x="377" y="71"/>
                    <a:pt x="251" y="203"/>
                  </a:cubicBezTo>
                  <a:cubicBezTo>
                    <a:pt x="0" y="465"/>
                    <a:pt x="11" y="880"/>
                    <a:pt x="272" y="1129"/>
                  </a:cubicBezTo>
                  <a:cubicBezTo>
                    <a:pt x="396" y="1248"/>
                    <a:pt x="560" y="1311"/>
                    <a:pt x="725" y="1311"/>
                  </a:cubicBezTo>
                  <a:cubicBezTo>
                    <a:pt x="815" y="1311"/>
                    <a:pt x="904" y="1293"/>
                    <a:pt x="989" y="1256"/>
                  </a:cubicBezTo>
                  <a:cubicBezTo>
                    <a:pt x="1231" y="1147"/>
                    <a:pt x="1386" y="905"/>
                    <a:pt x="1380" y="641"/>
                  </a:cubicBezTo>
                  <a:cubicBezTo>
                    <a:pt x="1374" y="375"/>
                    <a:pt x="1209" y="140"/>
                    <a:pt x="961" y="44"/>
                  </a:cubicBezTo>
                  <a:cubicBezTo>
                    <a:pt x="884" y="15"/>
                    <a:pt x="804" y="0"/>
                    <a:pt x="72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1" name="Google Shape;38171;p48"/>
            <p:cNvSpPr/>
            <p:nvPr/>
          </p:nvSpPr>
          <p:spPr>
            <a:xfrm>
              <a:off x="1358775" y="4805450"/>
              <a:ext cx="7525" cy="7125"/>
            </a:xfrm>
            <a:custGeom>
              <a:avLst/>
              <a:gdLst/>
              <a:ahLst/>
              <a:cxnLst/>
              <a:rect l="l" t="t" r="r" b="b"/>
              <a:pathLst>
                <a:path w="301" h="285" extrusionOk="0">
                  <a:moveTo>
                    <a:pt x="156" y="1"/>
                  </a:moveTo>
                  <a:cubicBezTo>
                    <a:pt x="121" y="1"/>
                    <a:pt x="84" y="15"/>
                    <a:pt x="55" y="45"/>
                  </a:cubicBezTo>
                  <a:cubicBezTo>
                    <a:pt x="1" y="101"/>
                    <a:pt x="2" y="191"/>
                    <a:pt x="59" y="245"/>
                  </a:cubicBezTo>
                  <a:cubicBezTo>
                    <a:pt x="88" y="272"/>
                    <a:pt x="122" y="284"/>
                    <a:pt x="156" y="284"/>
                  </a:cubicBezTo>
                  <a:cubicBezTo>
                    <a:pt x="230" y="284"/>
                    <a:pt x="301" y="225"/>
                    <a:pt x="298" y="138"/>
                  </a:cubicBezTo>
                  <a:cubicBezTo>
                    <a:pt x="296" y="55"/>
                    <a:pt x="228"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2" name="Google Shape;38172;p48"/>
            <p:cNvSpPr/>
            <p:nvPr/>
          </p:nvSpPr>
          <p:spPr>
            <a:xfrm>
              <a:off x="1219950" y="4920175"/>
              <a:ext cx="7500" cy="7125"/>
            </a:xfrm>
            <a:custGeom>
              <a:avLst/>
              <a:gdLst/>
              <a:ahLst/>
              <a:cxnLst/>
              <a:rect l="l" t="t" r="r" b="b"/>
              <a:pathLst>
                <a:path w="300" h="285" extrusionOk="0">
                  <a:moveTo>
                    <a:pt x="155" y="1"/>
                  </a:moveTo>
                  <a:cubicBezTo>
                    <a:pt x="120" y="1"/>
                    <a:pt x="83" y="14"/>
                    <a:pt x="54" y="45"/>
                  </a:cubicBezTo>
                  <a:cubicBezTo>
                    <a:pt x="0" y="102"/>
                    <a:pt x="2" y="191"/>
                    <a:pt x="59" y="245"/>
                  </a:cubicBezTo>
                  <a:cubicBezTo>
                    <a:pt x="88" y="272"/>
                    <a:pt x="122" y="285"/>
                    <a:pt x="156" y="285"/>
                  </a:cubicBezTo>
                  <a:cubicBezTo>
                    <a:pt x="230" y="285"/>
                    <a:pt x="300" y="226"/>
                    <a:pt x="298" y="140"/>
                  </a:cubicBezTo>
                  <a:cubicBezTo>
                    <a:pt x="296" y="56"/>
                    <a:pt x="227" y="1"/>
                    <a:pt x="15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3" name="Google Shape;38173;p48"/>
            <p:cNvSpPr/>
            <p:nvPr/>
          </p:nvSpPr>
          <p:spPr>
            <a:xfrm>
              <a:off x="976000" y="4641025"/>
              <a:ext cx="11275" cy="10650"/>
            </a:xfrm>
            <a:custGeom>
              <a:avLst/>
              <a:gdLst/>
              <a:ahLst/>
              <a:cxnLst/>
              <a:rect l="l" t="t" r="r" b="b"/>
              <a:pathLst>
                <a:path w="451" h="426" extrusionOk="0">
                  <a:moveTo>
                    <a:pt x="233" y="0"/>
                  </a:moveTo>
                  <a:cubicBezTo>
                    <a:pt x="180" y="0"/>
                    <a:pt x="125" y="20"/>
                    <a:pt x="81" y="66"/>
                  </a:cubicBezTo>
                  <a:cubicBezTo>
                    <a:pt x="0" y="152"/>
                    <a:pt x="3" y="285"/>
                    <a:pt x="89" y="367"/>
                  </a:cubicBezTo>
                  <a:cubicBezTo>
                    <a:pt x="132" y="407"/>
                    <a:pt x="183" y="426"/>
                    <a:pt x="234" y="426"/>
                  </a:cubicBezTo>
                  <a:cubicBezTo>
                    <a:pt x="345" y="426"/>
                    <a:pt x="450" y="338"/>
                    <a:pt x="448" y="209"/>
                  </a:cubicBezTo>
                  <a:cubicBezTo>
                    <a:pt x="445" y="82"/>
                    <a:pt x="341" y="0"/>
                    <a:pt x="2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4" name="Google Shape;38174;p48"/>
            <p:cNvSpPr/>
            <p:nvPr/>
          </p:nvSpPr>
          <p:spPr>
            <a:xfrm>
              <a:off x="890325" y="4383325"/>
              <a:ext cx="22525" cy="21300"/>
            </a:xfrm>
            <a:custGeom>
              <a:avLst/>
              <a:gdLst/>
              <a:ahLst/>
              <a:cxnLst/>
              <a:rect l="l" t="t" r="r" b="b"/>
              <a:pathLst>
                <a:path w="901" h="852" extrusionOk="0">
                  <a:moveTo>
                    <a:pt x="467" y="0"/>
                  </a:moveTo>
                  <a:cubicBezTo>
                    <a:pt x="359" y="0"/>
                    <a:pt x="250" y="41"/>
                    <a:pt x="163" y="132"/>
                  </a:cubicBezTo>
                  <a:cubicBezTo>
                    <a:pt x="0" y="302"/>
                    <a:pt x="6" y="571"/>
                    <a:pt x="176" y="733"/>
                  </a:cubicBezTo>
                  <a:cubicBezTo>
                    <a:pt x="262" y="815"/>
                    <a:pt x="365" y="851"/>
                    <a:pt x="466" y="851"/>
                  </a:cubicBezTo>
                  <a:cubicBezTo>
                    <a:pt x="688" y="851"/>
                    <a:pt x="901" y="675"/>
                    <a:pt x="895" y="415"/>
                  </a:cubicBezTo>
                  <a:cubicBezTo>
                    <a:pt x="889" y="163"/>
                    <a:pt x="682" y="0"/>
                    <a:pt x="46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5" name="Google Shape;38175;p48"/>
            <p:cNvSpPr/>
            <p:nvPr/>
          </p:nvSpPr>
          <p:spPr>
            <a:xfrm>
              <a:off x="747600" y="4381400"/>
              <a:ext cx="7550" cy="7125"/>
            </a:xfrm>
            <a:custGeom>
              <a:avLst/>
              <a:gdLst/>
              <a:ahLst/>
              <a:cxnLst/>
              <a:rect l="l" t="t" r="r" b="b"/>
              <a:pathLst>
                <a:path w="302" h="285" extrusionOk="0">
                  <a:moveTo>
                    <a:pt x="156" y="0"/>
                  </a:moveTo>
                  <a:cubicBezTo>
                    <a:pt x="121" y="0"/>
                    <a:pt x="84" y="14"/>
                    <a:pt x="55" y="44"/>
                  </a:cubicBezTo>
                  <a:cubicBezTo>
                    <a:pt x="1" y="101"/>
                    <a:pt x="4" y="191"/>
                    <a:pt x="61" y="245"/>
                  </a:cubicBezTo>
                  <a:cubicBezTo>
                    <a:pt x="89" y="272"/>
                    <a:pt x="123" y="285"/>
                    <a:pt x="157" y="285"/>
                  </a:cubicBezTo>
                  <a:cubicBezTo>
                    <a:pt x="231" y="285"/>
                    <a:pt x="302" y="225"/>
                    <a:pt x="300" y="139"/>
                  </a:cubicBezTo>
                  <a:cubicBezTo>
                    <a:pt x="298" y="54"/>
                    <a:pt x="228" y="0"/>
                    <a:pt x="15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6" name="Google Shape;38176;p48"/>
            <p:cNvSpPr/>
            <p:nvPr/>
          </p:nvSpPr>
          <p:spPr>
            <a:xfrm>
              <a:off x="899300" y="4709875"/>
              <a:ext cx="15000" cy="14225"/>
            </a:xfrm>
            <a:custGeom>
              <a:avLst/>
              <a:gdLst/>
              <a:ahLst/>
              <a:cxnLst/>
              <a:rect l="l" t="t" r="r" b="b"/>
              <a:pathLst>
                <a:path w="600" h="569" extrusionOk="0">
                  <a:moveTo>
                    <a:pt x="312" y="1"/>
                  </a:moveTo>
                  <a:cubicBezTo>
                    <a:pt x="241" y="1"/>
                    <a:pt x="167" y="28"/>
                    <a:pt x="109" y="90"/>
                  </a:cubicBezTo>
                  <a:cubicBezTo>
                    <a:pt x="1" y="202"/>
                    <a:pt x="5" y="381"/>
                    <a:pt x="118" y="489"/>
                  </a:cubicBezTo>
                  <a:cubicBezTo>
                    <a:pt x="175" y="544"/>
                    <a:pt x="243" y="568"/>
                    <a:pt x="311" y="568"/>
                  </a:cubicBezTo>
                  <a:cubicBezTo>
                    <a:pt x="459" y="568"/>
                    <a:pt x="600" y="451"/>
                    <a:pt x="596" y="277"/>
                  </a:cubicBezTo>
                  <a:cubicBezTo>
                    <a:pt x="593" y="109"/>
                    <a:pt x="455" y="1"/>
                    <a:pt x="3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7" name="Google Shape;38177;p48"/>
            <p:cNvSpPr/>
            <p:nvPr/>
          </p:nvSpPr>
          <p:spPr>
            <a:xfrm>
              <a:off x="1341875" y="4357825"/>
              <a:ext cx="22600" cy="21400"/>
            </a:xfrm>
            <a:custGeom>
              <a:avLst/>
              <a:gdLst/>
              <a:ahLst/>
              <a:cxnLst/>
              <a:rect l="l" t="t" r="r" b="b"/>
              <a:pathLst>
                <a:path w="904" h="856" extrusionOk="0">
                  <a:moveTo>
                    <a:pt x="468" y="0"/>
                  </a:moveTo>
                  <a:cubicBezTo>
                    <a:pt x="360" y="0"/>
                    <a:pt x="250" y="41"/>
                    <a:pt x="163" y="133"/>
                  </a:cubicBezTo>
                  <a:cubicBezTo>
                    <a:pt x="0" y="304"/>
                    <a:pt x="6" y="574"/>
                    <a:pt x="176" y="736"/>
                  </a:cubicBezTo>
                  <a:cubicBezTo>
                    <a:pt x="263" y="818"/>
                    <a:pt x="366" y="855"/>
                    <a:pt x="468" y="855"/>
                  </a:cubicBezTo>
                  <a:cubicBezTo>
                    <a:pt x="691" y="855"/>
                    <a:pt x="904" y="678"/>
                    <a:pt x="898" y="417"/>
                  </a:cubicBezTo>
                  <a:cubicBezTo>
                    <a:pt x="892" y="165"/>
                    <a:pt x="683" y="0"/>
                    <a:pt x="46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8" name="Google Shape;38178;p48"/>
            <p:cNvSpPr/>
            <p:nvPr/>
          </p:nvSpPr>
          <p:spPr>
            <a:xfrm>
              <a:off x="1123450" y="4311300"/>
              <a:ext cx="15075" cy="14275"/>
            </a:xfrm>
            <a:custGeom>
              <a:avLst/>
              <a:gdLst/>
              <a:ahLst/>
              <a:cxnLst/>
              <a:rect l="l" t="t" r="r" b="b"/>
              <a:pathLst>
                <a:path w="603" h="571" extrusionOk="0">
                  <a:moveTo>
                    <a:pt x="313" y="1"/>
                  </a:moveTo>
                  <a:cubicBezTo>
                    <a:pt x="241" y="1"/>
                    <a:pt x="167" y="28"/>
                    <a:pt x="108" y="90"/>
                  </a:cubicBezTo>
                  <a:cubicBezTo>
                    <a:pt x="0" y="202"/>
                    <a:pt x="5" y="383"/>
                    <a:pt x="119" y="491"/>
                  </a:cubicBezTo>
                  <a:cubicBezTo>
                    <a:pt x="176" y="546"/>
                    <a:pt x="245" y="570"/>
                    <a:pt x="313" y="570"/>
                  </a:cubicBezTo>
                  <a:cubicBezTo>
                    <a:pt x="461" y="570"/>
                    <a:pt x="603" y="453"/>
                    <a:pt x="598" y="279"/>
                  </a:cubicBezTo>
                  <a:cubicBezTo>
                    <a:pt x="594" y="110"/>
                    <a:pt x="457" y="1"/>
                    <a:pt x="3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9" name="Google Shape;38179;p48"/>
            <p:cNvSpPr/>
            <p:nvPr/>
          </p:nvSpPr>
          <p:spPr>
            <a:xfrm>
              <a:off x="1482550" y="4456600"/>
              <a:ext cx="5875" cy="5550"/>
            </a:xfrm>
            <a:custGeom>
              <a:avLst/>
              <a:gdLst/>
              <a:ahLst/>
              <a:cxnLst/>
              <a:rect l="l" t="t" r="r" b="b"/>
              <a:pathLst>
                <a:path w="235" h="222" extrusionOk="0">
                  <a:moveTo>
                    <a:pt x="122" y="0"/>
                  </a:moveTo>
                  <a:cubicBezTo>
                    <a:pt x="94" y="0"/>
                    <a:pt x="65" y="11"/>
                    <a:pt x="43" y="34"/>
                  </a:cubicBezTo>
                  <a:cubicBezTo>
                    <a:pt x="1" y="78"/>
                    <a:pt x="2" y="149"/>
                    <a:pt x="46" y="191"/>
                  </a:cubicBezTo>
                  <a:cubicBezTo>
                    <a:pt x="68" y="212"/>
                    <a:pt x="95" y="221"/>
                    <a:pt x="122" y="221"/>
                  </a:cubicBezTo>
                  <a:cubicBezTo>
                    <a:pt x="179" y="221"/>
                    <a:pt x="234" y="175"/>
                    <a:pt x="232" y="108"/>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0" name="Google Shape;38180;p48"/>
            <p:cNvSpPr/>
            <p:nvPr/>
          </p:nvSpPr>
          <p:spPr>
            <a:xfrm>
              <a:off x="1503275" y="4341000"/>
              <a:ext cx="5850" cy="5525"/>
            </a:xfrm>
            <a:custGeom>
              <a:avLst/>
              <a:gdLst/>
              <a:ahLst/>
              <a:cxnLst/>
              <a:rect l="l" t="t" r="r" b="b"/>
              <a:pathLst>
                <a:path w="234" h="221" extrusionOk="0">
                  <a:moveTo>
                    <a:pt x="121" y="0"/>
                  </a:moveTo>
                  <a:cubicBezTo>
                    <a:pt x="93" y="0"/>
                    <a:pt x="65" y="11"/>
                    <a:pt x="42" y="35"/>
                  </a:cubicBezTo>
                  <a:cubicBezTo>
                    <a:pt x="0" y="79"/>
                    <a:pt x="2" y="148"/>
                    <a:pt x="45" y="190"/>
                  </a:cubicBezTo>
                  <a:cubicBezTo>
                    <a:pt x="67" y="211"/>
                    <a:pt x="94" y="221"/>
                    <a:pt x="121" y="221"/>
                  </a:cubicBezTo>
                  <a:cubicBezTo>
                    <a:pt x="178" y="221"/>
                    <a:pt x="234" y="176"/>
                    <a:pt x="232" y="109"/>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1" name="Google Shape;38181;p48"/>
            <p:cNvSpPr/>
            <p:nvPr/>
          </p:nvSpPr>
          <p:spPr>
            <a:xfrm>
              <a:off x="1241650" y="4251500"/>
              <a:ext cx="5875" cy="5550"/>
            </a:xfrm>
            <a:custGeom>
              <a:avLst/>
              <a:gdLst/>
              <a:ahLst/>
              <a:cxnLst/>
              <a:rect l="l" t="t" r="r" b="b"/>
              <a:pathLst>
                <a:path w="235" h="222" extrusionOk="0">
                  <a:moveTo>
                    <a:pt x="122" y="1"/>
                  </a:moveTo>
                  <a:cubicBezTo>
                    <a:pt x="94" y="1"/>
                    <a:pt x="65" y="11"/>
                    <a:pt x="43" y="35"/>
                  </a:cubicBezTo>
                  <a:cubicBezTo>
                    <a:pt x="1" y="80"/>
                    <a:pt x="2" y="149"/>
                    <a:pt x="46" y="191"/>
                  </a:cubicBezTo>
                  <a:cubicBezTo>
                    <a:pt x="69" y="212"/>
                    <a:pt x="96" y="222"/>
                    <a:pt x="122" y="222"/>
                  </a:cubicBezTo>
                  <a:cubicBezTo>
                    <a:pt x="180" y="222"/>
                    <a:pt x="234" y="176"/>
                    <a:pt x="232" y="108"/>
                  </a:cubicBezTo>
                  <a:cubicBezTo>
                    <a:pt x="231" y="43"/>
                    <a:pt x="177"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2" name="Google Shape;38182;p48"/>
            <p:cNvSpPr/>
            <p:nvPr/>
          </p:nvSpPr>
          <p:spPr>
            <a:xfrm>
              <a:off x="1719100" y="4684200"/>
              <a:ext cx="5875" cy="5550"/>
            </a:xfrm>
            <a:custGeom>
              <a:avLst/>
              <a:gdLst/>
              <a:ahLst/>
              <a:cxnLst/>
              <a:rect l="l" t="t" r="r" b="b"/>
              <a:pathLst>
                <a:path w="235" h="222" extrusionOk="0">
                  <a:moveTo>
                    <a:pt x="122" y="1"/>
                  </a:moveTo>
                  <a:cubicBezTo>
                    <a:pt x="94" y="1"/>
                    <a:pt x="65" y="12"/>
                    <a:pt x="43" y="36"/>
                  </a:cubicBezTo>
                  <a:cubicBezTo>
                    <a:pt x="1" y="79"/>
                    <a:pt x="2" y="149"/>
                    <a:pt x="46" y="191"/>
                  </a:cubicBezTo>
                  <a:cubicBezTo>
                    <a:pt x="68" y="212"/>
                    <a:pt x="96" y="222"/>
                    <a:pt x="122" y="222"/>
                  </a:cubicBezTo>
                  <a:cubicBezTo>
                    <a:pt x="180" y="222"/>
                    <a:pt x="234" y="176"/>
                    <a:pt x="232" y="110"/>
                  </a:cubicBezTo>
                  <a:cubicBezTo>
                    <a:pt x="231" y="44"/>
                    <a:pt x="178" y="1"/>
                    <a:pt x="12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3" name="Google Shape;38183;p48"/>
            <p:cNvSpPr/>
            <p:nvPr/>
          </p:nvSpPr>
          <p:spPr>
            <a:xfrm>
              <a:off x="1948250" y="4583075"/>
              <a:ext cx="26250" cy="24850"/>
            </a:xfrm>
            <a:custGeom>
              <a:avLst/>
              <a:gdLst/>
              <a:ahLst/>
              <a:cxnLst/>
              <a:rect l="l" t="t" r="r" b="b"/>
              <a:pathLst>
                <a:path w="1050" h="994" extrusionOk="0">
                  <a:moveTo>
                    <a:pt x="545" y="0"/>
                  </a:moveTo>
                  <a:cubicBezTo>
                    <a:pt x="419" y="0"/>
                    <a:pt x="291" y="48"/>
                    <a:pt x="189" y="155"/>
                  </a:cubicBezTo>
                  <a:cubicBezTo>
                    <a:pt x="0" y="353"/>
                    <a:pt x="8" y="667"/>
                    <a:pt x="206" y="857"/>
                  </a:cubicBezTo>
                  <a:cubicBezTo>
                    <a:pt x="300" y="947"/>
                    <a:pt x="423" y="994"/>
                    <a:pt x="548" y="994"/>
                  </a:cubicBezTo>
                  <a:cubicBezTo>
                    <a:pt x="616" y="994"/>
                    <a:pt x="684" y="980"/>
                    <a:pt x="749" y="952"/>
                  </a:cubicBezTo>
                  <a:cubicBezTo>
                    <a:pt x="934" y="870"/>
                    <a:pt x="1049" y="687"/>
                    <a:pt x="1045" y="486"/>
                  </a:cubicBezTo>
                  <a:cubicBezTo>
                    <a:pt x="1038" y="191"/>
                    <a:pt x="796" y="0"/>
                    <a:pt x="5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4" name="Google Shape;38184;p48"/>
            <p:cNvSpPr/>
            <p:nvPr/>
          </p:nvSpPr>
          <p:spPr>
            <a:xfrm>
              <a:off x="2189075" y="5134050"/>
              <a:ext cx="48725" cy="43925"/>
            </a:xfrm>
            <a:custGeom>
              <a:avLst/>
              <a:gdLst/>
              <a:ahLst/>
              <a:cxnLst/>
              <a:rect l="l" t="t" r="r" b="b"/>
              <a:pathLst>
                <a:path w="1949" h="1757" extrusionOk="0">
                  <a:moveTo>
                    <a:pt x="946" y="0"/>
                  </a:moveTo>
                  <a:cubicBezTo>
                    <a:pt x="739" y="0"/>
                    <a:pt x="534" y="74"/>
                    <a:pt x="371" y="215"/>
                  </a:cubicBezTo>
                  <a:cubicBezTo>
                    <a:pt x="102" y="447"/>
                    <a:pt x="0" y="818"/>
                    <a:pt x="113" y="1156"/>
                  </a:cubicBezTo>
                  <a:cubicBezTo>
                    <a:pt x="224" y="1493"/>
                    <a:pt x="529" y="1729"/>
                    <a:pt x="882" y="1754"/>
                  </a:cubicBezTo>
                  <a:cubicBezTo>
                    <a:pt x="904" y="1756"/>
                    <a:pt x="925" y="1757"/>
                    <a:pt x="946" y="1757"/>
                  </a:cubicBezTo>
                  <a:cubicBezTo>
                    <a:pt x="1277" y="1757"/>
                    <a:pt x="1582" y="1570"/>
                    <a:pt x="1732" y="1272"/>
                  </a:cubicBezTo>
                  <a:cubicBezTo>
                    <a:pt x="1948" y="837"/>
                    <a:pt x="1772" y="310"/>
                    <a:pt x="1339" y="93"/>
                  </a:cubicBezTo>
                  <a:cubicBezTo>
                    <a:pt x="1215" y="31"/>
                    <a:pt x="1080" y="0"/>
                    <a:pt x="94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5" name="Google Shape;38185;p48"/>
            <p:cNvSpPr/>
            <p:nvPr/>
          </p:nvSpPr>
          <p:spPr>
            <a:xfrm>
              <a:off x="2642150" y="4587725"/>
              <a:ext cx="46100" cy="41550"/>
            </a:xfrm>
            <a:custGeom>
              <a:avLst/>
              <a:gdLst/>
              <a:ahLst/>
              <a:cxnLst/>
              <a:rect l="l" t="t" r="r" b="b"/>
              <a:pathLst>
                <a:path w="1844" h="1662" extrusionOk="0">
                  <a:moveTo>
                    <a:pt x="896" y="1"/>
                  </a:moveTo>
                  <a:cubicBezTo>
                    <a:pt x="700" y="1"/>
                    <a:pt x="505" y="70"/>
                    <a:pt x="351" y="203"/>
                  </a:cubicBezTo>
                  <a:cubicBezTo>
                    <a:pt x="97" y="423"/>
                    <a:pt x="1" y="775"/>
                    <a:pt x="108" y="1093"/>
                  </a:cubicBezTo>
                  <a:cubicBezTo>
                    <a:pt x="213" y="1412"/>
                    <a:pt x="501" y="1636"/>
                    <a:pt x="837" y="1660"/>
                  </a:cubicBezTo>
                  <a:cubicBezTo>
                    <a:pt x="857" y="1661"/>
                    <a:pt x="876" y="1662"/>
                    <a:pt x="896" y="1662"/>
                  </a:cubicBezTo>
                  <a:cubicBezTo>
                    <a:pt x="1209" y="1662"/>
                    <a:pt x="1496" y="1486"/>
                    <a:pt x="1638" y="1203"/>
                  </a:cubicBezTo>
                  <a:cubicBezTo>
                    <a:pt x="1844" y="793"/>
                    <a:pt x="1678" y="294"/>
                    <a:pt x="1268" y="89"/>
                  </a:cubicBezTo>
                  <a:cubicBezTo>
                    <a:pt x="1150" y="30"/>
                    <a:pt x="1022" y="1"/>
                    <a:pt x="8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6" name="Google Shape;38186;p48"/>
            <p:cNvSpPr/>
            <p:nvPr/>
          </p:nvSpPr>
          <p:spPr>
            <a:xfrm>
              <a:off x="2497725" y="4682125"/>
              <a:ext cx="26500" cy="22925"/>
            </a:xfrm>
            <a:custGeom>
              <a:avLst/>
              <a:gdLst/>
              <a:ahLst/>
              <a:cxnLst/>
              <a:rect l="l" t="t" r="r" b="b"/>
              <a:pathLst>
                <a:path w="1060" h="917" extrusionOk="0">
                  <a:moveTo>
                    <a:pt x="536" y="1"/>
                  </a:moveTo>
                  <a:cubicBezTo>
                    <a:pt x="246" y="1"/>
                    <a:pt x="0" y="290"/>
                    <a:pt x="104" y="603"/>
                  </a:cubicBezTo>
                  <a:cubicBezTo>
                    <a:pt x="162" y="779"/>
                    <a:pt x="320" y="902"/>
                    <a:pt x="505" y="915"/>
                  </a:cubicBezTo>
                  <a:cubicBezTo>
                    <a:pt x="515" y="916"/>
                    <a:pt x="525" y="916"/>
                    <a:pt x="535" y="916"/>
                  </a:cubicBezTo>
                  <a:cubicBezTo>
                    <a:pt x="709" y="916"/>
                    <a:pt x="867" y="819"/>
                    <a:pt x="946" y="663"/>
                  </a:cubicBezTo>
                  <a:cubicBezTo>
                    <a:pt x="1060" y="438"/>
                    <a:pt x="968" y="164"/>
                    <a:pt x="743" y="51"/>
                  </a:cubicBezTo>
                  <a:cubicBezTo>
                    <a:pt x="674" y="17"/>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7" name="Google Shape;38187;p48"/>
            <p:cNvSpPr/>
            <p:nvPr/>
          </p:nvSpPr>
          <p:spPr>
            <a:xfrm>
              <a:off x="2633900" y="4716250"/>
              <a:ext cx="26500" cy="22925"/>
            </a:xfrm>
            <a:custGeom>
              <a:avLst/>
              <a:gdLst/>
              <a:ahLst/>
              <a:cxnLst/>
              <a:rect l="l" t="t" r="r" b="b"/>
              <a:pathLst>
                <a:path w="1060" h="917" extrusionOk="0">
                  <a:moveTo>
                    <a:pt x="536" y="1"/>
                  </a:moveTo>
                  <a:cubicBezTo>
                    <a:pt x="246" y="1"/>
                    <a:pt x="0" y="289"/>
                    <a:pt x="104" y="603"/>
                  </a:cubicBezTo>
                  <a:cubicBezTo>
                    <a:pt x="163" y="778"/>
                    <a:pt x="320" y="902"/>
                    <a:pt x="505" y="915"/>
                  </a:cubicBezTo>
                  <a:cubicBezTo>
                    <a:pt x="515" y="916"/>
                    <a:pt x="525" y="916"/>
                    <a:pt x="535" y="916"/>
                  </a:cubicBezTo>
                  <a:cubicBezTo>
                    <a:pt x="709" y="916"/>
                    <a:pt x="868" y="819"/>
                    <a:pt x="947" y="664"/>
                  </a:cubicBezTo>
                  <a:cubicBezTo>
                    <a:pt x="1060" y="437"/>
                    <a:pt x="968" y="164"/>
                    <a:pt x="743" y="51"/>
                  </a:cubicBezTo>
                  <a:cubicBezTo>
                    <a:pt x="674" y="16"/>
                    <a:pt x="604" y="1"/>
                    <a:pt x="53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8" name="Google Shape;38188;p48"/>
            <p:cNvSpPr/>
            <p:nvPr/>
          </p:nvSpPr>
          <p:spPr>
            <a:xfrm>
              <a:off x="2144150" y="4856875"/>
              <a:ext cx="35325" cy="30550"/>
            </a:xfrm>
            <a:custGeom>
              <a:avLst/>
              <a:gdLst/>
              <a:ahLst/>
              <a:cxnLst/>
              <a:rect l="l" t="t" r="r" b="b"/>
              <a:pathLst>
                <a:path w="1413" h="1222" extrusionOk="0">
                  <a:moveTo>
                    <a:pt x="716" y="0"/>
                  </a:moveTo>
                  <a:cubicBezTo>
                    <a:pt x="328" y="0"/>
                    <a:pt x="0" y="386"/>
                    <a:pt x="139" y="803"/>
                  </a:cubicBezTo>
                  <a:cubicBezTo>
                    <a:pt x="217" y="1038"/>
                    <a:pt x="428" y="1202"/>
                    <a:pt x="674" y="1220"/>
                  </a:cubicBezTo>
                  <a:cubicBezTo>
                    <a:pt x="688" y="1221"/>
                    <a:pt x="702" y="1221"/>
                    <a:pt x="716" y="1221"/>
                  </a:cubicBezTo>
                  <a:cubicBezTo>
                    <a:pt x="945" y="1221"/>
                    <a:pt x="1158" y="1092"/>
                    <a:pt x="1262" y="885"/>
                  </a:cubicBezTo>
                  <a:cubicBezTo>
                    <a:pt x="1412" y="584"/>
                    <a:pt x="1291" y="217"/>
                    <a:pt x="990" y="67"/>
                  </a:cubicBezTo>
                  <a:cubicBezTo>
                    <a:pt x="899" y="21"/>
                    <a:pt x="806"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9" name="Google Shape;38189;p48"/>
            <p:cNvSpPr/>
            <p:nvPr/>
          </p:nvSpPr>
          <p:spPr>
            <a:xfrm>
              <a:off x="2884650" y="4950900"/>
              <a:ext cx="35300" cy="30525"/>
            </a:xfrm>
            <a:custGeom>
              <a:avLst/>
              <a:gdLst/>
              <a:ahLst/>
              <a:cxnLst/>
              <a:rect l="l" t="t" r="r" b="b"/>
              <a:pathLst>
                <a:path w="1412" h="1221" extrusionOk="0">
                  <a:moveTo>
                    <a:pt x="716" y="1"/>
                  </a:moveTo>
                  <a:cubicBezTo>
                    <a:pt x="329" y="1"/>
                    <a:pt x="1" y="385"/>
                    <a:pt x="140" y="803"/>
                  </a:cubicBezTo>
                  <a:cubicBezTo>
                    <a:pt x="216" y="1038"/>
                    <a:pt x="427" y="1201"/>
                    <a:pt x="673" y="1219"/>
                  </a:cubicBezTo>
                  <a:cubicBezTo>
                    <a:pt x="687" y="1220"/>
                    <a:pt x="701" y="1221"/>
                    <a:pt x="715" y="1221"/>
                  </a:cubicBezTo>
                  <a:cubicBezTo>
                    <a:pt x="944" y="1221"/>
                    <a:pt x="1158" y="1091"/>
                    <a:pt x="1261" y="884"/>
                  </a:cubicBezTo>
                  <a:cubicBezTo>
                    <a:pt x="1411" y="584"/>
                    <a:pt x="1290" y="217"/>
                    <a:pt x="989" y="67"/>
                  </a:cubicBezTo>
                  <a:cubicBezTo>
                    <a:pt x="898" y="21"/>
                    <a:pt x="806"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0" name="Google Shape;38190;p48"/>
            <p:cNvSpPr/>
            <p:nvPr/>
          </p:nvSpPr>
          <p:spPr>
            <a:xfrm>
              <a:off x="1962650" y="4496700"/>
              <a:ext cx="17675" cy="15275"/>
            </a:xfrm>
            <a:custGeom>
              <a:avLst/>
              <a:gdLst/>
              <a:ahLst/>
              <a:cxnLst/>
              <a:rect l="l" t="t" r="r" b="b"/>
              <a:pathLst>
                <a:path w="707" h="611" extrusionOk="0">
                  <a:moveTo>
                    <a:pt x="358" y="1"/>
                  </a:moveTo>
                  <a:cubicBezTo>
                    <a:pt x="164" y="1"/>
                    <a:pt x="1" y="194"/>
                    <a:pt x="70" y="402"/>
                  </a:cubicBezTo>
                  <a:cubicBezTo>
                    <a:pt x="116" y="539"/>
                    <a:pt x="238" y="611"/>
                    <a:pt x="360" y="611"/>
                  </a:cubicBezTo>
                  <a:cubicBezTo>
                    <a:pt x="467" y="611"/>
                    <a:pt x="574" y="556"/>
                    <a:pt x="631" y="443"/>
                  </a:cubicBezTo>
                  <a:cubicBezTo>
                    <a:pt x="706" y="293"/>
                    <a:pt x="646" y="109"/>
                    <a:pt x="496" y="34"/>
                  </a:cubicBezTo>
                  <a:cubicBezTo>
                    <a:pt x="450" y="11"/>
                    <a:pt x="403" y="1"/>
                    <a:pt x="35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1" name="Google Shape;38191;p48"/>
            <p:cNvSpPr/>
            <p:nvPr/>
          </p:nvSpPr>
          <p:spPr>
            <a:xfrm>
              <a:off x="2402075" y="5272825"/>
              <a:ext cx="26500" cy="22875"/>
            </a:xfrm>
            <a:custGeom>
              <a:avLst/>
              <a:gdLst/>
              <a:ahLst/>
              <a:cxnLst/>
              <a:rect l="l" t="t" r="r" b="b"/>
              <a:pathLst>
                <a:path w="1060" h="915" extrusionOk="0">
                  <a:moveTo>
                    <a:pt x="537" y="0"/>
                  </a:moveTo>
                  <a:cubicBezTo>
                    <a:pt x="246" y="0"/>
                    <a:pt x="1" y="289"/>
                    <a:pt x="105" y="601"/>
                  </a:cubicBezTo>
                  <a:cubicBezTo>
                    <a:pt x="163" y="777"/>
                    <a:pt x="321" y="900"/>
                    <a:pt x="506" y="914"/>
                  </a:cubicBezTo>
                  <a:cubicBezTo>
                    <a:pt x="516" y="915"/>
                    <a:pt x="526" y="915"/>
                    <a:pt x="536" y="915"/>
                  </a:cubicBezTo>
                  <a:cubicBezTo>
                    <a:pt x="708" y="915"/>
                    <a:pt x="868" y="819"/>
                    <a:pt x="946" y="663"/>
                  </a:cubicBezTo>
                  <a:cubicBezTo>
                    <a:pt x="1059" y="437"/>
                    <a:pt x="969" y="162"/>
                    <a:pt x="742" y="50"/>
                  </a:cubicBezTo>
                  <a:cubicBezTo>
                    <a:pt x="674" y="15"/>
                    <a:pt x="604" y="0"/>
                    <a:pt x="53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2" name="Google Shape;38192;p48"/>
            <p:cNvSpPr/>
            <p:nvPr/>
          </p:nvSpPr>
          <p:spPr>
            <a:xfrm>
              <a:off x="2566625" y="5152450"/>
              <a:ext cx="17700" cy="15275"/>
            </a:xfrm>
            <a:custGeom>
              <a:avLst/>
              <a:gdLst/>
              <a:ahLst/>
              <a:cxnLst/>
              <a:rect l="l" t="t" r="r" b="b"/>
              <a:pathLst>
                <a:path w="708" h="611" extrusionOk="0">
                  <a:moveTo>
                    <a:pt x="358" y="0"/>
                  </a:moveTo>
                  <a:cubicBezTo>
                    <a:pt x="164" y="0"/>
                    <a:pt x="0" y="192"/>
                    <a:pt x="70" y="402"/>
                  </a:cubicBezTo>
                  <a:cubicBezTo>
                    <a:pt x="115" y="539"/>
                    <a:pt x="237" y="610"/>
                    <a:pt x="360" y="610"/>
                  </a:cubicBezTo>
                  <a:cubicBezTo>
                    <a:pt x="467" y="610"/>
                    <a:pt x="575" y="555"/>
                    <a:pt x="632" y="441"/>
                  </a:cubicBezTo>
                  <a:cubicBezTo>
                    <a:pt x="707" y="291"/>
                    <a:pt x="646" y="109"/>
                    <a:pt x="495" y="34"/>
                  </a:cubicBezTo>
                  <a:cubicBezTo>
                    <a:pt x="450" y="11"/>
                    <a:pt x="403" y="0"/>
                    <a:pt x="35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3" name="Google Shape;38193;p48"/>
            <p:cNvSpPr/>
            <p:nvPr/>
          </p:nvSpPr>
          <p:spPr>
            <a:xfrm>
              <a:off x="2249800" y="4395625"/>
              <a:ext cx="36350" cy="32775"/>
            </a:xfrm>
            <a:custGeom>
              <a:avLst/>
              <a:gdLst/>
              <a:ahLst/>
              <a:cxnLst/>
              <a:rect l="l" t="t" r="r" b="b"/>
              <a:pathLst>
                <a:path w="1454" h="1311" extrusionOk="0">
                  <a:moveTo>
                    <a:pt x="706" y="1"/>
                  </a:moveTo>
                  <a:cubicBezTo>
                    <a:pt x="551" y="1"/>
                    <a:pt x="398" y="55"/>
                    <a:pt x="277" y="160"/>
                  </a:cubicBezTo>
                  <a:cubicBezTo>
                    <a:pt x="75" y="333"/>
                    <a:pt x="0" y="611"/>
                    <a:pt x="84" y="862"/>
                  </a:cubicBezTo>
                  <a:cubicBezTo>
                    <a:pt x="167" y="1115"/>
                    <a:pt x="394" y="1291"/>
                    <a:pt x="658" y="1309"/>
                  </a:cubicBezTo>
                  <a:cubicBezTo>
                    <a:pt x="675" y="1310"/>
                    <a:pt x="691" y="1310"/>
                    <a:pt x="707" y="1310"/>
                  </a:cubicBezTo>
                  <a:cubicBezTo>
                    <a:pt x="953" y="1310"/>
                    <a:pt x="1180" y="1171"/>
                    <a:pt x="1291" y="949"/>
                  </a:cubicBezTo>
                  <a:cubicBezTo>
                    <a:pt x="1453" y="625"/>
                    <a:pt x="1323" y="232"/>
                    <a:pt x="1000" y="70"/>
                  </a:cubicBezTo>
                  <a:cubicBezTo>
                    <a:pt x="906" y="23"/>
                    <a:pt x="806" y="1"/>
                    <a:pt x="7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4" name="Google Shape;38194;p48"/>
            <p:cNvSpPr/>
            <p:nvPr/>
          </p:nvSpPr>
          <p:spPr>
            <a:xfrm>
              <a:off x="2420725" y="4436625"/>
              <a:ext cx="8225" cy="7100"/>
            </a:xfrm>
            <a:custGeom>
              <a:avLst/>
              <a:gdLst/>
              <a:ahLst/>
              <a:cxnLst/>
              <a:rect l="l" t="t" r="r" b="b"/>
              <a:pathLst>
                <a:path w="329" h="284" extrusionOk="0">
                  <a:moveTo>
                    <a:pt x="166" y="0"/>
                  </a:moveTo>
                  <a:cubicBezTo>
                    <a:pt x="76" y="0"/>
                    <a:pt x="0" y="90"/>
                    <a:pt x="32" y="187"/>
                  </a:cubicBezTo>
                  <a:cubicBezTo>
                    <a:pt x="54" y="251"/>
                    <a:pt x="110" y="284"/>
                    <a:pt x="166" y="284"/>
                  </a:cubicBezTo>
                  <a:cubicBezTo>
                    <a:pt x="216" y="284"/>
                    <a:pt x="267" y="258"/>
                    <a:pt x="293" y="205"/>
                  </a:cubicBezTo>
                  <a:cubicBezTo>
                    <a:pt x="328" y="136"/>
                    <a:pt x="300" y="50"/>
                    <a:pt x="230" y="16"/>
                  </a:cubicBezTo>
                  <a:cubicBezTo>
                    <a:pt x="209" y="5"/>
                    <a:pt x="187" y="0"/>
                    <a:pt x="1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5" name="Google Shape;38195;p48"/>
            <p:cNvSpPr/>
            <p:nvPr/>
          </p:nvSpPr>
          <p:spPr>
            <a:xfrm>
              <a:off x="2974525" y="4691150"/>
              <a:ext cx="24625" cy="21300"/>
            </a:xfrm>
            <a:custGeom>
              <a:avLst/>
              <a:gdLst/>
              <a:ahLst/>
              <a:cxnLst/>
              <a:rect l="l" t="t" r="r" b="b"/>
              <a:pathLst>
                <a:path w="985" h="852" extrusionOk="0">
                  <a:moveTo>
                    <a:pt x="499" y="0"/>
                  </a:moveTo>
                  <a:cubicBezTo>
                    <a:pt x="229" y="0"/>
                    <a:pt x="0" y="269"/>
                    <a:pt x="98" y="561"/>
                  </a:cubicBezTo>
                  <a:cubicBezTo>
                    <a:pt x="161" y="752"/>
                    <a:pt x="332" y="852"/>
                    <a:pt x="502" y="852"/>
                  </a:cubicBezTo>
                  <a:cubicBezTo>
                    <a:pt x="652" y="852"/>
                    <a:pt x="802" y="775"/>
                    <a:pt x="881" y="618"/>
                  </a:cubicBezTo>
                  <a:cubicBezTo>
                    <a:pt x="985" y="407"/>
                    <a:pt x="901" y="152"/>
                    <a:pt x="690" y="46"/>
                  </a:cubicBezTo>
                  <a:cubicBezTo>
                    <a:pt x="627" y="15"/>
                    <a:pt x="562" y="0"/>
                    <a:pt x="49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6" name="Google Shape;38196;p48"/>
            <p:cNvSpPr/>
            <p:nvPr/>
          </p:nvSpPr>
          <p:spPr>
            <a:xfrm>
              <a:off x="2550200" y="4847950"/>
              <a:ext cx="24750" cy="21350"/>
            </a:xfrm>
            <a:custGeom>
              <a:avLst/>
              <a:gdLst/>
              <a:ahLst/>
              <a:cxnLst/>
              <a:rect l="l" t="t" r="r" b="b"/>
              <a:pathLst>
                <a:path w="990" h="854" extrusionOk="0">
                  <a:moveTo>
                    <a:pt x="502" y="0"/>
                  </a:moveTo>
                  <a:cubicBezTo>
                    <a:pt x="230" y="0"/>
                    <a:pt x="1" y="269"/>
                    <a:pt x="99" y="562"/>
                  </a:cubicBezTo>
                  <a:cubicBezTo>
                    <a:pt x="163" y="754"/>
                    <a:pt x="333" y="854"/>
                    <a:pt x="504" y="854"/>
                  </a:cubicBezTo>
                  <a:cubicBezTo>
                    <a:pt x="654" y="854"/>
                    <a:pt x="805" y="777"/>
                    <a:pt x="885" y="618"/>
                  </a:cubicBezTo>
                  <a:cubicBezTo>
                    <a:pt x="990" y="407"/>
                    <a:pt x="904" y="152"/>
                    <a:pt x="694" y="47"/>
                  </a:cubicBezTo>
                  <a:cubicBezTo>
                    <a:pt x="630" y="15"/>
                    <a:pt x="565" y="0"/>
                    <a:pt x="50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7" name="Google Shape;38197;p48"/>
            <p:cNvSpPr/>
            <p:nvPr/>
          </p:nvSpPr>
          <p:spPr>
            <a:xfrm>
              <a:off x="2781650" y="4834125"/>
              <a:ext cx="16500" cy="14275"/>
            </a:xfrm>
            <a:custGeom>
              <a:avLst/>
              <a:gdLst/>
              <a:ahLst/>
              <a:cxnLst/>
              <a:rect l="l" t="t" r="r" b="b"/>
              <a:pathLst>
                <a:path w="660" h="571" extrusionOk="0">
                  <a:moveTo>
                    <a:pt x="335" y="1"/>
                  </a:moveTo>
                  <a:cubicBezTo>
                    <a:pt x="154" y="1"/>
                    <a:pt x="0" y="180"/>
                    <a:pt x="65" y="376"/>
                  </a:cubicBezTo>
                  <a:cubicBezTo>
                    <a:pt x="107" y="504"/>
                    <a:pt x="221" y="571"/>
                    <a:pt x="335" y="571"/>
                  </a:cubicBezTo>
                  <a:cubicBezTo>
                    <a:pt x="435" y="571"/>
                    <a:pt x="536" y="519"/>
                    <a:pt x="589" y="413"/>
                  </a:cubicBezTo>
                  <a:cubicBezTo>
                    <a:pt x="660" y="274"/>
                    <a:pt x="603" y="102"/>
                    <a:pt x="463" y="32"/>
                  </a:cubicBezTo>
                  <a:cubicBezTo>
                    <a:pt x="421" y="10"/>
                    <a:pt x="377" y="1"/>
                    <a:pt x="33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8" name="Google Shape;38198;p48"/>
            <p:cNvSpPr/>
            <p:nvPr/>
          </p:nvSpPr>
          <p:spPr>
            <a:xfrm>
              <a:off x="2406750" y="4807725"/>
              <a:ext cx="6400" cy="5550"/>
            </a:xfrm>
            <a:custGeom>
              <a:avLst/>
              <a:gdLst/>
              <a:ahLst/>
              <a:cxnLst/>
              <a:rect l="l" t="t" r="r" b="b"/>
              <a:pathLst>
                <a:path w="256" h="222" extrusionOk="0">
                  <a:moveTo>
                    <a:pt x="128" y="0"/>
                  </a:moveTo>
                  <a:cubicBezTo>
                    <a:pt x="58" y="0"/>
                    <a:pt x="0" y="70"/>
                    <a:pt x="24" y="147"/>
                  </a:cubicBezTo>
                  <a:cubicBezTo>
                    <a:pt x="41" y="196"/>
                    <a:pt x="85" y="222"/>
                    <a:pt x="129" y="222"/>
                  </a:cubicBezTo>
                  <a:cubicBezTo>
                    <a:pt x="168" y="222"/>
                    <a:pt x="207" y="202"/>
                    <a:pt x="227" y="160"/>
                  </a:cubicBezTo>
                  <a:cubicBezTo>
                    <a:pt x="256" y="106"/>
                    <a:pt x="233" y="40"/>
                    <a:pt x="179" y="13"/>
                  </a:cubicBezTo>
                  <a:cubicBezTo>
                    <a:pt x="162" y="4"/>
                    <a:pt x="145" y="0"/>
                    <a:pt x="1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9" name="Google Shape;38199;p48"/>
            <p:cNvSpPr/>
            <p:nvPr/>
          </p:nvSpPr>
          <p:spPr>
            <a:xfrm>
              <a:off x="2420825" y="4924325"/>
              <a:ext cx="6425" cy="5525"/>
            </a:xfrm>
            <a:custGeom>
              <a:avLst/>
              <a:gdLst/>
              <a:ahLst/>
              <a:cxnLst/>
              <a:rect l="l" t="t" r="r" b="b"/>
              <a:pathLst>
                <a:path w="257" h="221" extrusionOk="0">
                  <a:moveTo>
                    <a:pt x="130" y="0"/>
                  </a:moveTo>
                  <a:cubicBezTo>
                    <a:pt x="60" y="0"/>
                    <a:pt x="1" y="70"/>
                    <a:pt x="26" y="145"/>
                  </a:cubicBezTo>
                  <a:cubicBezTo>
                    <a:pt x="43" y="195"/>
                    <a:pt x="87" y="221"/>
                    <a:pt x="132" y="221"/>
                  </a:cubicBezTo>
                  <a:cubicBezTo>
                    <a:pt x="170" y="221"/>
                    <a:pt x="209" y="201"/>
                    <a:pt x="229" y="160"/>
                  </a:cubicBezTo>
                  <a:cubicBezTo>
                    <a:pt x="256" y="106"/>
                    <a:pt x="235" y="40"/>
                    <a:pt x="181" y="13"/>
                  </a:cubicBezTo>
                  <a:cubicBezTo>
                    <a:pt x="164"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0" name="Google Shape;38200;p48"/>
            <p:cNvSpPr/>
            <p:nvPr/>
          </p:nvSpPr>
          <p:spPr>
            <a:xfrm>
              <a:off x="2697200" y="4933100"/>
              <a:ext cx="6425" cy="5550"/>
            </a:xfrm>
            <a:custGeom>
              <a:avLst/>
              <a:gdLst/>
              <a:ahLst/>
              <a:cxnLst/>
              <a:rect l="l" t="t" r="r" b="b"/>
              <a:pathLst>
                <a:path w="257" h="222" extrusionOk="0">
                  <a:moveTo>
                    <a:pt x="130" y="0"/>
                  </a:moveTo>
                  <a:cubicBezTo>
                    <a:pt x="59" y="0"/>
                    <a:pt x="0" y="70"/>
                    <a:pt x="25" y="146"/>
                  </a:cubicBezTo>
                  <a:cubicBezTo>
                    <a:pt x="42" y="195"/>
                    <a:pt x="86" y="221"/>
                    <a:pt x="130" y="221"/>
                  </a:cubicBezTo>
                  <a:cubicBezTo>
                    <a:pt x="169" y="221"/>
                    <a:pt x="208" y="201"/>
                    <a:pt x="229" y="161"/>
                  </a:cubicBezTo>
                  <a:cubicBezTo>
                    <a:pt x="256" y="105"/>
                    <a:pt x="234" y="39"/>
                    <a:pt x="180"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1" name="Google Shape;38201;p48"/>
            <p:cNvSpPr/>
            <p:nvPr/>
          </p:nvSpPr>
          <p:spPr>
            <a:xfrm>
              <a:off x="2113800" y="4659550"/>
              <a:ext cx="6425" cy="5550"/>
            </a:xfrm>
            <a:custGeom>
              <a:avLst/>
              <a:gdLst/>
              <a:ahLst/>
              <a:cxnLst/>
              <a:rect l="l" t="t" r="r" b="b"/>
              <a:pathLst>
                <a:path w="257" h="222" extrusionOk="0">
                  <a:moveTo>
                    <a:pt x="130" y="0"/>
                  </a:moveTo>
                  <a:cubicBezTo>
                    <a:pt x="60" y="0"/>
                    <a:pt x="0" y="70"/>
                    <a:pt x="25" y="146"/>
                  </a:cubicBezTo>
                  <a:cubicBezTo>
                    <a:pt x="41" y="195"/>
                    <a:pt x="86" y="221"/>
                    <a:pt x="131" y="221"/>
                  </a:cubicBezTo>
                  <a:cubicBezTo>
                    <a:pt x="170" y="221"/>
                    <a:pt x="209" y="201"/>
                    <a:pt x="229" y="161"/>
                  </a:cubicBezTo>
                  <a:cubicBezTo>
                    <a:pt x="256" y="105"/>
                    <a:pt x="234" y="39"/>
                    <a:pt x="179" y="12"/>
                  </a:cubicBezTo>
                  <a:cubicBezTo>
                    <a:pt x="163" y="4"/>
                    <a:pt x="146"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2" name="Google Shape;38202;p48"/>
            <p:cNvSpPr/>
            <p:nvPr/>
          </p:nvSpPr>
          <p:spPr>
            <a:xfrm>
              <a:off x="1900050" y="4807650"/>
              <a:ext cx="28800" cy="24900"/>
            </a:xfrm>
            <a:custGeom>
              <a:avLst/>
              <a:gdLst/>
              <a:ahLst/>
              <a:cxnLst/>
              <a:rect l="l" t="t" r="r" b="b"/>
              <a:pathLst>
                <a:path w="1152" h="996" extrusionOk="0">
                  <a:moveTo>
                    <a:pt x="583" y="1"/>
                  </a:moveTo>
                  <a:cubicBezTo>
                    <a:pt x="267" y="1"/>
                    <a:pt x="0" y="314"/>
                    <a:pt x="114" y="655"/>
                  </a:cubicBezTo>
                  <a:cubicBezTo>
                    <a:pt x="177" y="846"/>
                    <a:pt x="348" y="979"/>
                    <a:pt x="548" y="994"/>
                  </a:cubicBezTo>
                  <a:cubicBezTo>
                    <a:pt x="560" y="995"/>
                    <a:pt x="571" y="995"/>
                    <a:pt x="582" y="995"/>
                  </a:cubicBezTo>
                  <a:cubicBezTo>
                    <a:pt x="771" y="995"/>
                    <a:pt x="944" y="890"/>
                    <a:pt x="1029" y="721"/>
                  </a:cubicBezTo>
                  <a:cubicBezTo>
                    <a:pt x="1151" y="476"/>
                    <a:pt x="1052" y="177"/>
                    <a:pt x="807" y="55"/>
                  </a:cubicBezTo>
                  <a:cubicBezTo>
                    <a:pt x="732" y="18"/>
                    <a:pt x="656" y="1"/>
                    <a:pt x="5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3" name="Google Shape;38203;p48"/>
            <p:cNvSpPr/>
            <p:nvPr/>
          </p:nvSpPr>
          <p:spPr>
            <a:xfrm>
              <a:off x="2275350" y="4664200"/>
              <a:ext cx="13725" cy="13025"/>
            </a:xfrm>
            <a:custGeom>
              <a:avLst/>
              <a:gdLst/>
              <a:ahLst/>
              <a:cxnLst/>
              <a:rect l="l" t="t" r="r" b="b"/>
              <a:pathLst>
                <a:path w="549" h="521" extrusionOk="0">
                  <a:moveTo>
                    <a:pt x="283" y="1"/>
                  </a:moveTo>
                  <a:cubicBezTo>
                    <a:pt x="218" y="1"/>
                    <a:pt x="151" y="26"/>
                    <a:pt x="98" y="81"/>
                  </a:cubicBezTo>
                  <a:cubicBezTo>
                    <a:pt x="0" y="185"/>
                    <a:pt x="3" y="349"/>
                    <a:pt x="107" y="448"/>
                  </a:cubicBezTo>
                  <a:cubicBezTo>
                    <a:pt x="159" y="498"/>
                    <a:pt x="222" y="520"/>
                    <a:pt x="284" y="520"/>
                  </a:cubicBezTo>
                  <a:cubicBezTo>
                    <a:pt x="419" y="520"/>
                    <a:pt x="548" y="413"/>
                    <a:pt x="544" y="254"/>
                  </a:cubicBezTo>
                  <a:cubicBezTo>
                    <a:pt x="541" y="101"/>
                    <a:pt x="414"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4" name="Google Shape;38204;p48"/>
            <p:cNvSpPr/>
            <p:nvPr/>
          </p:nvSpPr>
          <p:spPr>
            <a:xfrm>
              <a:off x="2071125" y="4460750"/>
              <a:ext cx="27400" cy="25950"/>
            </a:xfrm>
            <a:custGeom>
              <a:avLst/>
              <a:gdLst/>
              <a:ahLst/>
              <a:cxnLst/>
              <a:rect l="l" t="t" r="r" b="b"/>
              <a:pathLst>
                <a:path w="1096" h="1038" extrusionOk="0">
                  <a:moveTo>
                    <a:pt x="569" y="0"/>
                  </a:moveTo>
                  <a:cubicBezTo>
                    <a:pt x="438" y="0"/>
                    <a:pt x="305" y="50"/>
                    <a:pt x="198" y="162"/>
                  </a:cubicBezTo>
                  <a:cubicBezTo>
                    <a:pt x="0" y="369"/>
                    <a:pt x="8" y="697"/>
                    <a:pt x="215" y="894"/>
                  </a:cubicBezTo>
                  <a:cubicBezTo>
                    <a:pt x="313" y="988"/>
                    <a:pt x="442" y="1038"/>
                    <a:pt x="572" y="1038"/>
                  </a:cubicBezTo>
                  <a:cubicBezTo>
                    <a:pt x="643" y="1038"/>
                    <a:pt x="714" y="1023"/>
                    <a:pt x="782" y="993"/>
                  </a:cubicBezTo>
                  <a:cubicBezTo>
                    <a:pt x="974" y="909"/>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5" name="Google Shape;38205;p48"/>
            <p:cNvSpPr/>
            <p:nvPr/>
          </p:nvSpPr>
          <p:spPr>
            <a:xfrm>
              <a:off x="1994075" y="4159125"/>
              <a:ext cx="34275" cy="32400"/>
            </a:xfrm>
            <a:custGeom>
              <a:avLst/>
              <a:gdLst/>
              <a:ahLst/>
              <a:cxnLst/>
              <a:rect l="l" t="t" r="r" b="b"/>
              <a:pathLst>
                <a:path w="1371" h="1296" extrusionOk="0">
                  <a:moveTo>
                    <a:pt x="716" y="0"/>
                  </a:moveTo>
                  <a:cubicBezTo>
                    <a:pt x="543" y="0"/>
                    <a:pt x="372" y="70"/>
                    <a:pt x="247" y="201"/>
                  </a:cubicBezTo>
                  <a:cubicBezTo>
                    <a:pt x="1" y="459"/>
                    <a:pt x="10" y="870"/>
                    <a:pt x="270" y="1118"/>
                  </a:cubicBezTo>
                  <a:cubicBezTo>
                    <a:pt x="393" y="1234"/>
                    <a:pt x="553" y="1296"/>
                    <a:pt x="716" y="1296"/>
                  </a:cubicBezTo>
                  <a:cubicBezTo>
                    <a:pt x="805" y="1296"/>
                    <a:pt x="894" y="1278"/>
                    <a:pt x="978" y="1241"/>
                  </a:cubicBezTo>
                  <a:cubicBezTo>
                    <a:pt x="1218" y="1134"/>
                    <a:pt x="1370" y="895"/>
                    <a:pt x="1364" y="634"/>
                  </a:cubicBezTo>
                  <a:cubicBezTo>
                    <a:pt x="1358" y="371"/>
                    <a:pt x="1194" y="139"/>
                    <a:pt x="951" y="44"/>
                  </a:cubicBezTo>
                  <a:cubicBezTo>
                    <a:pt x="874" y="15"/>
                    <a:pt x="795" y="0"/>
                    <a:pt x="71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6" name="Google Shape;38206;p48"/>
            <p:cNvSpPr/>
            <p:nvPr/>
          </p:nvSpPr>
          <p:spPr>
            <a:xfrm>
              <a:off x="1457300" y="4801775"/>
              <a:ext cx="32200" cy="30475"/>
            </a:xfrm>
            <a:custGeom>
              <a:avLst/>
              <a:gdLst/>
              <a:ahLst/>
              <a:cxnLst/>
              <a:rect l="l" t="t" r="r" b="b"/>
              <a:pathLst>
                <a:path w="1288" h="1219" extrusionOk="0">
                  <a:moveTo>
                    <a:pt x="672" y="1"/>
                  </a:moveTo>
                  <a:cubicBezTo>
                    <a:pt x="509" y="1"/>
                    <a:pt x="349" y="66"/>
                    <a:pt x="232" y="189"/>
                  </a:cubicBezTo>
                  <a:cubicBezTo>
                    <a:pt x="1" y="433"/>
                    <a:pt x="10" y="817"/>
                    <a:pt x="252" y="1050"/>
                  </a:cubicBezTo>
                  <a:cubicBezTo>
                    <a:pt x="368" y="1161"/>
                    <a:pt x="519" y="1219"/>
                    <a:pt x="672" y="1219"/>
                  </a:cubicBezTo>
                  <a:cubicBezTo>
                    <a:pt x="756" y="1219"/>
                    <a:pt x="840" y="1202"/>
                    <a:pt x="919" y="1166"/>
                  </a:cubicBezTo>
                  <a:cubicBezTo>
                    <a:pt x="1145" y="1067"/>
                    <a:pt x="1287" y="842"/>
                    <a:pt x="1281" y="595"/>
                  </a:cubicBezTo>
                  <a:cubicBezTo>
                    <a:pt x="1275" y="349"/>
                    <a:pt x="1122" y="131"/>
                    <a:pt x="892" y="42"/>
                  </a:cubicBezTo>
                  <a:cubicBezTo>
                    <a:pt x="821" y="14"/>
                    <a:pt x="746" y="1"/>
                    <a:pt x="67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7" name="Google Shape;38207;p48"/>
            <p:cNvSpPr/>
            <p:nvPr/>
          </p:nvSpPr>
          <p:spPr>
            <a:xfrm>
              <a:off x="1340150" y="4337250"/>
              <a:ext cx="24175" cy="22900"/>
            </a:xfrm>
            <a:custGeom>
              <a:avLst/>
              <a:gdLst/>
              <a:ahLst/>
              <a:cxnLst/>
              <a:rect l="l" t="t" r="r" b="b"/>
              <a:pathLst>
                <a:path w="967" h="916" extrusionOk="0">
                  <a:moveTo>
                    <a:pt x="502" y="1"/>
                  </a:moveTo>
                  <a:cubicBezTo>
                    <a:pt x="386" y="1"/>
                    <a:pt x="268" y="45"/>
                    <a:pt x="175" y="143"/>
                  </a:cubicBezTo>
                  <a:cubicBezTo>
                    <a:pt x="0" y="325"/>
                    <a:pt x="6" y="613"/>
                    <a:pt x="190" y="788"/>
                  </a:cubicBezTo>
                  <a:cubicBezTo>
                    <a:pt x="282" y="876"/>
                    <a:pt x="392" y="915"/>
                    <a:pt x="501" y="915"/>
                  </a:cubicBezTo>
                  <a:cubicBezTo>
                    <a:pt x="739" y="915"/>
                    <a:pt x="967" y="726"/>
                    <a:pt x="961" y="447"/>
                  </a:cubicBezTo>
                  <a:cubicBezTo>
                    <a:pt x="955" y="176"/>
                    <a:pt x="733" y="1"/>
                    <a:pt x="50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8" name="Google Shape;38208;p48"/>
            <p:cNvSpPr/>
            <p:nvPr/>
          </p:nvSpPr>
          <p:spPr>
            <a:xfrm>
              <a:off x="2148400" y="4766725"/>
              <a:ext cx="32225" cy="30475"/>
            </a:xfrm>
            <a:custGeom>
              <a:avLst/>
              <a:gdLst/>
              <a:ahLst/>
              <a:cxnLst/>
              <a:rect l="l" t="t" r="r" b="b"/>
              <a:pathLst>
                <a:path w="1289" h="1219" extrusionOk="0">
                  <a:moveTo>
                    <a:pt x="674" y="1"/>
                  </a:moveTo>
                  <a:cubicBezTo>
                    <a:pt x="511" y="1"/>
                    <a:pt x="351" y="67"/>
                    <a:pt x="234" y="189"/>
                  </a:cubicBezTo>
                  <a:cubicBezTo>
                    <a:pt x="1" y="432"/>
                    <a:pt x="10" y="819"/>
                    <a:pt x="253" y="1050"/>
                  </a:cubicBezTo>
                  <a:cubicBezTo>
                    <a:pt x="370" y="1161"/>
                    <a:pt x="522" y="1219"/>
                    <a:pt x="676" y="1219"/>
                  </a:cubicBezTo>
                  <a:cubicBezTo>
                    <a:pt x="758" y="1219"/>
                    <a:pt x="842" y="1202"/>
                    <a:pt x="921" y="1167"/>
                  </a:cubicBezTo>
                  <a:cubicBezTo>
                    <a:pt x="1146" y="1067"/>
                    <a:pt x="1289" y="841"/>
                    <a:pt x="1283" y="595"/>
                  </a:cubicBezTo>
                  <a:cubicBezTo>
                    <a:pt x="1277" y="350"/>
                    <a:pt x="1124" y="130"/>
                    <a:pt x="894" y="42"/>
                  </a:cubicBezTo>
                  <a:cubicBezTo>
                    <a:pt x="822" y="14"/>
                    <a:pt x="748" y="1"/>
                    <a:pt x="6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9" name="Google Shape;38209;p48"/>
            <p:cNvSpPr/>
            <p:nvPr/>
          </p:nvSpPr>
          <p:spPr>
            <a:xfrm>
              <a:off x="1154900" y="4412825"/>
              <a:ext cx="16125" cy="15275"/>
            </a:xfrm>
            <a:custGeom>
              <a:avLst/>
              <a:gdLst/>
              <a:ahLst/>
              <a:cxnLst/>
              <a:rect l="l" t="t" r="r" b="b"/>
              <a:pathLst>
                <a:path w="645" h="611" extrusionOk="0">
                  <a:moveTo>
                    <a:pt x="334" y="0"/>
                  </a:moveTo>
                  <a:cubicBezTo>
                    <a:pt x="257" y="0"/>
                    <a:pt x="179" y="29"/>
                    <a:pt x="116" y="95"/>
                  </a:cubicBezTo>
                  <a:cubicBezTo>
                    <a:pt x="0" y="216"/>
                    <a:pt x="5" y="409"/>
                    <a:pt x="127" y="526"/>
                  </a:cubicBezTo>
                  <a:cubicBezTo>
                    <a:pt x="188" y="584"/>
                    <a:pt x="261" y="610"/>
                    <a:pt x="334" y="610"/>
                  </a:cubicBezTo>
                  <a:cubicBezTo>
                    <a:pt x="493" y="610"/>
                    <a:pt x="645" y="484"/>
                    <a:pt x="641" y="297"/>
                  </a:cubicBezTo>
                  <a:cubicBezTo>
                    <a:pt x="637" y="117"/>
                    <a:pt x="488" y="0"/>
                    <a:pt x="3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0" name="Google Shape;38210;p48"/>
            <p:cNvSpPr/>
            <p:nvPr/>
          </p:nvSpPr>
          <p:spPr>
            <a:xfrm>
              <a:off x="1075300" y="4701700"/>
              <a:ext cx="22625" cy="21400"/>
            </a:xfrm>
            <a:custGeom>
              <a:avLst/>
              <a:gdLst/>
              <a:ahLst/>
              <a:cxnLst/>
              <a:rect l="l" t="t" r="r" b="b"/>
              <a:pathLst>
                <a:path w="905" h="856" extrusionOk="0">
                  <a:moveTo>
                    <a:pt x="469" y="1"/>
                  </a:moveTo>
                  <a:cubicBezTo>
                    <a:pt x="361" y="1"/>
                    <a:pt x="251" y="42"/>
                    <a:pt x="163" y="134"/>
                  </a:cubicBezTo>
                  <a:cubicBezTo>
                    <a:pt x="1" y="304"/>
                    <a:pt x="7" y="574"/>
                    <a:pt x="178" y="737"/>
                  </a:cubicBezTo>
                  <a:cubicBezTo>
                    <a:pt x="264" y="819"/>
                    <a:pt x="368" y="855"/>
                    <a:pt x="470" y="855"/>
                  </a:cubicBezTo>
                  <a:cubicBezTo>
                    <a:pt x="692" y="855"/>
                    <a:pt x="904" y="679"/>
                    <a:pt x="898" y="418"/>
                  </a:cubicBezTo>
                  <a:cubicBezTo>
                    <a:pt x="892" y="165"/>
                    <a:pt x="685" y="1"/>
                    <a:pt x="46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1" name="Google Shape;38211;p48"/>
            <p:cNvSpPr/>
            <p:nvPr/>
          </p:nvSpPr>
          <p:spPr>
            <a:xfrm>
              <a:off x="1216000" y="4800475"/>
              <a:ext cx="5875" cy="5525"/>
            </a:xfrm>
            <a:custGeom>
              <a:avLst/>
              <a:gdLst/>
              <a:ahLst/>
              <a:cxnLst/>
              <a:rect l="l" t="t" r="r" b="b"/>
              <a:pathLst>
                <a:path w="235" h="221" extrusionOk="0">
                  <a:moveTo>
                    <a:pt x="122" y="0"/>
                  </a:moveTo>
                  <a:cubicBezTo>
                    <a:pt x="94" y="0"/>
                    <a:pt x="65" y="11"/>
                    <a:pt x="42" y="35"/>
                  </a:cubicBezTo>
                  <a:cubicBezTo>
                    <a:pt x="0" y="79"/>
                    <a:pt x="2" y="148"/>
                    <a:pt x="47" y="190"/>
                  </a:cubicBezTo>
                  <a:cubicBezTo>
                    <a:pt x="69" y="211"/>
                    <a:pt x="96" y="221"/>
                    <a:pt x="122" y="221"/>
                  </a:cubicBezTo>
                  <a:cubicBezTo>
                    <a:pt x="180" y="221"/>
                    <a:pt x="234" y="176"/>
                    <a:pt x="233" y="109"/>
                  </a:cubicBezTo>
                  <a:cubicBezTo>
                    <a:pt x="231" y="43"/>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2" name="Google Shape;38212;p48"/>
            <p:cNvSpPr/>
            <p:nvPr/>
          </p:nvSpPr>
          <p:spPr>
            <a:xfrm>
              <a:off x="1236700" y="4684875"/>
              <a:ext cx="5875" cy="5550"/>
            </a:xfrm>
            <a:custGeom>
              <a:avLst/>
              <a:gdLst/>
              <a:ahLst/>
              <a:cxnLst/>
              <a:rect l="l" t="t" r="r" b="b"/>
              <a:pathLst>
                <a:path w="235" h="222" extrusionOk="0">
                  <a:moveTo>
                    <a:pt x="121" y="0"/>
                  </a:moveTo>
                  <a:cubicBezTo>
                    <a:pt x="93" y="0"/>
                    <a:pt x="65" y="11"/>
                    <a:pt x="43" y="34"/>
                  </a:cubicBezTo>
                  <a:cubicBezTo>
                    <a:pt x="0" y="78"/>
                    <a:pt x="2" y="149"/>
                    <a:pt x="47" y="191"/>
                  </a:cubicBezTo>
                  <a:cubicBezTo>
                    <a:pt x="69" y="212"/>
                    <a:pt x="96" y="221"/>
                    <a:pt x="122" y="221"/>
                  </a:cubicBezTo>
                  <a:cubicBezTo>
                    <a:pt x="179" y="221"/>
                    <a:pt x="234" y="175"/>
                    <a:pt x="233" y="108"/>
                  </a:cubicBezTo>
                  <a:cubicBezTo>
                    <a:pt x="231" y="43"/>
                    <a:pt x="177" y="0"/>
                    <a:pt x="1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3" name="Google Shape;38213;p48"/>
            <p:cNvSpPr/>
            <p:nvPr/>
          </p:nvSpPr>
          <p:spPr>
            <a:xfrm>
              <a:off x="975100" y="4595400"/>
              <a:ext cx="5875" cy="5550"/>
            </a:xfrm>
            <a:custGeom>
              <a:avLst/>
              <a:gdLst/>
              <a:ahLst/>
              <a:cxnLst/>
              <a:rect l="l" t="t" r="r" b="b"/>
              <a:pathLst>
                <a:path w="235" h="222" extrusionOk="0">
                  <a:moveTo>
                    <a:pt x="122" y="0"/>
                  </a:moveTo>
                  <a:cubicBezTo>
                    <a:pt x="94" y="0"/>
                    <a:pt x="65" y="11"/>
                    <a:pt x="42" y="35"/>
                  </a:cubicBezTo>
                  <a:cubicBezTo>
                    <a:pt x="0" y="78"/>
                    <a:pt x="2" y="149"/>
                    <a:pt x="47" y="191"/>
                  </a:cubicBezTo>
                  <a:cubicBezTo>
                    <a:pt x="69" y="212"/>
                    <a:pt x="95" y="221"/>
                    <a:pt x="121" y="221"/>
                  </a:cubicBezTo>
                  <a:cubicBezTo>
                    <a:pt x="179" y="221"/>
                    <a:pt x="234" y="176"/>
                    <a:pt x="233" y="108"/>
                  </a:cubicBezTo>
                  <a:cubicBezTo>
                    <a:pt x="231" y="42"/>
                    <a:pt x="177" y="0"/>
                    <a:pt x="1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4" name="Google Shape;38214;p48"/>
            <p:cNvSpPr/>
            <p:nvPr/>
          </p:nvSpPr>
          <p:spPr>
            <a:xfrm>
              <a:off x="1452525" y="5028100"/>
              <a:ext cx="5875" cy="5550"/>
            </a:xfrm>
            <a:custGeom>
              <a:avLst/>
              <a:gdLst/>
              <a:ahLst/>
              <a:cxnLst/>
              <a:rect l="l" t="t" r="r" b="b"/>
              <a:pathLst>
                <a:path w="235" h="222" extrusionOk="0">
                  <a:moveTo>
                    <a:pt x="123" y="1"/>
                  </a:moveTo>
                  <a:cubicBezTo>
                    <a:pt x="94" y="1"/>
                    <a:pt x="66" y="12"/>
                    <a:pt x="43" y="36"/>
                  </a:cubicBezTo>
                  <a:cubicBezTo>
                    <a:pt x="1" y="79"/>
                    <a:pt x="4" y="148"/>
                    <a:pt x="48" y="191"/>
                  </a:cubicBezTo>
                  <a:cubicBezTo>
                    <a:pt x="70" y="212"/>
                    <a:pt x="97" y="221"/>
                    <a:pt x="123" y="221"/>
                  </a:cubicBezTo>
                  <a:cubicBezTo>
                    <a:pt x="180" y="221"/>
                    <a:pt x="235" y="176"/>
                    <a:pt x="234" y="108"/>
                  </a:cubicBezTo>
                  <a:cubicBezTo>
                    <a:pt x="232" y="43"/>
                    <a:pt x="178" y="1"/>
                    <a:pt x="12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5" name="Google Shape;38215;p48"/>
            <p:cNvSpPr/>
            <p:nvPr/>
          </p:nvSpPr>
          <p:spPr>
            <a:xfrm>
              <a:off x="1681675" y="4926925"/>
              <a:ext cx="26300" cy="24875"/>
            </a:xfrm>
            <a:custGeom>
              <a:avLst/>
              <a:gdLst/>
              <a:ahLst/>
              <a:cxnLst/>
              <a:rect l="l" t="t" r="r" b="b"/>
              <a:pathLst>
                <a:path w="1052" h="995" extrusionOk="0">
                  <a:moveTo>
                    <a:pt x="545" y="1"/>
                  </a:moveTo>
                  <a:cubicBezTo>
                    <a:pt x="420" y="1"/>
                    <a:pt x="292" y="48"/>
                    <a:pt x="190" y="155"/>
                  </a:cubicBezTo>
                  <a:cubicBezTo>
                    <a:pt x="1" y="354"/>
                    <a:pt x="8" y="668"/>
                    <a:pt x="206" y="857"/>
                  </a:cubicBezTo>
                  <a:cubicBezTo>
                    <a:pt x="301" y="947"/>
                    <a:pt x="425" y="994"/>
                    <a:pt x="550" y="994"/>
                  </a:cubicBezTo>
                  <a:cubicBezTo>
                    <a:pt x="618" y="994"/>
                    <a:pt x="686" y="980"/>
                    <a:pt x="751" y="952"/>
                  </a:cubicBezTo>
                  <a:cubicBezTo>
                    <a:pt x="934" y="871"/>
                    <a:pt x="1051" y="687"/>
                    <a:pt x="1045" y="486"/>
                  </a:cubicBezTo>
                  <a:cubicBezTo>
                    <a:pt x="1038" y="192"/>
                    <a:pt x="796" y="1"/>
                    <a:pt x="54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6" name="Google Shape;38216;p48"/>
            <p:cNvSpPr/>
            <p:nvPr/>
          </p:nvSpPr>
          <p:spPr>
            <a:xfrm>
              <a:off x="2375600" y="4931600"/>
              <a:ext cx="46075" cy="41550"/>
            </a:xfrm>
            <a:custGeom>
              <a:avLst/>
              <a:gdLst/>
              <a:ahLst/>
              <a:cxnLst/>
              <a:rect l="l" t="t" r="r" b="b"/>
              <a:pathLst>
                <a:path w="1843" h="1662" extrusionOk="0">
                  <a:moveTo>
                    <a:pt x="895" y="1"/>
                  </a:moveTo>
                  <a:cubicBezTo>
                    <a:pt x="700" y="1"/>
                    <a:pt x="506" y="70"/>
                    <a:pt x="352" y="203"/>
                  </a:cubicBezTo>
                  <a:cubicBezTo>
                    <a:pt x="98" y="424"/>
                    <a:pt x="0" y="774"/>
                    <a:pt x="107" y="1094"/>
                  </a:cubicBezTo>
                  <a:cubicBezTo>
                    <a:pt x="214" y="1413"/>
                    <a:pt x="501" y="1635"/>
                    <a:pt x="836" y="1659"/>
                  </a:cubicBezTo>
                  <a:cubicBezTo>
                    <a:pt x="856" y="1661"/>
                    <a:pt x="876" y="1661"/>
                    <a:pt x="896" y="1661"/>
                  </a:cubicBezTo>
                  <a:cubicBezTo>
                    <a:pt x="1209" y="1661"/>
                    <a:pt x="1497" y="1486"/>
                    <a:pt x="1639" y="1204"/>
                  </a:cubicBezTo>
                  <a:cubicBezTo>
                    <a:pt x="1843" y="793"/>
                    <a:pt x="1678" y="294"/>
                    <a:pt x="1267" y="89"/>
                  </a:cubicBezTo>
                  <a:cubicBezTo>
                    <a:pt x="1149" y="29"/>
                    <a:pt x="1022" y="1"/>
                    <a:pt x="8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7" name="Google Shape;38217;p48"/>
            <p:cNvSpPr/>
            <p:nvPr/>
          </p:nvSpPr>
          <p:spPr>
            <a:xfrm>
              <a:off x="2231150" y="5026025"/>
              <a:ext cx="26525" cy="22900"/>
            </a:xfrm>
            <a:custGeom>
              <a:avLst/>
              <a:gdLst/>
              <a:ahLst/>
              <a:cxnLst/>
              <a:rect l="l" t="t" r="r" b="b"/>
              <a:pathLst>
                <a:path w="1061" h="916" extrusionOk="0">
                  <a:moveTo>
                    <a:pt x="538" y="0"/>
                  </a:moveTo>
                  <a:cubicBezTo>
                    <a:pt x="247" y="0"/>
                    <a:pt x="1" y="289"/>
                    <a:pt x="106" y="603"/>
                  </a:cubicBezTo>
                  <a:cubicBezTo>
                    <a:pt x="164" y="777"/>
                    <a:pt x="322" y="900"/>
                    <a:pt x="506" y="914"/>
                  </a:cubicBezTo>
                  <a:cubicBezTo>
                    <a:pt x="517" y="915"/>
                    <a:pt x="528" y="915"/>
                    <a:pt x="539" y="915"/>
                  </a:cubicBezTo>
                  <a:cubicBezTo>
                    <a:pt x="711" y="915"/>
                    <a:pt x="870" y="818"/>
                    <a:pt x="947" y="663"/>
                  </a:cubicBezTo>
                  <a:cubicBezTo>
                    <a:pt x="1060" y="437"/>
                    <a:pt x="969" y="162"/>
                    <a:pt x="743" y="50"/>
                  </a:cubicBezTo>
                  <a:cubicBezTo>
                    <a:pt x="675" y="15"/>
                    <a:pt x="605"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8" name="Google Shape;38218;p48"/>
            <p:cNvSpPr/>
            <p:nvPr/>
          </p:nvSpPr>
          <p:spPr>
            <a:xfrm>
              <a:off x="1877625" y="5200775"/>
              <a:ext cx="35325" cy="30500"/>
            </a:xfrm>
            <a:custGeom>
              <a:avLst/>
              <a:gdLst/>
              <a:ahLst/>
              <a:cxnLst/>
              <a:rect l="l" t="t" r="r" b="b"/>
              <a:pathLst>
                <a:path w="1413" h="1220" extrusionOk="0">
                  <a:moveTo>
                    <a:pt x="715" y="0"/>
                  </a:moveTo>
                  <a:cubicBezTo>
                    <a:pt x="327" y="0"/>
                    <a:pt x="0" y="385"/>
                    <a:pt x="139" y="803"/>
                  </a:cubicBezTo>
                  <a:cubicBezTo>
                    <a:pt x="217" y="1038"/>
                    <a:pt x="428" y="1202"/>
                    <a:pt x="673" y="1218"/>
                  </a:cubicBezTo>
                  <a:cubicBezTo>
                    <a:pt x="688" y="1219"/>
                    <a:pt x="703" y="1220"/>
                    <a:pt x="717" y="1220"/>
                  </a:cubicBezTo>
                  <a:cubicBezTo>
                    <a:pt x="947" y="1220"/>
                    <a:pt x="1157" y="1090"/>
                    <a:pt x="1262" y="883"/>
                  </a:cubicBezTo>
                  <a:cubicBezTo>
                    <a:pt x="1412" y="582"/>
                    <a:pt x="1291" y="217"/>
                    <a:pt x="990" y="67"/>
                  </a:cubicBezTo>
                  <a:cubicBezTo>
                    <a:pt x="898" y="21"/>
                    <a:pt x="805" y="0"/>
                    <a:pt x="71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9" name="Google Shape;38219;p48"/>
            <p:cNvSpPr/>
            <p:nvPr/>
          </p:nvSpPr>
          <p:spPr>
            <a:xfrm>
              <a:off x="1696100" y="4840575"/>
              <a:ext cx="17700" cy="15300"/>
            </a:xfrm>
            <a:custGeom>
              <a:avLst/>
              <a:gdLst/>
              <a:ahLst/>
              <a:cxnLst/>
              <a:rect l="l" t="t" r="r" b="b"/>
              <a:pathLst>
                <a:path w="708" h="612" extrusionOk="0">
                  <a:moveTo>
                    <a:pt x="359" y="1"/>
                  </a:moveTo>
                  <a:cubicBezTo>
                    <a:pt x="165" y="1"/>
                    <a:pt x="0" y="193"/>
                    <a:pt x="70" y="402"/>
                  </a:cubicBezTo>
                  <a:cubicBezTo>
                    <a:pt x="115" y="540"/>
                    <a:pt x="238" y="611"/>
                    <a:pt x="360" y="611"/>
                  </a:cubicBezTo>
                  <a:cubicBezTo>
                    <a:pt x="467" y="611"/>
                    <a:pt x="575" y="556"/>
                    <a:pt x="632" y="442"/>
                  </a:cubicBezTo>
                  <a:cubicBezTo>
                    <a:pt x="707" y="292"/>
                    <a:pt x="645" y="110"/>
                    <a:pt x="495" y="34"/>
                  </a:cubicBezTo>
                  <a:cubicBezTo>
                    <a:pt x="450" y="11"/>
                    <a:pt x="404" y="1"/>
                    <a:pt x="35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0" name="Google Shape;38220;p48"/>
            <p:cNvSpPr/>
            <p:nvPr/>
          </p:nvSpPr>
          <p:spPr>
            <a:xfrm>
              <a:off x="1983225" y="4739500"/>
              <a:ext cx="36350" cy="32775"/>
            </a:xfrm>
            <a:custGeom>
              <a:avLst/>
              <a:gdLst/>
              <a:ahLst/>
              <a:cxnLst/>
              <a:rect l="l" t="t" r="r" b="b"/>
              <a:pathLst>
                <a:path w="1454" h="1311" extrusionOk="0">
                  <a:moveTo>
                    <a:pt x="707" y="0"/>
                  </a:moveTo>
                  <a:cubicBezTo>
                    <a:pt x="552" y="0"/>
                    <a:pt x="399" y="55"/>
                    <a:pt x="277" y="161"/>
                  </a:cubicBezTo>
                  <a:cubicBezTo>
                    <a:pt x="77" y="334"/>
                    <a:pt x="0" y="611"/>
                    <a:pt x="85" y="863"/>
                  </a:cubicBezTo>
                  <a:cubicBezTo>
                    <a:pt x="169" y="1114"/>
                    <a:pt x="396" y="1290"/>
                    <a:pt x="660" y="1309"/>
                  </a:cubicBezTo>
                  <a:cubicBezTo>
                    <a:pt x="675" y="1310"/>
                    <a:pt x="691" y="1311"/>
                    <a:pt x="706" y="1311"/>
                  </a:cubicBezTo>
                  <a:cubicBezTo>
                    <a:pt x="953" y="1311"/>
                    <a:pt x="1181" y="1173"/>
                    <a:pt x="1293" y="949"/>
                  </a:cubicBezTo>
                  <a:cubicBezTo>
                    <a:pt x="1454" y="626"/>
                    <a:pt x="1323" y="232"/>
                    <a:pt x="1000" y="69"/>
                  </a:cubicBezTo>
                  <a:cubicBezTo>
                    <a:pt x="907" y="23"/>
                    <a:pt x="807" y="0"/>
                    <a:pt x="70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1" name="Google Shape;38221;p48"/>
            <p:cNvSpPr/>
            <p:nvPr/>
          </p:nvSpPr>
          <p:spPr>
            <a:xfrm>
              <a:off x="2154150" y="4780500"/>
              <a:ext cx="8250" cy="7150"/>
            </a:xfrm>
            <a:custGeom>
              <a:avLst/>
              <a:gdLst/>
              <a:ahLst/>
              <a:cxnLst/>
              <a:rect l="l" t="t" r="r" b="b"/>
              <a:pathLst>
                <a:path w="330" h="286" extrusionOk="0">
                  <a:moveTo>
                    <a:pt x="167" y="1"/>
                  </a:moveTo>
                  <a:cubicBezTo>
                    <a:pt x="77" y="1"/>
                    <a:pt x="1" y="91"/>
                    <a:pt x="34" y="188"/>
                  </a:cubicBezTo>
                  <a:cubicBezTo>
                    <a:pt x="55" y="252"/>
                    <a:pt x="112" y="286"/>
                    <a:pt x="168" y="286"/>
                  </a:cubicBezTo>
                  <a:cubicBezTo>
                    <a:pt x="218" y="286"/>
                    <a:pt x="268" y="260"/>
                    <a:pt x="294" y="208"/>
                  </a:cubicBezTo>
                  <a:cubicBezTo>
                    <a:pt x="330" y="137"/>
                    <a:pt x="301" y="51"/>
                    <a:pt x="231" y="17"/>
                  </a:cubicBezTo>
                  <a:cubicBezTo>
                    <a:pt x="209" y="6"/>
                    <a:pt x="188" y="1"/>
                    <a:pt x="16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2" name="Google Shape;38222;p48"/>
            <p:cNvSpPr/>
            <p:nvPr/>
          </p:nvSpPr>
          <p:spPr>
            <a:xfrm>
              <a:off x="2140175" y="5151600"/>
              <a:ext cx="6425" cy="5550"/>
            </a:xfrm>
            <a:custGeom>
              <a:avLst/>
              <a:gdLst/>
              <a:ahLst/>
              <a:cxnLst/>
              <a:rect l="l" t="t" r="r" b="b"/>
              <a:pathLst>
                <a:path w="257" h="222" extrusionOk="0">
                  <a:moveTo>
                    <a:pt x="130" y="0"/>
                  </a:moveTo>
                  <a:cubicBezTo>
                    <a:pt x="60" y="0"/>
                    <a:pt x="1" y="70"/>
                    <a:pt x="26" y="146"/>
                  </a:cubicBezTo>
                  <a:cubicBezTo>
                    <a:pt x="42" y="196"/>
                    <a:pt x="86" y="221"/>
                    <a:pt x="130" y="221"/>
                  </a:cubicBezTo>
                  <a:cubicBezTo>
                    <a:pt x="169" y="221"/>
                    <a:pt x="208" y="202"/>
                    <a:pt x="229" y="161"/>
                  </a:cubicBezTo>
                  <a:cubicBezTo>
                    <a:pt x="256" y="105"/>
                    <a:pt x="234" y="39"/>
                    <a:pt x="180" y="12"/>
                  </a:cubicBezTo>
                  <a:cubicBezTo>
                    <a:pt x="163" y="4"/>
                    <a:pt x="147" y="0"/>
                    <a:pt x="13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3" name="Google Shape;38223;p48"/>
            <p:cNvSpPr/>
            <p:nvPr/>
          </p:nvSpPr>
          <p:spPr>
            <a:xfrm>
              <a:off x="1847225" y="5003400"/>
              <a:ext cx="6425" cy="5550"/>
            </a:xfrm>
            <a:custGeom>
              <a:avLst/>
              <a:gdLst/>
              <a:ahLst/>
              <a:cxnLst/>
              <a:rect l="l" t="t" r="r" b="b"/>
              <a:pathLst>
                <a:path w="257" h="222" extrusionOk="0">
                  <a:moveTo>
                    <a:pt x="131" y="0"/>
                  </a:moveTo>
                  <a:cubicBezTo>
                    <a:pt x="61" y="0"/>
                    <a:pt x="1" y="70"/>
                    <a:pt x="26" y="146"/>
                  </a:cubicBezTo>
                  <a:cubicBezTo>
                    <a:pt x="43" y="196"/>
                    <a:pt x="87" y="221"/>
                    <a:pt x="131" y="221"/>
                  </a:cubicBezTo>
                  <a:cubicBezTo>
                    <a:pt x="170" y="221"/>
                    <a:pt x="209" y="202"/>
                    <a:pt x="229" y="161"/>
                  </a:cubicBezTo>
                  <a:cubicBezTo>
                    <a:pt x="256" y="107"/>
                    <a:pt x="234" y="39"/>
                    <a:pt x="180" y="12"/>
                  </a:cubicBezTo>
                  <a:cubicBezTo>
                    <a:pt x="164" y="4"/>
                    <a:pt x="147" y="0"/>
                    <a:pt x="1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4" name="Google Shape;38224;p48"/>
            <p:cNvSpPr/>
            <p:nvPr/>
          </p:nvSpPr>
          <p:spPr>
            <a:xfrm>
              <a:off x="1633475" y="5151525"/>
              <a:ext cx="28800" cy="24900"/>
            </a:xfrm>
            <a:custGeom>
              <a:avLst/>
              <a:gdLst/>
              <a:ahLst/>
              <a:cxnLst/>
              <a:rect l="l" t="t" r="r" b="b"/>
              <a:pathLst>
                <a:path w="1152" h="996" extrusionOk="0">
                  <a:moveTo>
                    <a:pt x="584" y="0"/>
                  </a:moveTo>
                  <a:cubicBezTo>
                    <a:pt x="268" y="0"/>
                    <a:pt x="1" y="315"/>
                    <a:pt x="114" y="656"/>
                  </a:cubicBezTo>
                  <a:cubicBezTo>
                    <a:pt x="177" y="846"/>
                    <a:pt x="349" y="980"/>
                    <a:pt x="550" y="994"/>
                  </a:cubicBezTo>
                  <a:cubicBezTo>
                    <a:pt x="563" y="995"/>
                    <a:pt x="575" y="995"/>
                    <a:pt x="587" y="995"/>
                  </a:cubicBezTo>
                  <a:cubicBezTo>
                    <a:pt x="773" y="995"/>
                    <a:pt x="945" y="889"/>
                    <a:pt x="1030" y="720"/>
                  </a:cubicBezTo>
                  <a:cubicBezTo>
                    <a:pt x="1151" y="475"/>
                    <a:pt x="1052" y="178"/>
                    <a:pt x="807" y="54"/>
                  </a:cubicBezTo>
                  <a:cubicBezTo>
                    <a:pt x="733" y="17"/>
                    <a:pt x="657" y="0"/>
                    <a:pt x="5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5" name="Google Shape;38225;p48"/>
            <p:cNvSpPr/>
            <p:nvPr/>
          </p:nvSpPr>
          <p:spPr>
            <a:xfrm>
              <a:off x="2008775" y="5008100"/>
              <a:ext cx="13750" cy="13000"/>
            </a:xfrm>
            <a:custGeom>
              <a:avLst/>
              <a:gdLst/>
              <a:ahLst/>
              <a:cxnLst/>
              <a:rect l="l" t="t" r="r" b="b"/>
              <a:pathLst>
                <a:path w="550" h="520" extrusionOk="0">
                  <a:moveTo>
                    <a:pt x="285" y="0"/>
                  </a:moveTo>
                  <a:cubicBezTo>
                    <a:pt x="220" y="0"/>
                    <a:pt x="153" y="25"/>
                    <a:pt x="100" y="81"/>
                  </a:cubicBezTo>
                  <a:cubicBezTo>
                    <a:pt x="1" y="185"/>
                    <a:pt x="4" y="349"/>
                    <a:pt x="107" y="448"/>
                  </a:cubicBezTo>
                  <a:cubicBezTo>
                    <a:pt x="159" y="498"/>
                    <a:pt x="222" y="520"/>
                    <a:pt x="284" y="520"/>
                  </a:cubicBezTo>
                  <a:cubicBezTo>
                    <a:pt x="419" y="520"/>
                    <a:pt x="549" y="412"/>
                    <a:pt x="546" y="254"/>
                  </a:cubicBezTo>
                  <a:cubicBezTo>
                    <a:pt x="542" y="100"/>
                    <a:pt x="416" y="0"/>
                    <a:pt x="2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6" name="Google Shape;38226;p48"/>
            <p:cNvSpPr/>
            <p:nvPr/>
          </p:nvSpPr>
          <p:spPr>
            <a:xfrm>
              <a:off x="1804550" y="4804650"/>
              <a:ext cx="27425" cy="25950"/>
            </a:xfrm>
            <a:custGeom>
              <a:avLst/>
              <a:gdLst/>
              <a:ahLst/>
              <a:cxnLst/>
              <a:rect l="l" t="t" r="r" b="b"/>
              <a:pathLst>
                <a:path w="1097" h="1038" extrusionOk="0">
                  <a:moveTo>
                    <a:pt x="569" y="0"/>
                  </a:moveTo>
                  <a:cubicBezTo>
                    <a:pt x="438" y="0"/>
                    <a:pt x="305" y="50"/>
                    <a:pt x="199" y="161"/>
                  </a:cubicBezTo>
                  <a:cubicBezTo>
                    <a:pt x="0" y="369"/>
                    <a:pt x="8" y="696"/>
                    <a:pt x="215" y="895"/>
                  </a:cubicBezTo>
                  <a:cubicBezTo>
                    <a:pt x="314" y="988"/>
                    <a:pt x="442" y="1038"/>
                    <a:pt x="572" y="1038"/>
                  </a:cubicBezTo>
                  <a:cubicBezTo>
                    <a:pt x="643" y="1038"/>
                    <a:pt x="715" y="1023"/>
                    <a:pt x="782" y="993"/>
                  </a:cubicBezTo>
                  <a:cubicBezTo>
                    <a:pt x="974" y="908"/>
                    <a:pt x="1096" y="716"/>
                    <a:pt x="1090" y="507"/>
                  </a:cubicBezTo>
                  <a:cubicBezTo>
                    <a:pt x="1083" y="200"/>
                    <a:pt x="831" y="0"/>
                    <a:pt x="56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7" name="Google Shape;38227;p48"/>
            <p:cNvSpPr/>
            <p:nvPr/>
          </p:nvSpPr>
          <p:spPr>
            <a:xfrm>
              <a:off x="1727525" y="4502975"/>
              <a:ext cx="34250" cy="32425"/>
            </a:xfrm>
            <a:custGeom>
              <a:avLst/>
              <a:gdLst/>
              <a:ahLst/>
              <a:cxnLst/>
              <a:rect l="l" t="t" r="r" b="b"/>
              <a:pathLst>
                <a:path w="1370" h="1297" extrusionOk="0">
                  <a:moveTo>
                    <a:pt x="716" y="1"/>
                  </a:moveTo>
                  <a:cubicBezTo>
                    <a:pt x="543" y="1"/>
                    <a:pt x="372" y="71"/>
                    <a:pt x="248" y="201"/>
                  </a:cubicBezTo>
                  <a:cubicBezTo>
                    <a:pt x="0" y="461"/>
                    <a:pt x="11" y="871"/>
                    <a:pt x="269" y="1118"/>
                  </a:cubicBezTo>
                  <a:cubicBezTo>
                    <a:pt x="392" y="1235"/>
                    <a:pt x="553" y="1297"/>
                    <a:pt x="716" y="1297"/>
                  </a:cubicBezTo>
                  <a:cubicBezTo>
                    <a:pt x="805" y="1297"/>
                    <a:pt x="894" y="1279"/>
                    <a:pt x="979" y="1241"/>
                  </a:cubicBezTo>
                  <a:cubicBezTo>
                    <a:pt x="1218" y="1136"/>
                    <a:pt x="1369" y="895"/>
                    <a:pt x="1363" y="634"/>
                  </a:cubicBezTo>
                  <a:cubicBezTo>
                    <a:pt x="1357" y="372"/>
                    <a:pt x="1195" y="139"/>
                    <a:pt x="950" y="45"/>
                  </a:cubicBezTo>
                  <a:cubicBezTo>
                    <a:pt x="874" y="15"/>
                    <a:pt x="795" y="1"/>
                    <a:pt x="71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8" name="Google Shape;38228;p48"/>
            <p:cNvSpPr/>
            <p:nvPr/>
          </p:nvSpPr>
          <p:spPr>
            <a:xfrm>
              <a:off x="2907700" y="4426125"/>
              <a:ext cx="20650" cy="19500"/>
            </a:xfrm>
            <a:custGeom>
              <a:avLst/>
              <a:gdLst/>
              <a:ahLst/>
              <a:cxnLst/>
              <a:rect l="l" t="t" r="r" b="b"/>
              <a:pathLst>
                <a:path w="826" h="780" extrusionOk="0">
                  <a:moveTo>
                    <a:pt x="428" y="0"/>
                  </a:moveTo>
                  <a:cubicBezTo>
                    <a:pt x="330" y="0"/>
                    <a:pt x="229" y="38"/>
                    <a:pt x="150" y="122"/>
                  </a:cubicBezTo>
                  <a:cubicBezTo>
                    <a:pt x="1" y="276"/>
                    <a:pt x="7" y="523"/>
                    <a:pt x="163" y="672"/>
                  </a:cubicBezTo>
                  <a:cubicBezTo>
                    <a:pt x="241" y="747"/>
                    <a:pt x="336" y="780"/>
                    <a:pt x="428" y="780"/>
                  </a:cubicBezTo>
                  <a:cubicBezTo>
                    <a:pt x="631" y="780"/>
                    <a:pt x="825" y="619"/>
                    <a:pt x="820" y="382"/>
                  </a:cubicBezTo>
                  <a:cubicBezTo>
                    <a:pt x="814" y="150"/>
                    <a:pt x="624" y="0"/>
                    <a:pt x="42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9" name="Google Shape;38229;p48"/>
            <p:cNvSpPr/>
            <p:nvPr/>
          </p:nvSpPr>
          <p:spPr>
            <a:xfrm>
              <a:off x="2777625" y="5193825"/>
              <a:ext cx="54800" cy="51850"/>
            </a:xfrm>
            <a:custGeom>
              <a:avLst/>
              <a:gdLst/>
              <a:ahLst/>
              <a:cxnLst/>
              <a:rect l="l" t="t" r="r" b="b"/>
              <a:pathLst>
                <a:path w="2192" h="2074" extrusionOk="0">
                  <a:moveTo>
                    <a:pt x="1147" y="1"/>
                  </a:moveTo>
                  <a:cubicBezTo>
                    <a:pt x="869" y="1"/>
                    <a:pt x="596" y="112"/>
                    <a:pt x="396" y="321"/>
                  </a:cubicBezTo>
                  <a:cubicBezTo>
                    <a:pt x="0" y="736"/>
                    <a:pt x="15" y="1391"/>
                    <a:pt x="430" y="1786"/>
                  </a:cubicBezTo>
                  <a:cubicBezTo>
                    <a:pt x="627" y="1974"/>
                    <a:pt x="885" y="2073"/>
                    <a:pt x="1146" y="2073"/>
                  </a:cubicBezTo>
                  <a:cubicBezTo>
                    <a:pt x="1288" y="2073"/>
                    <a:pt x="1430" y="2044"/>
                    <a:pt x="1565" y="1985"/>
                  </a:cubicBezTo>
                  <a:cubicBezTo>
                    <a:pt x="1948" y="1815"/>
                    <a:pt x="2192" y="1432"/>
                    <a:pt x="2181" y="1012"/>
                  </a:cubicBezTo>
                  <a:cubicBezTo>
                    <a:pt x="2172" y="593"/>
                    <a:pt x="1911" y="222"/>
                    <a:pt x="1520" y="70"/>
                  </a:cubicBezTo>
                  <a:cubicBezTo>
                    <a:pt x="1399" y="23"/>
                    <a:pt x="1272" y="1"/>
                    <a:pt x="11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0" name="Google Shape;38230;p48"/>
            <p:cNvSpPr/>
            <p:nvPr/>
          </p:nvSpPr>
          <p:spPr>
            <a:xfrm>
              <a:off x="2906425" y="3822250"/>
              <a:ext cx="31775" cy="31800"/>
            </a:xfrm>
            <a:custGeom>
              <a:avLst/>
              <a:gdLst/>
              <a:ahLst/>
              <a:cxnLst/>
              <a:rect l="l" t="t" r="r" b="b"/>
              <a:pathLst>
                <a:path w="1271" h="1272" extrusionOk="0">
                  <a:moveTo>
                    <a:pt x="637" y="1"/>
                  </a:moveTo>
                  <a:cubicBezTo>
                    <a:pt x="285" y="1"/>
                    <a:pt x="1" y="285"/>
                    <a:pt x="1" y="637"/>
                  </a:cubicBezTo>
                  <a:cubicBezTo>
                    <a:pt x="1" y="987"/>
                    <a:pt x="285" y="1271"/>
                    <a:pt x="637" y="1271"/>
                  </a:cubicBezTo>
                  <a:cubicBezTo>
                    <a:pt x="987" y="1271"/>
                    <a:pt x="1271" y="987"/>
                    <a:pt x="1271" y="637"/>
                  </a:cubicBezTo>
                  <a:cubicBezTo>
                    <a:pt x="1271" y="285"/>
                    <a:pt x="987" y="1"/>
                    <a:pt x="63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1" name="Google Shape;38231;p48"/>
            <p:cNvSpPr/>
            <p:nvPr/>
          </p:nvSpPr>
          <p:spPr>
            <a:xfrm>
              <a:off x="2215025" y="3802925"/>
              <a:ext cx="27300" cy="23375"/>
            </a:xfrm>
            <a:custGeom>
              <a:avLst/>
              <a:gdLst/>
              <a:ahLst/>
              <a:cxnLst/>
              <a:rect l="l" t="t" r="r" b="b"/>
              <a:pathLst>
                <a:path w="1092" h="935" extrusionOk="0">
                  <a:moveTo>
                    <a:pt x="471" y="0"/>
                  </a:moveTo>
                  <a:cubicBezTo>
                    <a:pt x="231" y="0"/>
                    <a:pt x="1" y="187"/>
                    <a:pt x="1" y="469"/>
                  </a:cubicBezTo>
                  <a:cubicBezTo>
                    <a:pt x="1" y="726"/>
                    <a:pt x="210" y="935"/>
                    <a:pt x="468" y="935"/>
                  </a:cubicBezTo>
                  <a:cubicBezTo>
                    <a:pt x="883" y="935"/>
                    <a:pt x="1092" y="433"/>
                    <a:pt x="797" y="138"/>
                  </a:cubicBezTo>
                  <a:cubicBezTo>
                    <a:pt x="703"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2" name="Google Shape;38232;p48"/>
            <p:cNvSpPr/>
            <p:nvPr/>
          </p:nvSpPr>
          <p:spPr>
            <a:xfrm>
              <a:off x="2491325" y="3339825"/>
              <a:ext cx="72850" cy="70100"/>
            </a:xfrm>
            <a:custGeom>
              <a:avLst/>
              <a:gdLst/>
              <a:ahLst/>
              <a:cxnLst/>
              <a:rect l="l" t="t" r="r" b="b"/>
              <a:pathLst>
                <a:path w="2914" h="2804" extrusionOk="0">
                  <a:moveTo>
                    <a:pt x="1400" y="1"/>
                  </a:moveTo>
                  <a:cubicBezTo>
                    <a:pt x="1220" y="1"/>
                    <a:pt x="1038" y="36"/>
                    <a:pt x="865" y="107"/>
                  </a:cubicBezTo>
                  <a:cubicBezTo>
                    <a:pt x="342" y="325"/>
                    <a:pt x="1" y="836"/>
                    <a:pt x="1" y="1403"/>
                  </a:cubicBezTo>
                  <a:cubicBezTo>
                    <a:pt x="1" y="2177"/>
                    <a:pt x="627" y="2804"/>
                    <a:pt x="1401" y="2804"/>
                  </a:cubicBezTo>
                  <a:cubicBezTo>
                    <a:pt x="1968" y="2804"/>
                    <a:pt x="2479" y="2462"/>
                    <a:pt x="2696" y="1938"/>
                  </a:cubicBezTo>
                  <a:cubicBezTo>
                    <a:pt x="2914" y="1415"/>
                    <a:pt x="2793" y="812"/>
                    <a:pt x="2392" y="412"/>
                  </a:cubicBezTo>
                  <a:cubicBezTo>
                    <a:pt x="2124" y="143"/>
                    <a:pt x="1766" y="1"/>
                    <a:pt x="14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3" name="Google Shape;38233;p48"/>
            <p:cNvSpPr/>
            <p:nvPr/>
          </p:nvSpPr>
          <p:spPr>
            <a:xfrm>
              <a:off x="2339550" y="3382650"/>
              <a:ext cx="32375" cy="31150"/>
            </a:xfrm>
            <a:custGeom>
              <a:avLst/>
              <a:gdLst/>
              <a:ahLst/>
              <a:cxnLst/>
              <a:rect l="l" t="t" r="r" b="b"/>
              <a:pathLst>
                <a:path w="1295" h="1246" extrusionOk="0">
                  <a:moveTo>
                    <a:pt x="623" y="0"/>
                  </a:moveTo>
                  <a:cubicBezTo>
                    <a:pt x="543" y="0"/>
                    <a:pt x="462" y="16"/>
                    <a:pt x="386" y="47"/>
                  </a:cubicBezTo>
                  <a:cubicBezTo>
                    <a:pt x="153" y="145"/>
                    <a:pt x="1" y="372"/>
                    <a:pt x="1" y="623"/>
                  </a:cubicBezTo>
                  <a:cubicBezTo>
                    <a:pt x="1" y="967"/>
                    <a:pt x="279" y="1245"/>
                    <a:pt x="623" y="1245"/>
                  </a:cubicBezTo>
                  <a:cubicBezTo>
                    <a:pt x="876" y="1245"/>
                    <a:pt x="1103" y="1094"/>
                    <a:pt x="1199" y="862"/>
                  </a:cubicBezTo>
                  <a:cubicBezTo>
                    <a:pt x="1295" y="629"/>
                    <a:pt x="1242" y="362"/>
                    <a:pt x="1063" y="183"/>
                  </a:cubicBezTo>
                  <a:cubicBezTo>
                    <a:pt x="945" y="64"/>
                    <a:pt x="785" y="0"/>
                    <a:pt x="62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4" name="Google Shape;38234;p48"/>
            <p:cNvSpPr/>
            <p:nvPr/>
          </p:nvSpPr>
          <p:spPr>
            <a:xfrm>
              <a:off x="1408075" y="3583625"/>
              <a:ext cx="108075" cy="104000"/>
            </a:xfrm>
            <a:custGeom>
              <a:avLst/>
              <a:gdLst/>
              <a:ahLst/>
              <a:cxnLst/>
              <a:rect l="l" t="t" r="r" b="b"/>
              <a:pathLst>
                <a:path w="4323" h="4160" extrusionOk="0">
                  <a:moveTo>
                    <a:pt x="2080" y="0"/>
                  </a:moveTo>
                  <a:cubicBezTo>
                    <a:pt x="1812" y="0"/>
                    <a:pt x="1542" y="52"/>
                    <a:pt x="1284" y="159"/>
                  </a:cubicBezTo>
                  <a:cubicBezTo>
                    <a:pt x="507" y="481"/>
                    <a:pt x="1" y="1239"/>
                    <a:pt x="1" y="2080"/>
                  </a:cubicBezTo>
                  <a:cubicBezTo>
                    <a:pt x="1" y="3227"/>
                    <a:pt x="931" y="4159"/>
                    <a:pt x="2080" y="4159"/>
                  </a:cubicBezTo>
                  <a:cubicBezTo>
                    <a:pt x="2921" y="4159"/>
                    <a:pt x="3679" y="3653"/>
                    <a:pt x="4000" y="2875"/>
                  </a:cubicBezTo>
                  <a:cubicBezTo>
                    <a:pt x="4322" y="2098"/>
                    <a:pt x="4145" y="1204"/>
                    <a:pt x="3550" y="609"/>
                  </a:cubicBezTo>
                  <a:cubicBezTo>
                    <a:pt x="3153" y="212"/>
                    <a:pt x="2621" y="0"/>
                    <a:pt x="208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5" name="Google Shape;38235;p48"/>
            <p:cNvSpPr/>
            <p:nvPr/>
          </p:nvSpPr>
          <p:spPr>
            <a:xfrm>
              <a:off x="1456175" y="3479925"/>
              <a:ext cx="18225" cy="15600"/>
            </a:xfrm>
            <a:custGeom>
              <a:avLst/>
              <a:gdLst/>
              <a:ahLst/>
              <a:cxnLst/>
              <a:rect l="l" t="t" r="r" b="b"/>
              <a:pathLst>
                <a:path w="729" h="624" extrusionOk="0">
                  <a:moveTo>
                    <a:pt x="314" y="1"/>
                  </a:moveTo>
                  <a:cubicBezTo>
                    <a:pt x="154" y="1"/>
                    <a:pt x="1" y="125"/>
                    <a:pt x="1" y="312"/>
                  </a:cubicBezTo>
                  <a:cubicBezTo>
                    <a:pt x="1" y="485"/>
                    <a:pt x="139" y="623"/>
                    <a:pt x="312" y="623"/>
                  </a:cubicBezTo>
                  <a:cubicBezTo>
                    <a:pt x="588" y="623"/>
                    <a:pt x="728" y="288"/>
                    <a:pt x="531" y="93"/>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6" name="Google Shape;38236;p48"/>
            <p:cNvSpPr/>
            <p:nvPr/>
          </p:nvSpPr>
          <p:spPr>
            <a:xfrm>
              <a:off x="1292725" y="3596675"/>
              <a:ext cx="27300" cy="23375"/>
            </a:xfrm>
            <a:custGeom>
              <a:avLst/>
              <a:gdLst/>
              <a:ahLst/>
              <a:cxnLst/>
              <a:rect l="l" t="t" r="r" b="b"/>
              <a:pathLst>
                <a:path w="1092" h="935" extrusionOk="0">
                  <a:moveTo>
                    <a:pt x="471" y="0"/>
                  </a:moveTo>
                  <a:cubicBezTo>
                    <a:pt x="231" y="0"/>
                    <a:pt x="0" y="187"/>
                    <a:pt x="0" y="469"/>
                  </a:cubicBezTo>
                  <a:cubicBezTo>
                    <a:pt x="0" y="726"/>
                    <a:pt x="209" y="935"/>
                    <a:pt x="468" y="935"/>
                  </a:cubicBezTo>
                  <a:cubicBezTo>
                    <a:pt x="884" y="935"/>
                    <a:pt x="1092" y="431"/>
                    <a:pt x="797" y="138"/>
                  </a:cubicBezTo>
                  <a:cubicBezTo>
                    <a:pt x="702" y="43"/>
                    <a:pt x="586" y="0"/>
                    <a:pt x="47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7" name="Google Shape;38237;p48"/>
            <p:cNvSpPr/>
            <p:nvPr/>
          </p:nvSpPr>
          <p:spPr>
            <a:xfrm>
              <a:off x="708975" y="3514975"/>
              <a:ext cx="64775" cy="62325"/>
            </a:xfrm>
            <a:custGeom>
              <a:avLst/>
              <a:gdLst/>
              <a:ahLst/>
              <a:cxnLst/>
              <a:rect l="l" t="t" r="r" b="b"/>
              <a:pathLst>
                <a:path w="2591" h="2493" extrusionOk="0">
                  <a:moveTo>
                    <a:pt x="1247" y="1"/>
                  </a:moveTo>
                  <a:cubicBezTo>
                    <a:pt x="1086" y="1"/>
                    <a:pt x="924" y="32"/>
                    <a:pt x="770" y="96"/>
                  </a:cubicBezTo>
                  <a:cubicBezTo>
                    <a:pt x="304" y="289"/>
                    <a:pt x="1" y="743"/>
                    <a:pt x="1" y="1246"/>
                  </a:cubicBezTo>
                  <a:cubicBezTo>
                    <a:pt x="1" y="1934"/>
                    <a:pt x="558" y="2492"/>
                    <a:pt x="1247" y="2492"/>
                  </a:cubicBezTo>
                  <a:cubicBezTo>
                    <a:pt x="1750" y="2492"/>
                    <a:pt x="2204" y="2188"/>
                    <a:pt x="2397" y="1723"/>
                  </a:cubicBezTo>
                  <a:cubicBezTo>
                    <a:pt x="2590" y="1257"/>
                    <a:pt x="2484" y="722"/>
                    <a:pt x="2127" y="365"/>
                  </a:cubicBezTo>
                  <a:cubicBezTo>
                    <a:pt x="1889" y="127"/>
                    <a:pt x="1571" y="1"/>
                    <a:pt x="1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8" name="Google Shape;38238;p48"/>
            <p:cNvSpPr/>
            <p:nvPr/>
          </p:nvSpPr>
          <p:spPr>
            <a:xfrm>
              <a:off x="767375" y="3939150"/>
              <a:ext cx="40450" cy="38925"/>
            </a:xfrm>
            <a:custGeom>
              <a:avLst/>
              <a:gdLst/>
              <a:ahLst/>
              <a:cxnLst/>
              <a:rect l="l" t="t" r="r" b="b"/>
              <a:pathLst>
                <a:path w="1618" h="1557" extrusionOk="0">
                  <a:moveTo>
                    <a:pt x="779" y="0"/>
                  </a:moveTo>
                  <a:cubicBezTo>
                    <a:pt x="679" y="0"/>
                    <a:pt x="578" y="20"/>
                    <a:pt x="481" y="60"/>
                  </a:cubicBezTo>
                  <a:cubicBezTo>
                    <a:pt x="190" y="180"/>
                    <a:pt x="0" y="464"/>
                    <a:pt x="0" y="778"/>
                  </a:cubicBezTo>
                  <a:cubicBezTo>
                    <a:pt x="0" y="1208"/>
                    <a:pt x="349" y="1557"/>
                    <a:pt x="779" y="1557"/>
                  </a:cubicBezTo>
                  <a:cubicBezTo>
                    <a:pt x="1093" y="1557"/>
                    <a:pt x="1377" y="1367"/>
                    <a:pt x="1497" y="1077"/>
                  </a:cubicBezTo>
                  <a:cubicBezTo>
                    <a:pt x="1618" y="786"/>
                    <a:pt x="1552" y="450"/>
                    <a:pt x="1329" y="228"/>
                  </a:cubicBezTo>
                  <a:cubicBezTo>
                    <a:pt x="1180" y="79"/>
                    <a:pt x="981"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9" name="Google Shape;38239;p48"/>
            <p:cNvSpPr/>
            <p:nvPr/>
          </p:nvSpPr>
          <p:spPr>
            <a:xfrm>
              <a:off x="343175" y="3853525"/>
              <a:ext cx="62300" cy="62300"/>
            </a:xfrm>
            <a:custGeom>
              <a:avLst/>
              <a:gdLst/>
              <a:ahLst/>
              <a:cxnLst/>
              <a:rect l="l" t="t" r="r" b="b"/>
              <a:pathLst>
                <a:path w="2492" h="2492" extrusionOk="0">
                  <a:moveTo>
                    <a:pt x="1247" y="0"/>
                  </a:moveTo>
                  <a:cubicBezTo>
                    <a:pt x="558" y="0"/>
                    <a:pt x="1" y="558"/>
                    <a:pt x="1" y="1247"/>
                  </a:cubicBezTo>
                  <a:cubicBezTo>
                    <a:pt x="1" y="1933"/>
                    <a:pt x="558" y="2491"/>
                    <a:pt x="1247" y="2491"/>
                  </a:cubicBezTo>
                  <a:cubicBezTo>
                    <a:pt x="1933" y="2491"/>
                    <a:pt x="2491" y="1933"/>
                    <a:pt x="2491" y="1247"/>
                  </a:cubicBezTo>
                  <a:cubicBezTo>
                    <a:pt x="2491" y="558"/>
                    <a:pt x="1933" y="0"/>
                    <a:pt x="124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0" name="Google Shape;38240;p48"/>
            <p:cNvSpPr/>
            <p:nvPr/>
          </p:nvSpPr>
          <p:spPr>
            <a:xfrm>
              <a:off x="323700" y="3666725"/>
              <a:ext cx="40500" cy="38950"/>
            </a:xfrm>
            <a:custGeom>
              <a:avLst/>
              <a:gdLst/>
              <a:ahLst/>
              <a:cxnLst/>
              <a:rect l="l" t="t" r="r" b="b"/>
              <a:pathLst>
                <a:path w="1620" h="1558" extrusionOk="0">
                  <a:moveTo>
                    <a:pt x="778" y="1"/>
                  </a:moveTo>
                  <a:cubicBezTo>
                    <a:pt x="679" y="1"/>
                    <a:pt x="578" y="20"/>
                    <a:pt x="482" y="59"/>
                  </a:cubicBezTo>
                  <a:cubicBezTo>
                    <a:pt x="192" y="181"/>
                    <a:pt x="1" y="464"/>
                    <a:pt x="1" y="779"/>
                  </a:cubicBezTo>
                  <a:cubicBezTo>
                    <a:pt x="1" y="1209"/>
                    <a:pt x="350" y="1558"/>
                    <a:pt x="780" y="1558"/>
                  </a:cubicBezTo>
                  <a:cubicBezTo>
                    <a:pt x="1095" y="1558"/>
                    <a:pt x="1379" y="1369"/>
                    <a:pt x="1499" y="1077"/>
                  </a:cubicBezTo>
                  <a:cubicBezTo>
                    <a:pt x="1620" y="787"/>
                    <a:pt x="1554" y="452"/>
                    <a:pt x="1330" y="229"/>
                  </a:cubicBezTo>
                  <a:cubicBezTo>
                    <a:pt x="1180" y="80"/>
                    <a:pt x="981" y="1"/>
                    <a:pt x="77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1" name="Google Shape;38241;p48"/>
            <p:cNvSpPr/>
            <p:nvPr/>
          </p:nvSpPr>
          <p:spPr>
            <a:xfrm>
              <a:off x="238075" y="3974125"/>
              <a:ext cx="27350" cy="23425"/>
            </a:xfrm>
            <a:custGeom>
              <a:avLst/>
              <a:gdLst/>
              <a:ahLst/>
              <a:cxnLst/>
              <a:rect l="l" t="t" r="r" b="b"/>
              <a:pathLst>
                <a:path w="1094" h="937" extrusionOk="0">
                  <a:moveTo>
                    <a:pt x="472" y="0"/>
                  </a:moveTo>
                  <a:cubicBezTo>
                    <a:pt x="231" y="0"/>
                    <a:pt x="1" y="187"/>
                    <a:pt x="2" y="469"/>
                  </a:cubicBezTo>
                  <a:cubicBezTo>
                    <a:pt x="2" y="727"/>
                    <a:pt x="211" y="936"/>
                    <a:pt x="469" y="936"/>
                  </a:cubicBezTo>
                  <a:cubicBezTo>
                    <a:pt x="886" y="935"/>
                    <a:pt x="1093" y="431"/>
                    <a:pt x="799" y="138"/>
                  </a:cubicBezTo>
                  <a:cubicBezTo>
                    <a:pt x="703" y="43"/>
                    <a:pt x="586" y="0"/>
                    <a:pt x="4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2" name="Google Shape;38242;p48"/>
            <p:cNvSpPr/>
            <p:nvPr/>
          </p:nvSpPr>
          <p:spPr>
            <a:xfrm>
              <a:off x="1417250" y="3931350"/>
              <a:ext cx="18225" cy="15625"/>
            </a:xfrm>
            <a:custGeom>
              <a:avLst/>
              <a:gdLst/>
              <a:ahLst/>
              <a:cxnLst/>
              <a:rect l="l" t="t" r="r" b="b"/>
              <a:pathLst>
                <a:path w="729" h="625" extrusionOk="0">
                  <a:moveTo>
                    <a:pt x="314" y="1"/>
                  </a:moveTo>
                  <a:cubicBezTo>
                    <a:pt x="154" y="1"/>
                    <a:pt x="1" y="125"/>
                    <a:pt x="1" y="313"/>
                  </a:cubicBezTo>
                  <a:cubicBezTo>
                    <a:pt x="1" y="484"/>
                    <a:pt x="140" y="624"/>
                    <a:pt x="312" y="624"/>
                  </a:cubicBezTo>
                  <a:cubicBezTo>
                    <a:pt x="590" y="624"/>
                    <a:pt x="728" y="289"/>
                    <a:pt x="533" y="92"/>
                  </a:cubicBezTo>
                  <a:cubicBezTo>
                    <a:pt x="469" y="29"/>
                    <a:pt x="391"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3" name="Google Shape;38243;p48"/>
            <p:cNvSpPr/>
            <p:nvPr/>
          </p:nvSpPr>
          <p:spPr>
            <a:xfrm>
              <a:off x="1724700" y="4188175"/>
              <a:ext cx="18200" cy="15625"/>
            </a:xfrm>
            <a:custGeom>
              <a:avLst/>
              <a:gdLst/>
              <a:ahLst/>
              <a:cxnLst/>
              <a:rect l="l" t="t" r="r" b="b"/>
              <a:pathLst>
                <a:path w="728" h="625" extrusionOk="0">
                  <a:moveTo>
                    <a:pt x="314" y="1"/>
                  </a:moveTo>
                  <a:cubicBezTo>
                    <a:pt x="154" y="1"/>
                    <a:pt x="0" y="125"/>
                    <a:pt x="0" y="313"/>
                  </a:cubicBezTo>
                  <a:cubicBezTo>
                    <a:pt x="0" y="485"/>
                    <a:pt x="139" y="624"/>
                    <a:pt x="312" y="624"/>
                  </a:cubicBezTo>
                  <a:cubicBezTo>
                    <a:pt x="588" y="624"/>
                    <a:pt x="728" y="289"/>
                    <a:pt x="531" y="92"/>
                  </a:cubicBezTo>
                  <a:cubicBezTo>
                    <a:pt x="468" y="29"/>
                    <a:pt x="390" y="1"/>
                    <a:pt x="3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4" name="Google Shape;38244;p48"/>
            <p:cNvSpPr/>
            <p:nvPr/>
          </p:nvSpPr>
          <p:spPr>
            <a:xfrm>
              <a:off x="1923150" y="3623925"/>
              <a:ext cx="40475" cy="38975"/>
            </a:xfrm>
            <a:custGeom>
              <a:avLst/>
              <a:gdLst/>
              <a:ahLst/>
              <a:cxnLst/>
              <a:rect l="l" t="t" r="r" b="b"/>
              <a:pathLst>
                <a:path w="1619" h="1559" extrusionOk="0">
                  <a:moveTo>
                    <a:pt x="779" y="0"/>
                  </a:moveTo>
                  <a:cubicBezTo>
                    <a:pt x="679" y="0"/>
                    <a:pt x="578" y="20"/>
                    <a:pt x="481" y="59"/>
                  </a:cubicBezTo>
                  <a:cubicBezTo>
                    <a:pt x="191" y="180"/>
                    <a:pt x="2" y="464"/>
                    <a:pt x="2" y="779"/>
                  </a:cubicBezTo>
                  <a:cubicBezTo>
                    <a:pt x="0" y="1209"/>
                    <a:pt x="349" y="1558"/>
                    <a:pt x="779" y="1558"/>
                  </a:cubicBezTo>
                  <a:cubicBezTo>
                    <a:pt x="1094" y="1558"/>
                    <a:pt x="1378" y="1367"/>
                    <a:pt x="1499" y="1077"/>
                  </a:cubicBezTo>
                  <a:cubicBezTo>
                    <a:pt x="1619" y="785"/>
                    <a:pt x="1553" y="452"/>
                    <a:pt x="1330" y="228"/>
                  </a:cubicBezTo>
                  <a:cubicBezTo>
                    <a:pt x="1181" y="79"/>
                    <a:pt x="982" y="0"/>
                    <a:pt x="77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5" name="Google Shape;38245;p48"/>
            <p:cNvSpPr/>
            <p:nvPr/>
          </p:nvSpPr>
          <p:spPr>
            <a:xfrm>
              <a:off x="1612425" y="4592100"/>
              <a:ext cx="6600" cy="5675"/>
            </a:xfrm>
            <a:custGeom>
              <a:avLst/>
              <a:gdLst/>
              <a:ahLst/>
              <a:cxnLst/>
              <a:rect l="l" t="t" r="r" b="b"/>
              <a:pathLst>
                <a:path w="264" h="227" extrusionOk="0">
                  <a:moveTo>
                    <a:pt x="114" y="0"/>
                  </a:moveTo>
                  <a:cubicBezTo>
                    <a:pt x="56" y="0"/>
                    <a:pt x="0" y="46"/>
                    <a:pt x="0" y="114"/>
                  </a:cubicBezTo>
                  <a:cubicBezTo>
                    <a:pt x="0" y="176"/>
                    <a:pt x="50" y="227"/>
                    <a:pt x="113" y="227"/>
                  </a:cubicBezTo>
                  <a:cubicBezTo>
                    <a:pt x="212" y="227"/>
                    <a:pt x="263" y="105"/>
                    <a:pt x="193" y="33"/>
                  </a:cubicBezTo>
                  <a:cubicBezTo>
                    <a:pt x="170" y="10"/>
                    <a:pt x="142" y="0"/>
                    <a:pt x="11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6" name="Google Shape;38246;p48"/>
            <p:cNvSpPr/>
            <p:nvPr/>
          </p:nvSpPr>
          <p:spPr>
            <a:xfrm>
              <a:off x="1324250" y="4674600"/>
              <a:ext cx="6650" cy="5650"/>
            </a:xfrm>
            <a:custGeom>
              <a:avLst/>
              <a:gdLst/>
              <a:ahLst/>
              <a:cxnLst/>
              <a:rect l="l" t="t" r="r" b="b"/>
              <a:pathLst>
                <a:path w="266" h="226" extrusionOk="0">
                  <a:moveTo>
                    <a:pt x="115" y="1"/>
                  </a:moveTo>
                  <a:cubicBezTo>
                    <a:pt x="57" y="1"/>
                    <a:pt x="1" y="46"/>
                    <a:pt x="1" y="115"/>
                  </a:cubicBezTo>
                  <a:cubicBezTo>
                    <a:pt x="2" y="176"/>
                    <a:pt x="52" y="226"/>
                    <a:pt x="113" y="226"/>
                  </a:cubicBezTo>
                  <a:cubicBezTo>
                    <a:pt x="214" y="226"/>
                    <a:pt x="265" y="104"/>
                    <a:pt x="193" y="34"/>
                  </a:cubicBezTo>
                  <a:cubicBezTo>
                    <a:pt x="170" y="11"/>
                    <a:pt x="142" y="1"/>
                    <a:pt x="11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7" name="Google Shape;38247;p48"/>
            <p:cNvSpPr/>
            <p:nvPr/>
          </p:nvSpPr>
          <p:spPr>
            <a:xfrm>
              <a:off x="1962100" y="4316550"/>
              <a:ext cx="19650" cy="16850"/>
            </a:xfrm>
            <a:custGeom>
              <a:avLst/>
              <a:gdLst/>
              <a:ahLst/>
              <a:cxnLst/>
              <a:rect l="l" t="t" r="r" b="b"/>
              <a:pathLst>
                <a:path w="786" h="674" extrusionOk="0">
                  <a:moveTo>
                    <a:pt x="338" y="1"/>
                  </a:moveTo>
                  <a:cubicBezTo>
                    <a:pt x="166" y="1"/>
                    <a:pt x="1" y="134"/>
                    <a:pt x="1" y="337"/>
                  </a:cubicBezTo>
                  <a:cubicBezTo>
                    <a:pt x="1" y="523"/>
                    <a:pt x="151" y="673"/>
                    <a:pt x="336" y="673"/>
                  </a:cubicBezTo>
                  <a:cubicBezTo>
                    <a:pt x="635" y="673"/>
                    <a:pt x="785" y="311"/>
                    <a:pt x="573" y="99"/>
                  </a:cubicBezTo>
                  <a:cubicBezTo>
                    <a:pt x="505" y="31"/>
                    <a:pt x="421" y="1"/>
                    <a:pt x="33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8" name="Google Shape;38248;p48"/>
            <p:cNvSpPr/>
            <p:nvPr/>
          </p:nvSpPr>
          <p:spPr>
            <a:xfrm>
              <a:off x="1875375" y="4334725"/>
              <a:ext cx="6600" cy="5700"/>
            </a:xfrm>
            <a:custGeom>
              <a:avLst/>
              <a:gdLst/>
              <a:ahLst/>
              <a:cxnLst/>
              <a:rect l="l" t="t" r="r" b="b"/>
              <a:pathLst>
                <a:path w="264" h="228" extrusionOk="0">
                  <a:moveTo>
                    <a:pt x="114" y="1"/>
                  </a:moveTo>
                  <a:cubicBezTo>
                    <a:pt x="56" y="1"/>
                    <a:pt x="1" y="46"/>
                    <a:pt x="1" y="115"/>
                  </a:cubicBezTo>
                  <a:cubicBezTo>
                    <a:pt x="1" y="176"/>
                    <a:pt x="50" y="227"/>
                    <a:pt x="113" y="227"/>
                  </a:cubicBezTo>
                  <a:cubicBezTo>
                    <a:pt x="213" y="227"/>
                    <a:pt x="264" y="106"/>
                    <a:pt x="193" y="34"/>
                  </a:cubicBezTo>
                  <a:cubicBezTo>
                    <a:pt x="170"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9" name="Google Shape;38249;p48"/>
            <p:cNvSpPr/>
            <p:nvPr/>
          </p:nvSpPr>
          <p:spPr>
            <a:xfrm>
              <a:off x="2272600" y="4176675"/>
              <a:ext cx="6625" cy="5675"/>
            </a:xfrm>
            <a:custGeom>
              <a:avLst/>
              <a:gdLst/>
              <a:ahLst/>
              <a:cxnLst/>
              <a:rect l="l" t="t" r="r" b="b"/>
              <a:pathLst>
                <a:path w="265" h="227" extrusionOk="0">
                  <a:moveTo>
                    <a:pt x="114" y="1"/>
                  </a:moveTo>
                  <a:cubicBezTo>
                    <a:pt x="56" y="1"/>
                    <a:pt x="0" y="45"/>
                    <a:pt x="0" y="113"/>
                  </a:cubicBezTo>
                  <a:cubicBezTo>
                    <a:pt x="0" y="175"/>
                    <a:pt x="50" y="226"/>
                    <a:pt x="113" y="226"/>
                  </a:cubicBezTo>
                  <a:cubicBezTo>
                    <a:pt x="114" y="226"/>
                    <a:pt x="114" y="226"/>
                    <a:pt x="115" y="226"/>
                  </a:cubicBezTo>
                  <a:cubicBezTo>
                    <a:pt x="214" y="226"/>
                    <a:pt x="265" y="105"/>
                    <a:pt x="194" y="34"/>
                  </a:cubicBezTo>
                  <a:cubicBezTo>
                    <a:pt x="171" y="11"/>
                    <a:pt x="142" y="1"/>
                    <a:pt x="11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0" name="Google Shape;38250;p48"/>
            <p:cNvSpPr/>
            <p:nvPr/>
          </p:nvSpPr>
          <p:spPr>
            <a:xfrm>
              <a:off x="2405475" y="4158500"/>
              <a:ext cx="16350" cy="14025"/>
            </a:xfrm>
            <a:custGeom>
              <a:avLst/>
              <a:gdLst/>
              <a:ahLst/>
              <a:cxnLst/>
              <a:rect l="l" t="t" r="r" b="b"/>
              <a:pathLst>
                <a:path w="654" h="561" extrusionOk="0">
                  <a:moveTo>
                    <a:pt x="283" y="1"/>
                  </a:moveTo>
                  <a:cubicBezTo>
                    <a:pt x="139" y="1"/>
                    <a:pt x="0" y="112"/>
                    <a:pt x="0" y="281"/>
                  </a:cubicBezTo>
                  <a:cubicBezTo>
                    <a:pt x="0" y="436"/>
                    <a:pt x="126" y="561"/>
                    <a:pt x="281" y="561"/>
                  </a:cubicBezTo>
                  <a:cubicBezTo>
                    <a:pt x="529" y="561"/>
                    <a:pt x="654" y="259"/>
                    <a:pt x="478" y="83"/>
                  </a:cubicBezTo>
                  <a:cubicBezTo>
                    <a:pt x="421" y="26"/>
                    <a:pt x="351" y="1"/>
                    <a:pt x="28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1" name="Google Shape;38251;p48"/>
            <p:cNvSpPr/>
            <p:nvPr/>
          </p:nvSpPr>
          <p:spPr>
            <a:xfrm>
              <a:off x="2338350" y="4287175"/>
              <a:ext cx="13100" cy="11250"/>
            </a:xfrm>
            <a:custGeom>
              <a:avLst/>
              <a:gdLst/>
              <a:ahLst/>
              <a:cxnLst/>
              <a:rect l="l" t="t" r="r" b="b"/>
              <a:pathLst>
                <a:path w="524" h="450" extrusionOk="0">
                  <a:moveTo>
                    <a:pt x="225" y="1"/>
                  </a:moveTo>
                  <a:cubicBezTo>
                    <a:pt x="111" y="1"/>
                    <a:pt x="1" y="90"/>
                    <a:pt x="1" y="225"/>
                  </a:cubicBezTo>
                  <a:cubicBezTo>
                    <a:pt x="1" y="348"/>
                    <a:pt x="100" y="449"/>
                    <a:pt x="225" y="449"/>
                  </a:cubicBezTo>
                  <a:cubicBezTo>
                    <a:pt x="423" y="449"/>
                    <a:pt x="524" y="209"/>
                    <a:pt x="383" y="67"/>
                  </a:cubicBezTo>
                  <a:cubicBezTo>
                    <a:pt x="337" y="21"/>
                    <a:pt x="280" y="1"/>
                    <a:pt x="2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2" name="Google Shape;38252;p48"/>
            <p:cNvSpPr/>
            <p:nvPr/>
          </p:nvSpPr>
          <p:spPr>
            <a:xfrm>
              <a:off x="2136900" y="4291400"/>
              <a:ext cx="22425" cy="22425"/>
            </a:xfrm>
            <a:custGeom>
              <a:avLst/>
              <a:gdLst/>
              <a:ahLst/>
              <a:cxnLst/>
              <a:rect l="l" t="t" r="r" b="b"/>
              <a:pathLst>
                <a:path w="897" h="897" extrusionOk="0">
                  <a:moveTo>
                    <a:pt x="449" y="0"/>
                  </a:moveTo>
                  <a:cubicBezTo>
                    <a:pt x="202" y="0"/>
                    <a:pt x="1" y="200"/>
                    <a:pt x="1" y="448"/>
                  </a:cubicBezTo>
                  <a:cubicBezTo>
                    <a:pt x="1" y="695"/>
                    <a:pt x="202" y="896"/>
                    <a:pt x="449" y="896"/>
                  </a:cubicBezTo>
                  <a:cubicBezTo>
                    <a:pt x="697" y="896"/>
                    <a:pt x="897" y="695"/>
                    <a:pt x="897" y="448"/>
                  </a:cubicBezTo>
                  <a:cubicBezTo>
                    <a:pt x="897" y="200"/>
                    <a:pt x="697" y="0"/>
                    <a:pt x="4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3" name="Google Shape;38253;p48"/>
            <p:cNvSpPr/>
            <p:nvPr/>
          </p:nvSpPr>
          <p:spPr>
            <a:xfrm>
              <a:off x="2078175" y="4273200"/>
              <a:ext cx="13100" cy="11225"/>
            </a:xfrm>
            <a:custGeom>
              <a:avLst/>
              <a:gdLst/>
              <a:ahLst/>
              <a:cxnLst/>
              <a:rect l="l" t="t" r="r" b="b"/>
              <a:pathLst>
                <a:path w="524" h="449" extrusionOk="0">
                  <a:moveTo>
                    <a:pt x="226" y="1"/>
                  </a:moveTo>
                  <a:cubicBezTo>
                    <a:pt x="111" y="1"/>
                    <a:pt x="1" y="90"/>
                    <a:pt x="1" y="225"/>
                  </a:cubicBezTo>
                  <a:cubicBezTo>
                    <a:pt x="1" y="348"/>
                    <a:pt x="101" y="449"/>
                    <a:pt x="225" y="449"/>
                  </a:cubicBezTo>
                  <a:cubicBezTo>
                    <a:pt x="424" y="449"/>
                    <a:pt x="524" y="208"/>
                    <a:pt x="382" y="67"/>
                  </a:cubicBezTo>
                  <a:cubicBezTo>
                    <a:pt x="337" y="21"/>
                    <a:pt x="281" y="1"/>
                    <a:pt x="2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4" name="Google Shape;38254;p48"/>
            <p:cNvSpPr/>
            <p:nvPr/>
          </p:nvSpPr>
          <p:spPr>
            <a:xfrm>
              <a:off x="2118725" y="4124925"/>
              <a:ext cx="30800" cy="30800"/>
            </a:xfrm>
            <a:custGeom>
              <a:avLst/>
              <a:gdLst/>
              <a:ahLst/>
              <a:cxnLst/>
              <a:rect l="l" t="t" r="r" b="b"/>
              <a:pathLst>
                <a:path w="1232" h="1232" extrusionOk="0">
                  <a:moveTo>
                    <a:pt x="617" y="1"/>
                  </a:moveTo>
                  <a:cubicBezTo>
                    <a:pt x="277" y="1"/>
                    <a:pt x="0" y="278"/>
                    <a:pt x="0" y="617"/>
                  </a:cubicBezTo>
                  <a:cubicBezTo>
                    <a:pt x="0" y="957"/>
                    <a:pt x="277" y="1232"/>
                    <a:pt x="617" y="1232"/>
                  </a:cubicBezTo>
                  <a:cubicBezTo>
                    <a:pt x="956" y="1232"/>
                    <a:pt x="1231" y="957"/>
                    <a:pt x="1231" y="617"/>
                  </a:cubicBezTo>
                  <a:cubicBezTo>
                    <a:pt x="1231" y="278"/>
                    <a:pt x="956" y="1"/>
                    <a:pt x="61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5" name="Google Shape;38255;p48"/>
            <p:cNvSpPr/>
            <p:nvPr/>
          </p:nvSpPr>
          <p:spPr>
            <a:xfrm>
              <a:off x="3079175" y="5008700"/>
              <a:ext cx="79825" cy="72000"/>
            </a:xfrm>
            <a:custGeom>
              <a:avLst/>
              <a:gdLst/>
              <a:ahLst/>
              <a:cxnLst/>
              <a:rect l="l" t="t" r="r" b="b"/>
              <a:pathLst>
                <a:path w="3193" h="2880" extrusionOk="0">
                  <a:moveTo>
                    <a:pt x="1640" y="0"/>
                  </a:moveTo>
                  <a:cubicBezTo>
                    <a:pt x="1082" y="0"/>
                    <a:pt x="572" y="323"/>
                    <a:pt x="335" y="834"/>
                  </a:cubicBezTo>
                  <a:cubicBezTo>
                    <a:pt x="0" y="1556"/>
                    <a:pt x="313" y="2411"/>
                    <a:pt x="1034" y="2746"/>
                  </a:cubicBezTo>
                  <a:cubicBezTo>
                    <a:pt x="1228" y="2836"/>
                    <a:pt x="1435" y="2880"/>
                    <a:pt x="1640" y="2880"/>
                  </a:cubicBezTo>
                  <a:cubicBezTo>
                    <a:pt x="1995" y="2880"/>
                    <a:pt x="2344" y="2749"/>
                    <a:pt x="2616" y="2500"/>
                  </a:cubicBezTo>
                  <a:cubicBezTo>
                    <a:pt x="3044" y="2106"/>
                    <a:pt x="3193" y="1493"/>
                    <a:pt x="2993" y="946"/>
                  </a:cubicBezTo>
                  <a:cubicBezTo>
                    <a:pt x="2793" y="398"/>
                    <a:pt x="2283" y="26"/>
                    <a:pt x="1700" y="2"/>
                  </a:cubicBezTo>
                  <a:cubicBezTo>
                    <a:pt x="1680" y="1"/>
                    <a:pt x="1660" y="0"/>
                    <a:pt x="164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6" name="Google Shape;38256;p48"/>
            <p:cNvSpPr/>
            <p:nvPr/>
          </p:nvSpPr>
          <p:spPr>
            <a:xfrm>
              <a:off x="2797125" y="5036075"/>
              <a:ext cx="46100" cy="41550"/>
            </a:xfrm>
            <a:custGeom>
              <a:avLst/>
              <a:gdLst/>
              <a:ahLst/>
              <a:cxnLst/>
              <a:rect l="l" t="t" r="r" b="b"/>
              <a:pathLst>
                <a:path w="1844" h="1662" extrusionOk="0">
                  <a:moveTo>
                    <a:pt x="948" y="0"/>
                  </a:moveTo>
                  <a:cubicBezTo>
                    <a:pt x="626" y="0"/>
                    <a:pt x="331" y="187"/>
                    <a:pt x="194" y="480"/>
                  </a:cubicBezTo>
                  <a:cubicBezTo>
                    <a:pt x="0" y="897"/>
                    <a:pt x="181" y="1391"/>
                    <a:pt x="597" y="1585"/>
                  </a:cubicBezTo>
                  <a:cubicBezTo>
                    <a:pt x="709" y="1637"/>
                    <a:pt x="828" y="1662"/>
                    <a:pt x="946" y="1662"/>
                  </a:cubicBezTo>
                  <a:cubicBezTo>
                    <a:pt x="1151" y="1662"/>
                    <a:pt x="1353" y="1586"/>
                    <a:pt x="1509" y="1442"/>
                  </a:cubicBezTo>
                  <a:cubicBezTo>
                    <a:pt x="1757" y="1215"/>
                    <a:pt x="1843" y="861"/>
                    <a:pt x="1727" y="545"/>
                  </a:cubicBezTo>
                  <a:cubicBezTo>
                    <a:pt x="1612" y="229"/>
                    <a:pt x="1317" y="14"/>
                    <a:pt x="982" y="1"/>
                  </a:cubicBezTo>
                  <a:cubicBezTo>
                    <a:pt x="971" y="0"/>
                    <a:pt x="959" y="0"/>
                    <a:pt x="94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7" name="Google Shape;38257;p48"/>
            <p:cNvSpPr/>
            <p:nvPr/>
          </p:nvSpPr>
          <p:spPr>
            <a:xfrm>
              <a:off x="2958550" y="4955800"/>
              <a:ext cx="26650" cy="22900"/>
            </a:xfrm>
            <a:custGeom>
              <a:avLst/>
              <a:gdLst/>
              <a:ahLst/>
              <a:cxnLst/>
              <a:rect l="l" t="t" r="r" b="b"/>
              <a:pathLst>
                <a:path w="1066" h="916" extrusionOk="0">
                  <a:moveTo>
                    <a:pt x="521" y="1"/>
                  </a:moveTo>
                  <a:cubicBezTo>
                    <a:pt x="356" y="1"/>
                    <a:pt x="190" y="88"/>
                    <a:pt x="107" y="266"/>
                  </a:cubicBezTo>
                  <a:cubicBezTo>
                    <a:pt x="0" y="494"/>
                    <a:pt x="100" y="765"/>
                    <a:pt x="330" y="872"/>
                  </a:cubicBezTo>
                  <a:cubicBezTo>
                    <a:pt x="394" y="902"/>
                    <a:pt x="460" y="915"/>
                    <a:pt x="523" y="915"/>
                  </a:cubicBezTo>
                  <a:cubicBezTo>
                    <a:pt x="819" y="915"/>
                    <a:pt x="1066" y="615"/>
                    <a:pt x="950" y="300"/>
                  </a:cubicBezTo>
                  <a:cubicBezTo>
                    <a:pt x="878" y="102"/>
                    <a:pt x="700" y="1"/>
                    <a:pt x="52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8" name="Google Shape;38258;p48"/>
            <p:cNvSpPr/>
            <p:nvPr/>
          </p:nvSpPr>
          <p:spPr>
            <a:xfrm>
              <a:off x="2821425" y="4925750"/>
              <a:ext cx="26650" cy="22875"/>
            </a:xfrm>
            <a:custGeom>
              <a:avLst/>
              <a:gdLst/>
              <a:ahLst/>
              <a:cxnLst/>
              <a:rect l="l" t="t" r="r" b="b"/>
              <a:pathLst>
                <a:path w="1066" h="915" extrusionOk="0">
                  <a:moveTo>
                    <a:pt x="520" y="0"/>
                  </a:moveTo>
                  <a:cubicBezTo>
                    <a:pt x="355" y="0"/>
                    <a:pt x="190" y="87"/>
                    <a:pt x="108" y="264"/>
                  </a:cubicBezTo>
                  <a:cubicBezTo>
                    <a:pt x="1" y="494"/>
                    <a:pt x="100" y="764"/>
                    <a:pt x="329" y="871"/>
                  </a:cubicBezTo>
                  <a:cubicBezTo>
                    <a:pt x="394" y="901"/>
                    <a:pt x="459" y="915"/>
                    <a:pt x="523" y="915"/>
                  </a:cubicBezTo>
                  <a:cubicBezTo>
                    <a:pt x="820" y="915"/>
                    <a:pt x="1066" y="615"/>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9" name="Google Shape;38259;p48"/>
            <p:cNvSpPr/>
            <p:nvPr/>
          </p:nvSpPr>
          <p:spPr>
            <a:xfrm>
              <a:off x="2871450" y="5204375"/>
              <a:ext cx="67550" cy="60925"/>
            </a:xfrm>
            <a:custGeom>
              <a:avLst/>
              <a:gdLst/>
              <a:ahLst/>
              <a:cxnLst/>
              <a:rect l="l" t="t" r="r" b="b"/>
              <a:pathLst>
                <a:path w="2702" h="2437" extrusionOk="0">
                  <a:moveTo>
                    <a:pt x="1390" y="0"/>
                  </a:moveTo>
                  <a:cubicBezTo>
                    <a:pt x="917" y="0"/>
                    <a:pt x="484" y="274"/>
                    <a:pt x="283" y="706"/>
                  </a:cubicBezTo>
                  <a:cubicBezTo>
                    <a:pt x="0" y="1316"/>
                    <a:pt x="265" y="2041"/>
                    <a:pt x="875" y="2323"/>
                  </a:cubicBezTo>
                  <a:cubicBezTo>
                    <a:pt x="1039" y="2399"/>
                    <a:pt x="1214" y="2436"/>
                    <a:pt x="1388" y="2436"/>
                  </a:cubicBezTo>
                  <a:cubicBezTo>
                    <a:pt x="1687" y="2436"/>
                    <a:pt x="1984" y="2326"/>
                    <a:pt x="2213" y="2116"/>
                  </a:cubicBezTo>
                  <a:cubicBezTo>
                    <a:pt x="2575" y="1782"/>
                    <a:pt x="2701" y="1262"/>
                    <a:pt x="2532" y="801"/>
                  </a:cubicBezTo>
                  <a:cubicBezTo>
                    <a:pt x="2362" y="338"/>
                    <a:pt x="1932" y="22"/>
                    <a:pt x="1439" y="1"/>
                  </a:cubicBezTo>
                  <a:cubicBezTo>
                    <a:pt x="1423" y="0"/>
                    <a:pt x="1406" y="0"/>
                    <a:pt x="139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0" name="Google Shape;38260;p48"/>
            <p:cNvSpPr/>
            <p:nvPr/>
          </p:nvSpPr>
          <p:spPr>
            <a:xfrm>
              <a:off x="3297875" y="4763125"/>
              <a:ext cx="35500" cy="30525"/>
            </a:xfrm>
            <a:custGeom>
              <a:avLst/>
              <a:gdLst/>
              <a:ahLst/>
              <a:cxnLst/>
              <a:rect l="l" t="t" r="r" b="b"/>
              <a:pathLst>
                <a:path w="1420" h="1221" extrusionOk="0">
                  <a:moveTo>
                    <a:pt x="696" y="0"/>
                  </a:moveTo>
                  <a:cubicBezTo>
                    <a:pt x="458" y="0"/>
                    <a:pt x="240" y="137"/>
                    <a:pt x="141" y="354"/>
                  </a:cubicBezTo>
                  <a:cubicBezTo>
                    <a:pt x="0" y="659"/>
                    <a:pt x="132" y="1020"/>
                    <a:pt x="437" y="1163"/>
                  </a:cubicBezTo>
                  <a:cubicBezTo>
                    <a:pt x="524" y="1203"/>
                    <a:pt x="611" y="1221"/>
                    <a:pt x="696" y="1221"/>
                  </a:cubicBezTo>
                  <a:cubicBezTo>
                    <a:pt x="1091" y="1221"/>
                    <a:pt x="1419" y="820"/>
                    <a:pt x="1266" y="401"/>
                  </a:cubicBezTo>
                  <a:cubicBezTo>
                    <a:pt x="1180" y="169"/>
                    <a:pt x="965" y="11"/>
                    <a:pt x="718" y="1"/>
                  </a:cubicBezTo>
                  <a:cubicBezTo>
                    <a:pt x="711" y="0"/>
                    <a:pt x="703" y="0"/>
                    <a:pt x="69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1" name="Google Shape;38261;p48"/>
            <p:cNvSpPr/>
            <p:nvPr/>
          </p:nvSpPr>
          <p:spPr>
            <a:xfrm>
              <a:off x="2554900" y="4691150"/>
              <a:ext cx="35500" cy="30525"/>
            </a:xfrm>
            <a:custGeom>
              <a:avLst/>
              <a:gdLst/>
              <a:ahLst/>
              <a:cxnLst/>
              <a:rect l="l" t="t" r="r" b="b"/>
              <a:pathLst>
                <a:path w="1420" h="1221" extrusionOk="0">
                  <a:moveTo>
                    <a:pt x="694" y="1"/>
                  </a:moveTo>
                  <a:cubicBezTo>
                    <a:pt x="458" y="1"/>
                    <a:pt x="242" y="137"/>
                    <a:pt x="142" y="353"/>
                  </a:cubicBezTo>
                  <a:cubicBezTo>
                    <a:pt x="1" y="658"/>
                    <a:pt x="133" y="1020"/>
                    <a:pt x="438" y="1162"/>
                  </a:cubicBezTo>
                  <a:cubicBezTo>
                    <a:pt x="525" y="1202"/>
                    <a:pt x="612" y="1220"/>
                    <a:pt x="697" y="1220"/>
                  </a:cubicBezTo>
                  <a:cubicBezTo>
                    <a:pt x="1093" y="1220"/>
                    <a:pt x="1420" y="820"/>
                    <a:pt x="1266" y="400"/>
                  </a:cubicBezTo>
                  <a:cubicBezTo>
                    <a:pt x="1182" y="168"/>
                    <a:pt x="966" y="10"/>
                    <a:pt x="721" y="1"/>
                  </a:cubicBezTo>
                  <a:cubicBezTo>
                    <a:pt x="712" y="1"/>
                    <a:pt x="703" y="1"/>
                    <a:pt x="6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2" name="Google Shape;38262;p48"/>
            <p:cNvSpPr/>
            <p:nvPr/>
          </p:nvSpPr>
          <p:spPr>
            <a:xfrm>
              <a:off x="3507800" y="5132750"/>
              <a:ext cx="17800" cy="15275"/>
            </a:xfrm>
            <a:custGeom>
              <a:avLst/>
              <a:gdLst/>
              <a:ahLst/>
              <a:cxnLst/>
              <a:rect l="l" t="t" r="r" b="b"/>
              <a:pathLst>
                <a:path w="712" h="611" extrusionOk="0">
                  <a:moveTo>
                    <a:pt x="348" y="1"/>
                  </a:moveTo>
                  <a:cubicBezTo>
                    <a:pt x="237" y="1"/>
                    <a:pt x="127" y="59"/>
                    <a:pt x="73" y="177"/>
                  </a:cubicBezTo>
                  <a:cubicBezTo>
                    <a:pt x="1" y="329"/>
                    <a:pt x="68" y="511"/>
                    <a:pt x="220" y="581"/>
                  </a:cubicBezTo>
                  <a:cubicBezTo>
                    <a:pt x="263" y="601"/>
                    <a:pt x="307" y="611"/>
                    <a:pt x="349" y="611"/>
                  </a:cubicBezTo>
                  <a:cubicBezTo>
                    <a:pt x="547" y="611"/>
                    <a:pt x="712" y="410"/>
                    <a:pt x="635" y="201"/>
                  </a:cubicBezTo>
                  <a:cubicBezTo>
                    <a:pt x="586" y="68"/>
                    <a:pt x="467" y="1"/>
                    <a:pt x="34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3" name="Google Shape;38263;p48"/>
            <p:cNvSpPr/>
            <p:nvPr/>
          </p:nvSpPr>
          <p:spPr>
            <a:xfrm>
              <a:off x="3940975" y="4507625"/>
              <a:ext cx="35500" cy="30550"/>
            </a:xfrm>
            <a:custGeom>
              <a:avLst/>
              <a:gdLst/>
              <a:ahLst/>
              <a:cxnLst/>
              <a:rect l="l" t="t" r="r" b="b"/>
              <a:pathLst>
                <a:path w="1420" h="1222" extrusionOk="0">
                  <a:moveTo>
                    <a:pt x="693" y="1"/>
                  </a:moveTo>
                  <a:cubicBezTo>
                    <a:pt x="457" y="1"/>
                    <a:pt x="242" y="139"/>
                    <a:pt x="142" y="355"/>
                  </a:cubicBezTo>
                  <a:cubicBezTo>
                    <a:pt x="1" y="660"/>
                    <a:pt x="133" y="1021"/>
                    <a:pt x="438" y="1163"/>
                  </a:cubicBezTo>
                  <a:cubicBezTo>
                    <a:pt x="524" y="1204"/>
                    <a:pt x="612" y="1222"/>
                    <a:pt x="696" y="1222"/>
                  </a:cubicBezTo>
                  <a:cubicBezTo>
                    <a:pt x="1092" y="1222"/>
                    <a:pt x="1420" y="821"/>
                    <a:pt x="1266" y="401"/>
                  </a:cubicBezTo>
                  <a:cubicBezTo>
                    <a:pt x="1182" y="170"/>
                    <a:pt x="966" y="12"/>
                    <a:pt x="719" y="2"/>
                  </a:cubicBezTo>
                  <a:cubicBezTo>
                    <a:pt x="710" y="1"/>
                    <a:pt x="702" y="1"/>
                    <a:pt x="6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4" name="Google Shape;38264;p48"/>
            <p:cNvSpPr/>
            <p:nvPr/>
          </p:nvSpPr>
          <p:spPr>
            <a:xfrm>
              <a:off x="3204900" y="5225075"/>
              <a:ext cx="36325" cy="32775"/>
            </a:xfrm>
            <a:custGeom>
              <a:avLst/>
              <a:gdLst/>
              <a:ahLst/>
              <a:cxnLst/>
              <a:rect l="l" t="t" r="r" b="b"/>
              <a:pathLst>
                <a:path w="1453" h="1311" extrusionOk="0">
                  <a:moveTo>
                    <a:pt x="743" y="0"/>
                  </a:moveTo>
                  <a:cubicBezTo>
                    <a:pt x="490" y="0"/>
                    <a:pt x="259" y="148"/>
                    <a:pt x="152" y="380"/>
                  </a:cubicBezTo>
                  <a:cubicBezTo>
                    <a:pt x="0" y="708"/>
                    <a:pt x="143" y="1098"/>
                    <a:pt x="471" y="1250"/>
                  </a:cubicBezTo>
                  <a:cubicBezTo>
                    <a:pt x="559" y="1291"/>
                    <a:pt x="652" y="1311"/>
                    <a:pt x="746" y="1311"/>
                  </a:cubicBezTo>
                  <a:cubicBezTo>
                    <a:pt x="907" y="1311"/>
                    <a:pt x="1067" y="1251"/>
                    <a:pt x="1191" y="1137"/>
                  </a:cubicBezTo>
                  <a:cubicBezTo>
                    <a:pt x="1386" y="957"/>
                    <a:pt x="1452" y="679"/>
                    <a:pt x="1362" y="430"/>
                  </a:cubicBezTo>
                  <a:cubicBezTo>
                    <a:pt x="1271" y="182"/>
                    <a:pt x="1039" y="12"/>
                    <a:pt x="773" y="1"/>
                  </a:cubicBezTo>
                  <a:cubicBezTo>
                    <a:pt x="763" y="1"/>
                    <a:pt x="753" y="0"/>
                    <a:pt x="74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5" name="Google Shape;38265;p48"/>
            <p:cNvSpPr/>
            <p:nvPr/>
          </p:nvSpPr>
          <p:spPr>
            <a:xfrm>
              <a:off x="3061275" y="5214425"/>
              <a:ext cx="8300" cy="7125"/>
            </a:xfrm>
            <a:custGeom>
              <a:avLst/>
              <a:gdLst/>
              <a:ahLst/>
              <a:cxnLst/>
              <a:rect l="l" t="t" r="r" b="b"/>
              <a:pathLst>
                <a:path w="332" h="285" extrusionOk="0">
                  <a:moveTo>
                    <a:pt x="162" y="1"/>
                  </a:moveTo>
                  <a:cubicBezTo>
                    <a:pt x="111" y="1"/>
                    <a:pt x="59" y="28"/>
                    <a:pt x="34" y="83"/>
                  </a:cubicBezTo>
                  <a:cubicBezTo>
                    <a:pt x="1" y="154"/>
                    <a:pt x="32" y="238"/>
                    <a:pt x="103" y="271"/>
                  </a:cubicBezTo>
                  <a:cubicBezTo>
                    <a:pt x="123" y="280"/>
                    <a:pt x="143" y="284"/>
                    <a:pt x="163" y="284"/>
                  </a:cubicBezTo>
                  <a:cubicBezTo>
                    <a:pt x="255" y="284"/>
                    <a:pt x="331" y="191"/>
                    <a:pt x="295" y="93"/>
                  </a:cubicBezTo>
                  <a:cubicBezTo>
                    <a:pt x="273" y="32"/>
                    <a:pt x="218" y="1"/>
                    <a:pt x="16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6" name="Google Shape;38266;p48"/>
            <p:cNvSpPr/>
            <p:nvPr/>
          </p:nvSpPr>
          <p:spPr>
            <a:xfrm>
              <a:off x="2966750" y="5367725"/>
              <a:ext cx="8250" cy="7100"/>
            </a:xfrm>
            <a:custGeom>
              <a:avLst/>
              <a:gdLst/>
              <a:ahLst/>
              <a:cxnLst/>
              <a:rect l="l" t="t" r="r" b="b"/>
              <a:pathLst>
                <a:path w="330" h="284" extrusionOk="0">
                  <a:moveTo>
                    <a:pt x="160" y="0"/>
                  </a:moveTo>
                  <a:cubicBezTo>
                    <a:pt x="109" y="0"/>
                    <a:pt x="58" y="27"/>
                    <a:pt x="33" y="82"/>
                  </a:cubicBezTo>
                  <a:cubicBezTo>
                    <a:pt x="0" y="154"/>
                    <a:pt x="30" y="237"/>
                    <a:pt x="101" y="270"/>
                  </a:cubicBezTo>
                  <a:cubicBezTo>
                    <a:pt x="121" y="279"/>
                    <a:pt x="142" y="284"/>
                    <a:pt x="161" y="284"/>
                  </a:cubicBezTo>
                  <a:cubicBezTo>
                    <a:pt x="253" y="284"/>
                    <a:pt x="329" y="190"/>
                    <a:pt x="293" y="94"/>
                  </a:cubicBezTo>
                  <a:cubicBezTo>
                    <a:pt x="271" y="32"/>
                    <a:pt x="215"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7" name="Google Shape;38267;p48"/>
            <p:cNvSpPr/>
            <p:nvPr/>
          </p:nvSpPr>
          <p:spPr>
            <a:xfrm>
              <a:off x="2646375" y="5181125"/>
              <a:ext cx="12400" cy="10650"/>
            </a:xfrm>
            <a:custGeom>
              <a:avLst/>
              <a:gdLst/>
              <a:ahLst/>
              <a:cxnLst/>
              <a:rect l="l" t="t" r="r" b="b"/>
              <a:pathLst>
                <a:path w="496" h="426" extrusionOk="0">
                  <a:moveTo>
                    <a:pt x="242" y="0"/>
                  </a:moveTo>
                  <a:cubicBezTo>
                    <a:pt x="165" y="0"/>
                    <a:pt x="88" y="41"/>
                    <a:pt x="50" y="124"/>
                  </a:cubicBezTo>
                  <a:cubicBezTo>
                    <a:pt x="0" y="231"/>
                    <a:pt x="47" y="357"/>
                    <a:pt x="154" y="405"/>
                  </a:cubicBezTo>
                  <a:cubicBezTo>
                    <a:pt x="184" y="419"/>
                    <a:pt x="214" y="425"/>
                    <a:pt x="244" y="425"/>
                  </a:cubicBezTo>
                  <a:cubicBezTo>
                    <a:pt x="381" y="425"/>
                    <a:pt x="495" y="286"/>
                    <a:pt x="442" y="140"/>
                  </a:cubicBezTo>
                  <a:cubicBezTo>
                    <a:pt x="409" y="48"/>
                    <a:pt x="326" y="0"/>
                    <a:pt x="2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8" name="Google Shape;38268;p48"/>
            <p:cNvSpPr/>
            <p:nvPr/>
          </p:nvSpPr>
          <p:spPr>
            <a:xfrm>
              <a:off x="2483575" y="4962500"/>
              <a:ext cx="24800" cy="21300"/>
            </a:xfrm>
            <a:custGeom>
              <a:avLst/>
              <a:gdLst/>
              <a:ahLst/>
              <a:cxnLst/>
              <a:rect l="l" t="t" r="r" b="b"/>
              <a:pathLst>
                <a:path w="992" h="852" extrusionOk="0">
                  <a:moveTo>
                    <a:pt x="484" y="0"/>
                  </a:moveTo>
                  <a:cubicBezTo>
                    <a:pt x="330" y="0"/>
                    <a:pt x="175" y="82"/>
                    <a:pt x="99" y="247"/>
                  </a:cubicBezTo>
                  <a:cubicBezTo>
                    <a:pt x="1" y="459"/>
                    <a:pt x="93" y="712"/>
                    <a:pt x="306" y="811"/>
                  </a:cubicBezTo>
                  <a:cubicBezTo>
                    <a:pt x="366" y="839"/>
                    <a:pt x="427" y="852"/>
                    <a:pt x="486" y="852"/>
                  </a:cubicBezTo>
                  <a:cubicBezTo>
                    <a:pt x="762" y="852"/>
                    <a:pt x="991" y="572"/>
                    <a:pt x="883" y="279"/>
                  </a:cubicBezTo>
                  <a:cubicBezTo>
                    <a:pt x="816" y="94"/>
                    <a:pt x="650" y="0"/>
                    <a:pt x="48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9" name="Google Shape;38269;p48"/>
            <p:cNvSpPr/>
            <p:nvPr/>
          </p:nvSpPr>
          <p:spPr>
            <a:xfrm>
              <a:off x="2596325" y="5270275"/>
              <a:ext cx="16500" cy="14225"/>
            </a:xfrm>
            <a:custGeom>
              <a:avLst/>
              <a:gdLst/>
              <a:ahLst/>
              <a:cxnLst/>
              <a:rect l="l" t="t" r="r" b="b"/>
              <a:pathLst>
                <a:path w="660" h="569" extrusionOk="0">
                  <a:moveTo>
                    <a:pt x="322" y="0"/>
                  </a:moveTo>
                  <a:cubicBezTo>
                    <a:pt x="219" y="0"/>
                    <a:pt x="116" y="54"/>
                    <a:pt x="65" y="165"/>
                  </a:cubicBezTo>
                  <a:cubicBezTo>
                    <a:pt x="0" y="306"/>
                    <a:pt x="62" y="475"/>
                    <a:pt x="203" y="541"/>
                  </a:cubicBezTo>
                  <a:cubicBezTo>
                    <a:pt x="243" y="560"/>
                    <a:pt x="284" y="568"/>
                    <a:pt x="323" y="568"/>
                  </a:cubicBezTo>
                  <a:cubicBezTo>
                    <a:pt x="507" y="568"/>
                    <a:pt x="660" y="382"/>
                    <a:pt x="588" y="186"/>
                  </a:cubicBezTo>
                  <a:cubicBezTo>
                    <a:pt x="543" y="63"/>
                    <a:pt x="432" y="0"/>
                    <a:pt x="32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0" name="Google Shape;38270;p48"/>
            <p:cNvSpPr/>
            <p:nvPr/>
          </p:nvSpPr>
          <p:spPr>
            <a:xfrm>
              <a:off x="2902925" y="4793150"/>
              <a:ext cx="24875" cy="21375"/>
            </a:xfrm>
            <a:custGeom>
              <a:avLst/>
              <a:gdLst/>
              <a:ahLst/>
              <a:cxnLst/>
              <a:rect l="l" t="t" r="r" b="b"/>
              <a:pathLst>
                <a:path w="995" h="855" extrusionOk="0">
                  <a:moveTo>
                    <a:pt x="486" y="1"/>
                  </a:moveTo>
                  <a:cubicBezTo>
                    <a:pt x="332" y="1"/>
                    <a:pt x="177" y="82"/>
                    <a:pt x="100" y="247"/>
                  </a:cubicBezTo>
                  <a:cubicBezTo>
                    <a:pt x="1" y="461"/>
                    <a:pt x="93" y="715"/>
                    <a:pt x="306" y="814"/>
                  </a:cubicBezTo>
                  <a:cubicBezTo>
                    <a:pt x="367" y="842"/>
                    <a:pt x="428" y="855"/>
                    <a:pt x="487" y="855"/>
                  </a:cubicBezTo>
                  <a:cubicBezTo>
                    <a:pt x="764" y="855"/>
                    <a:pt x="994" y="575"/>
                    <a:pt x="886" y="280"/>
                  </a:cubicBezTo>
                  <a:cubicBezTo>
                    <a:pt x="819" y="95"/>
                    <a:pt x="653" y="1"/>
                    <a:pt x="4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1" name="Google Shape;38271;p48"/>
            <p:cNvSpPr/>
            <p:nvPr/>
          </p:nvSpPr>
          <p:spPr>
            <a:xfrm>
              <a:off x="2680325" y="4820775"/>
              <a:ext cx="16600" cy="14275"/>
            </a:xfrm>
            <a:custGeom>
              <a:avLst/>
              <a:gdLst/>
              <a:ahLst/>
              <a:cxnLst/>
              <a:rect l="l" t="t" r="r" b="b"/>
              <a:pathLst>
                <a:path w="664" h="571" extrusionOk="0">
                  <a:moveTo>
                    <a:pt x="325" y="1"/>
                  </a:moveTo>
                  <a:cubicBezTo>
                    <a:pt x="222" y="1"/>
                    <a:pt x="118" y="55"/>
                    <a:pt x="67" y="166"/>
                  </a:cubicBezTo>
                  <a:cubicBezTo>
                    <a:pt x="1" y="309"/>
                    <a:pt x="64" y="477"/>
                    <a:pt x="205" y="543"/>
                  </a:cubicBezTo>
                  <a:cubicBezTo>
                    <a:pt x="246" y="562"/>
                    <a:pt x="287" y="570"/>
                    <a:pt x="326" y="570"/>
                  </a:cubicBezTo>
                  <a:cubicBezTo>
                    <a:pt x="511" y="570"/>
                    <a:pt x="664" y="384"/>
                    <a:pt x="593" y="188"/>
                  </a:cubicBezTo>
                  <a:cubicBezTo>
                    <a:pt x="548" y="64"/>
                    <a:pt x="437" y="1"/>
                    <a:pt x="32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2" name="Google Shape;38272;p48"/>
            <p:cNvSpPr/>
            <p:nvPr/>
          </p:nvSpPr>
          <p:spPr>
            <a:xfrm>
              <a:off x="3066100" y="4844625"/>
              <a:ext cx="6475" cy="5525"/>
            </a:xfrm>
            <a:custGeom>
              <a:avLst/>
              <a:gdLst/>
              <a:ahLst/>
              <a:cxnLst/>
              <a:rect l="l" t="t" r="r" b="b"/>
              <a:pathLst>
                <a:path w="259" h="221" extrusionOk="0">
                  <a:moveTo>
                    <a:pt x="126" y="0"/>
                  </a:moveTo>
                  <a:cubicBezTo>
                    <a:pt x="86" y="0"/>
                    <a:pt x="46" y="21"/>
                    <a:pt x="26" y="64"/>
                  </a:cubicBezTo>
                  <a:cubicBezTo>
                    <a:pt x="0" y="120"/>
                    <a:pt x="24" y="184"/>
                    <a:pt x="80" y="210"/>
                  </a:cubicBezTo>
                  <a:cubicBezTo>
                    <a:pt x="96" y="217"/>
                    <a:pt x="112" y="221"/>
                    <a:pt x="127" y="221"/>
                  </a:cubicBezTo>
                  <a:cubicBezTo>
                    <a:pt x="199" y="221"/>
                    <a:pt x="259" y="148"/>
                    <a:pt x="230" y="73"/>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3" name="Google Shape;38273;p48"/>
            <p:cNvSpPr/>
            <p:nvPr/>
          </p:nvSpPr>
          <p:spPr>
            <a:xfrm>
              <a:off x="3048500" y="4728475"/>
              <a:ext cx="6500" cy="5575"/>
            </a:xfrm>
            <a:custGeom>
              <a:avLst/>
              <a:gdLst/>
              <a:ahLst/>
              <a:cxnLst/>
              <a:rect l="l" t="t" r="r" b="b"/>
              <a:pathLst>
                <a:path w="260" h="223" extrusionOk="0">
                  <a:moveTo>
                    <a:pt x="127" y="1"/>
                  </a:moveTo>
                  <a:cubicBezTo>
                    <a:pt x="87" y="1"/>
                    <a:pt x="47" y="22"/>
                    <a:pt x="26" y="66"/>
                  </a:cubicBezTo>
                  <a:cubicBezTo>
                    <a:pt x="1" y="121"/>
                    <a:pt x="25" y="186"/>
                    <a:pt x="80" y="211"/>
                  </a:cubicBezTo>
                  <a:cubicBezTo>
                    <a:pt x="96" y="219"/>
                    <a:pt x="113" y="222"/>
                    <a:pt x="128" y="222"/>
                  </a:cubicBezTo>
                  <a:cubicBezTo>
                    <a:pt x="200" y="222"/>
                    <a:pt x="259" y="150"/>
                    <a:pt x="231" y="73"/>
                  </a:cubicBezTo>
                  <a:cubicBezTo>
                    <a:pt x="214" y="25"/>
                    <a:pt x="171"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4" name="Google Shape;38274;p48"/>
            <p:cNvSpPr/>
            <p:nvPr/>
          </p:nvSpPr>
          <p:spPr>
            <a:xfrm>
              <a:off x="2772050" y="4727925"/>
              <a:ext cx="6425" cy="5525"/>
            </a:xfrm>
            <a:custGeom>
              <a:avLst/>
              <a:gdLst/>
              <a:ahLst/>
              <a:cxnLst/>
              <a:rect l="l" t="t" r="r" b="b"/>
              <a:pathLst>
                <a:path w="257" h="221" extrusionOk="0">
                  <a:moveTo>
                    <a:pt x="126" y="0"/>
                  </a:moveTo>
                  <a:cubicBezTo>
                    <a:pt x="86" y="0"/>
                    <a:pt x="46" y="22"/>
                    <a:pt x="26" y="65"/>
                  </a:cubicBezTo>
                  <a:cubicBezTo>
                    <a:pt x="1" y="119"/>
                    <a:pt x="25" y="185"/>
                    <a:pt x="79" y="211"/>
                  </a:cubicBezTo>
                  <a:cubicBezTo>
                    <a:pt x="95" y="218"/>
                    <a:pt x="110" y="221"/>
                    <a:pt x="126" y="221"/>
                  </a:cubicBezTo>
                  <a:cubicBezTo>
                    <a:pt x="198" y="221"/>
                    <a:pt x="257" y="148"/>
                    <a:pt x="229" y="72"/>
                  </a:cubicBezTo>
                  <a:cubicBezTo>
                    <a:pt x="211" y="25"/>
                    <a:pt x="168"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5" name="Google Shape;38275;p48"/>
            <p:cNvSpPr/>
            <p:nvPr/>
          </p:nvSpPr>
          <p:spPr>
            <a:xfrm>
              <a:off x="3363275" y="4984050"/>
              <a:ext cx="6450" cy="5550"/>
            </a:xfrm>
            <a:custGeom>
              <a:avLst/>
              <a:gdLst/>
              <a:ahLst/>
              <a:cxnLst/>
              <a:rect l="l" t="t" r="r" b="b"/>
              <a:pathLst>
                <a:path w="258" h="222" extrusionOk="0">
                  <a:moveTo>
                    <a:pt x="126" y="0"/>
                  </a:moveTo>
                  <a:cubicBezTo>
                    <a:pt x="86" y="0"/>
                    <a:pt x="47" y="21"/>
                    <a:pt x="26" y="65"/>
                  </a:cubicBezTo>
                  <a:cubicBezTo>
                    <a:pt x="1" y="120"/>
                    <a:pt x="25" y="185"/>
                    <a:pt x="80" y="211"/>
                  </a:cubicBezTo>
                  <a:cubicBezTo>
                    <a:pt x="96" y="218"/>
                    <a:pt x="112" y="221"/>
                    <a:pt x="128" y="221"/>
                  </a:cubicBezTo>
                  <a:cubicBezTo>
                    <a:pt x="199" y="221"/>
                    <a:pt x="258" y="149"/>
                    <a:pt x="231" y="74"/>
                  </a:cubicBezTo>
                  <a:cubicBezTo>
                    <a:pt x="213" y="25"/>
                    <a:pt x="170"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6" name="Google Shape;38276;p48"/>
            <p:cNvSpPr/>
            <p:nvPr/>
          </p:nvSpPr>
          <p:spPr>
            <a:xfrm>
              <a:off x="3549925" y="4810650"/>
              <a:ext cx="28950" cy="24900"/>
            </a:xfrm>
            <a:custGeom>
              <a:avLst/>
              <a:gdLst/>
              <a:ahLst/>
              <a:cxnLst/>
              <a:rect l="l" t="t" r="r" b="b"/>
              <a:pathLst>
                <a:path w="1158" h="996" extrusionOk="0">
                  <a:moveTo>
                    <a:pt x="565" y="0"/>
                  </a:moveTo>
                  <a:cubicBezTo>
                    <a:pt x="385" y="0"/>
                    <a:pt x="205" y="95"/>
                    <a:pt x="116" y="288"/>
                  </a:cubicBezTo>
                  <a:cubicBezTo>
                    <a:pt x="0" y="538"/>
                    <a:pt x="109" y="832"/>
                    <a:pt x="357" y="948"/>
                  </a:cubicBezTo>
                  <a:cubicBezTo>
                    <a:pt x="427" y="981"/>
                    <a:pt x="499" y="996"/>
                    <a:pt x="567" y="996"/>
                  </a:cubicBezTo>
                  <a:cubicBezTo>
                    <a:pt x="890" y="996"/>
                    <a:pt x="1158" y="669"/>
                    <a:pt x="1032" y="326"/>
                  </a:cubicBezTo>
                  <a:cubicBezTo>
                    <a:pt x="953" y="110"/>
                    <a:pt x="759" y="0"/>
                    <a:pt x="5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7" name="Google Shape;38277;p48"/>
            <p:cNvSpPr/>
            <p:nvPr/>
          </p:nvSpPr>
          <p:spPr>
            <a:xfrm>
              <a:off x="3986850" y="5267850"/>
              <a:ext cx="46850" cy="43925"/>
            </a:xfrm>
            <a:custGeom>
              <a:avLst/>
              <a:gdLst/>
              <a:ahLst/>
              <a:cxnLst/>
              <a:rect l="l" t="t" r="r" b="b"/>
              <a:pathLst>
                <a:path w="1874" h="1757" extrusionOk="0">
                  <a:moveTo>
                    <a:pt x="938" y="0"/>
                  </a:moveTo>
                  <a:cubicBezTo>
                    <a:pt x="629" y="0"/>
                    <a:pt x="340" y="163"/>
                    <a:pt x="180" y="435"/>
                  </a:cubicBezTo>
                  <a:cubicBezTo>
                    <a:pt x="1" y="742"/>
                    <a:pt x="23" y="1126"/>
                    <a:pt x="238" y="1409"/>
                  </a:cubicBezTo>
                  <a:cubicBezTo>
                    <a:pt x="407" y="1631"/>
                    <a:pt x="668" y="1756"/>
                    <a:pt x="938" y="1756"/>
                  </a:cubicBezTo>
                  <a:cubicBezTo>
                    <a:pt x="1012" y="1756"/>
                    <a:pt x="1086" y="1747"/>
                    <a:pt x="1160" y="1728"/>
                  </a:cubicBezTo>
                  <a:cubicBezTo>
                    <a:pt x="1504" y="1637"/>
                    <a:pt x="1759" y="1350"/>
                    <a:pt x="1808" y="999"/>
                  </a:cubicBezTo>
                  <a:cubicBezTo>
                    <a:pt x="1874" y="518"/>
                    <a:pt x="1538" y="74"/>
                    <a:pt x="1057" y="8"/>
                  </a:cubicBezTo>
                  <a:cubicBezTo>
                    <a:pt x="1018" y="3"/>
                    <a:pt x="978" y="0"/>
                    <a:pt x="9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8" name="Google Shape;38278;p48"/>
            <p:cNvSpPr/>
            <p:nvPr/>
          </p:nvSpPr>
          <p:spPr>
            <a:xfrm>
              <a:off x="4211300" y="4588625"/>
              <a:ext cx="44375" cy="41550"/>
            </a:xfrm>
            <a:custGeom>
              <a:avLst/>
              <a:gdLst/>
              <a:ahLst/>
              <a:cxnLst/>
              <a:rect l="l" t="t" r="r" b="b"/>
              <a:pathLst>
                <a:path w="1775" h="1662" extrusionOk="0">
                  <a:moveTo>
                    <a:pt x="889" y="0"/>
                  </a:moveTo>
                  <a:cubicBezTo>
                    <a:pt x="596" y="0"/>
                    <a:pt x="321" y="154"/>
                    <a:pt x="170" y="411"/>
                  </a:cubicBezTo>
                  <a:cubicBezTo>
                    <a:pt x="1" y="701"/>
                    <a:pt x="23" y="1065"/>
                    <a:pt x="226" y="1334"/>
                  </a:cubicBezTo>
                  <a:cubicBezTo>
                    <a:pt x="385" y="1544"/>
                    <a:pt x="631" y="1662"/>
                    <a:pt x="886" y="1662"/>
                  </a:cubicBezTo>
                  <a:cubicBezTo>
                    <a:pt x="957" y="1662"/>
                    <a:pt x="1028" y="1653"/>
                    <a:pt x="1098" y="1634"/>
                  </a:cubicBezTo>
                  <a:cubicBezTo>
                    <a:pt x="1424" y="1550"/>
                    <a:pt x="1666" y="1277"/>
                    <a:pt x="1711" y="944"/>
                  </a:cubicBezTo>
                  <a:cubicBezTo>
                    <a:pt x="1774" y="489"/>
                    <a:pt x="1455" y="70"/>
                    <a:pt x="1002" y="8"/>
                  </a:cubicBezTo>
                  <a:cubicBezTo>
                    <a:pt x="964" y="3"/>
                    <a:pt x="926" y="0"/>
                    <a:pt x="88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9" name="Google Shape;38279;p48"/>
            <p:cNvSpPr/>
            <p:nvPr/>
          </p:nvSpPr>
          <p:spPr>
            <a:xfrm>
              <a:off x="4100750" y="4727875"/>
              <a:ext cx="27075" cy="22875"/>
            </a:xfrm>
            <a:custGeom>
              <a:avLst/>
              <a:gdLst/>
              <a:ahLst/>
              <a:cxnLst/>
              <a:rect l="l" t="t" r="r" b="b"/>
              <a:pathLst>
                <a:path w="1083" h="915" extrusionOk="0">
                  <a:moveTo>
                    <a:pt x="592" y="1"/>
                  </a:moveTo>
                  <a:cubicBezTo>
                    <a:pt x="228" y="1"/>
                    <a:pt x="1" y="426"/>
                    <a:pt x="232" y="733"/>
                  </a:cubicBezTo>
                  <a:cubicBezTo>
                    <a:pt x="327" y="857"/>
                    <a:pt x="461" y="914"/>
                    <a:pt x="593" y="914"/>
                  </a:cubicBezTo>
                  <a:cubicBezTo>
                    <a:pt x="806" y="914"/>
                    <a:pt x="1014" y="768"/>
                    <a:pt x="1048" y="519"/>
                  </a:cubicBezTo>
                  <a:cubicBezTo>
                    <a:pt x="1083" y="270"/>
                    <a:pt x="908" y="38"/>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0" name="Google Shape;38280;p48"/>
            <p:cNvSpPr/>
            <p:nvPr/>
          </p:nvSpPr>
          <p:spPr>
            <a:xfrm>
              <a:off x="4240650" y="4716375"/>
              <a:ext cx="27125" cy="22875"/>
            </a:xfrm>
            <a:custGeom>
              <a:avLst/>
              <a:gdLst/>
              <a:ahLst/>
              <a:cxnLst/>
              <a:rect l="l" t="t" r="r" b="b"/>
              <a:pathLst>
                <a:path w="1085" h="915" extrusionOk="0">
                  <a:moveTo>
                    <a:pt x="592" y="1"/>
                  </a:moveTo>
                  <a:cubicBezTo>
                    <a:pt x="227" y="1"/>
                    <a:pt x="1" y="428"/>
                    <a:pt x="233" y="733"/>
                  </a:cubicBezTo>
                  <a:cubicBezTo>
                    <a:pt x="327" y="857"/>
                    <a:pt x="461" y="914"/>
                    <a:pt x="594" y="914"/>
                  </a:cubicBezTo>
                  <a:cubicBezTo>
                    <a:pt x="806" y="914"/>
                    <a:pt x="1015" y="768"/>
                    <a:pt x="1050" y="519"/>
                  </a:cubicBezTo>
                  <a:cubicBezTo>
                    <a:pt x="1084" y="270"/>
                    <a:pt x="908" y="40"/>
                    <a:pt x="659" y="5"/>
                  </a:cubicBezTo>
                  <a:cubicBezTo>
                    <a:pt x="636" y="2"/>
                    <a:pt x="614" y="1"/>
                    <a:pt x="5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1" name="Google Shape;38281;p48"/>
            <p:cNvSpPr/>
            <p:nvPr/>
          </p:nvSpPr>
          <p:spPr>
            <a:xfrm>
              <a:off x="3778900" y="5094300"/>
              <a:ext cx="32550" cy="30475"/>
            </a:xfrm>
            <a:custGeom>
              <a:avLst/>
              <a:gdLst/>
              <a:ahLst/>
              <a:cxnLst/>
              <a:rect l="l" t="t" r="r" b="b"/>
              <a:pathLst>
                <a:path w="1302" h="1219" extrusionOk="0">
                  <a:moveTo>
                    <a:pt x="649" y="0"/>
                  </a:moveTo>
                  <a:cubicBezTo>
                    <a:pt x="435" y="0"/>
                    <a:pt x="236" y="113"/>
                    <a:pt x="126" y="301"/>
                  </a:cubicBezTo>
                  <a:cubicBezTo>
                    <a:pt x="1" y="514"/>
                    <a:pt x="18" y="780"/>
                    <a:pt x="166" y="977"/>
                  </a:cubicBezTo>
                  <a:cubicBezTo>
                    <a:pt x="283" y="1131"/>
                    <a:pt x="463" y="1218"/>
                    <a:pt x="650" y="1218"/>
                  </a:cubicBezTo>
                  <a:cubicBezTo>
                    <a:pt x="702" y="1218"/>
                    <a:pt x="754" y="1212"/>
                    <a:pt x="805" y="1198"/>
                  </a:cubicBezTo>
                  <a:cubicBezTo>
                    <a:pt x="1044" y="1136"/>
                    <a:pt x="1221" y="936"/>
                    <a:pt x="1255" y="691"/>
                  </a:cubicBezTo>
                  <a:cubicBezTo>
                    <a:pt x="1301" y="359"/>
                    <a:pt x="1067" y="51"/>
                    <a:pt x="734" y="6"/>
                  </a:cubicBezTo>
                  <a:cubicBezTo>
                    <a:pt x="706" y="2"/>
                    <a:pt x="678" y="0"/>
                    <a:pt x="64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2" name="Google Shape;38282;p48"/>
            <p:cNvSpPr/>
            <p:nvPr/>
          </p:nvSpPr>
          <p:spPr>
            <a:xfrm>
              <a:off x="4557675" y="4856275"/>
              <a:ext cx="32500" cy="30475"/>
            </a:xfrm>
            <a:custGeom>
              <a:avLst/>
              <a:gdLst/>
              <a:ahLst/>
              <a:cxnLst/>
              <a:rect l="l" t="t" r="r" b="b"/>
              <a:pathLst>
                <a:path w="1300" h="1219" extrusionOk="0">
                  <a:moveTo>
                    <a:pt x="649" y="1"/>
                  </a:moveTo>
                  <a:cubicBezTo>
                    <a:pt x="435" y="1"/>
                    <a:pt x="234" y="114"/>
                    <a:pt x="124" y="301"/>
                  </a:cubicBezTo>
                  <a:cubicBezTo>
                    <a:pt x="1" y="515"/>
                    <a:pt x="16" y="781"/>
                    <a:pt x="164" y="978"/>
                  </a:cubicBezTo>
                  <a:cubicBezTo>
                    <a:pt x="281" y="1132"/>
                    <a:pt x="461" y="1219"/>
                    <a:pt x="649" y="1219"/>
                  </a:cubicBezTo>
                  <a:cubicBezTo>
                    <a:pt x="701" y="1219"/>
                    <a:pt x="753" y="1212"/>
                    <a:pt x="805" y="1199"/>
                  </a:cubicBezTo>
                  <a:cubicBezTo>
                    <a:pt x="1042" y="1137"/>
                    <a:pt x="1220" y="937"/>
                    <a:pt x="1254" y="692"/>
                  </a:cubicBezTo>
                  <a:cubicBezTo>
                    <a:pt x="1299" y="360"/>
                    <a:pt x="1066" y="52"/>
                    <a:pt x="734" y="7"/>
                  </a:cubicBezTo>
                  <a:cubicBezTo>
                    <a:pt x="706" y="3"/>
                    <a:pt x="677" y="1"/>
                    <a:pt x="64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3" name="Google Shape;38283;p48"/>
            <p:cNvSpPr/>
            <p:nvPr/>
          </p:nvSpPr>
          <p:spPr>
            <a:xfrm>
              <a:off x="3533950" y="4726050"/>
              <a:ext cx="18100" cy="15250"/>
            </a:xfrm>
            <a:custGeom>
              <a:avLst/>
              <a:gdLst/>
              <a:ahLst/>
              <a:cxnLst/>
              <a:rect l="l" t="t" r="r" b="b"/>
              <a:pathLst>
                <a:path w="724" h="610" extrusionOk="0">
                  <a:moveTo>
                    <a:pt x="395" y="0"/>
                  </a:moveTo>
                  <a:cubicBezTo>
                    <a:pt x="153" y="0"/>
                    <a:pt x="1" y="285"/>
                    <a:pt x="155" y="489"/>
                  </a:cubicBezTo>
                  <a:cubicBezTo>
                    <a:pt x="218" y="572"/>
                    <a:pt x="308" y="610"/>
                    <a:pt x="396" y="610"/>
                  </a:cubicBezTo>
                  <a:cubicBezTo>
                    <a:pt x="538" y="610"/>
                    <a:pt x="678" y="512"/>
                    <a:pt x="701" y="346"/>
                  </a:cubicBezTo>
                  <a:cubicBezTo>
                    <a:pt x="724" y="179"/>
                    <a:pt x="606" y="26"/>
                    <a:pt x="440" y="3"/>
                  </a:cubicBezTo>
                  <a:cubicBezTo>
                    <a:pt x="424" y="1"/>
                    <a:pt x="410" y="0"/>
                    <a:pt x="39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4" name="Google Shape;38284;p48"/>
            <p:cNvSpPr/>
            <p:nvPr/>
          </p:nvSpPr>
          <p:spPr>
            <a:xfrm>
              <a:off x="4200150" y="5317900"/>
              <a:ext cx="27100" cy="22900"/>
            </a:xfrm>
            <a:custGeom>
              <a:avLst/>
              <a:gdLst/>
              <a:ahLst/>
              <a:cxnLst/>
              <a:rect l="l" t="t" r="r" b="b"/>
              <a:pathLst>
                <a:path w="1084" h="916" extrusionOk="0">
                  <a:moveTo>
                    <a:pt x="593" y="1"/>
                  </a:moveTo>
                  <a:cubicBezTo>
                    <a:pt x="227" y="1"/>
                    <a:pt x="0" y="428"/>
                    <a:pt x="233" y="734"/>
                  </a:cubicBezTo>
                  <a:cubicBezTo>
                    <a:pt x="328" y="859"/>
                    <a:pt x="462" y="916"/>
                    <a:pt x="595" y="916"/>
                  </a:cubicBezTo>
                  <a:cubicBezTo>
                    <a:pt x="808" y="916"/>
                    <a:pt x="1016" y="769"/>
                    <a:pt x="1051" y="521"/>
                  </a:cubicBezTo>
                  <a:cubicBezTo>
                    <a:pt x="1084" y="270"/>
                    <a:pt x="909" y="40"/>
                    <a:pt x="660" y="5"/>
                  </a:cubicBezTo>
                  <a:cubicBezTo>
                    <a:pt x="637" y="2"/>
                    <a:pt x="615" y="1"/>
                    <a:pt x="59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5" name="Google Shape;38285;p48"/>
            <p:cNvSpPr/>
            <p:nvPr/>
          </p:nvSpPr>
          <p:spPr>
            <a:xfrm>
              <a:off x="4392875" y="5255675"/>
              <a:ext cx="18100" cy="15275"/>
            </a:xfrm>
            <a:custGeom>
              <a:avLst/>
              <a:gdLst/>
              <a:ahLst/>
              <a:cxnLst/>
              <a:rect l="l" t="t" r="r" b="b"/>
              <a:pathLst>
                <a:path w="724" h="611" extrusionOk="0">
                  <a:moveTo>
                    <a:pt x="397" y="1"/>
                  </a:moveTo>
                  <a:cubicBezTo>
                    <a:pt x="153" y="1"/>
                    <a:pt x="0" y="285"/>
                    <a:pt x="157" y="489"/>
                  </a:cubicBezTo>
                  <a:cubicBezTo>
                    <a:pt x="219" y="572"/>
                    <a:pt x="309" y="610"/>
                    <a:pt x="397" y="610"/>
                  </a:cubicBezTo>
                  <a:cubicBezTo>
                    <a:pt x="539" y="610"/>
                    <a:pt x="678" y="513"/>
                    <a:pt x="701" y="348"/>
                  </a:cubicBezTo>
                  <a:cubicBezTo>
                    <a:pt x="723" y="181"/>
                    <a:pt x="607" y="26"/>
                    <a:pt x="441" y="4"/>
                  </a:cubicBezTo>
                  <a:cubicBezTo>
                    <a:pt x="426" y="2"/>
                    <a:pt x="411" y="1"/>
                    <a:pt x="39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6" name="Google Shape;38286;p48"/>
            <p:cNvSpPr/>
            <p:nvPr/>
          </p:nvSpPr>
          <p:spPr>
            <a:xfrm>
              <a:off x="3776800" y="4534700"/>
              <a:ext cx="34975" cy="32775"/>
            </a:xfrm>
            <a:custGeom>
              <a:avLst/>
              <a:gdLst/>
              <a:ahLst/>
              <a:cxnLst/>
              <a:rect l="l" t="t" r="r" b="b"/>
              <a:pathLst>
                <a:path w="1399" h="1311" extrusionOk="0">
                  <a:moveTo>
                    <a:pt x="698" y="0"/>
                  </a:moveTo>
                  <a:cubicBezTo>
                    <a:pt x="468" y="0"/>
                    <a:pt x="253" y="122"/>
                    <a:pt x="135" y="324"/>
                  </a:cubicBezTo>
                  <a:cubicBezTo>
                    <a:pt x="1" y="552"/>
                    <a:pt x="17" y="839"/>
                    <a:pt x="178" y="1051"/>
                  </a:cubicBezTo>
                  <a:cubicBezTo>
                    <a:pt x="303" y="1217"/>
                    <a:pt x="498" y="1310"/>
                    <a:pt x="700" y="1310"/>
                  </a:cubicBezTo>
                  <a:cubicBezTo>
                    <a:pt x="755" y="1310"/>
                    <a:pt x="811" y="1303"/>
                    <a:pt x="867" y="1289"/>
                  </a:cubicBezTo>
                  <a:cubicBezTo>
                    <a:pt x="1122" y="1223"/>
                    <a:pt x="1313" y="1006"/>
                    <a:pt x="1349" y="745"/>
                  </a:cubicBezTo>
                  <a:cubicBezTo>
                    <a:pt x="1399" y="385"/>
                    <a:pt x="1148" y="55"/>
                    <a:pt x="790" y="7"/>
                  </a:cubicBezTo>
                  <a:cubicBezTo>
                    <a:pt x="759" y="2"/>
                    <a:pt x="728" y="0"/>
                    <a:pt x="69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7" name="Google Shape;38287;p48"/>
            <p:cNvSpPr/>
            <p:nvPr/>
          </p:nvSpPr>
          <p:spPr>
            <a:xfrm>
              <a:off x="3947800" y="4523550"/>
              <a:ext cx="8450" cy="7100"/>
            </a:xfrm>
            <a:custGeom>
              <a:avLst/>
              <a:gdLst/>
              <a:ahLst/>
              <a:cxnLst/>
              <a:rect l="l" t="t" r="r" b="b"/>
              <a:pathLst>
                <a:path w="338" h="284" extrusionOk="0">
                  <a:moveTo>
                    <a:pt x="186" y="0"/>
                  </a:moveTo>
                  <a:cubicBezTo>
                    <a:pt x="72" y="0"/>
                    <a:pt x="1" y="132"/>
                    <a:pt x="73" y="227"/>
                  </a:cubicBezTo>
                  <a:cubicBezTo>
                    <a:pt x="103" y="266"/>
                    <a:pt x="144" y="283"/>
                    <a:pt x="185" y="283"/>
                  </a:cubicBezTo>
                  <a:cubicBezTo>
                    <a:pt x="251" y="283"/>
                    <a:pt x="316" y="238"/>
                    <a:pt x="326" y="161"/>
                  </a:cubicBezTo>
                  <a:cubicBezTo>
                    <a:pt x="338" y="84"/>
                    <a:pt x="282" y="12"/>
                    <a:pt x="206" y="2"/>
                  </a:cubicBezTo>
                  <a:cubicBezTo>
                    <a:pt x="199" y="1"/>
                    <a:pt x="192" y="0"/>
                    <a:pt x="18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8" name="Google Shape;38288;p48"/>
            <p:cNvSpPr/>
            <p:nvPr/>
          </p:nvSpPr>
          <p:spPr>
            <a:xfrm>
              <a:off x="4555000" y="4583375"/>
              <a:ext cx="25200" cy="21300"/>
            </a:xfrm>
            <a:custGeom>
              <a:avLst/>
              <a:gdLst/>
              <a:ahLst/>
              <a:cxnLst/>
              <a:rect l="l" t="t" r="r" b="b"/>
              <a:pathLst>
                <a:path w="1008" h="852" extrusionOk="0">
                  <a:moveTo>
                    <a:pt x="552" y="0"/>
                  </a:moveTo>
                  <a:cubicBezTo>
                    <a:pt x="212" y="0"/>
                    <a:pt x="0" y="397"/>
                    <a:pt x="216" y="683"/>
                  </a:cubicBezTo>
                  <a:cubicBezTo>
                    <a:pt x="304" y="798"/>
                    <a:pt x="429" y="851"/>
                    <a:pt x="552" y="851"/>
                  </a:cubicBezTo>
                  <a:cubicBezTo>
                    <a:pt x="750" y="851"/>
                    <a:pt x="944" y="715"/>
                    <a:pt x="976" y="484"/>
                  </a:cubicBezTo>
                  <a:cubicBezTo>
                    <a:pt x="1008" y="251"/>
                    <a:pt x="846" y="36"/>
                    <a:pt x="613" y="5"/>
                  </a:cubicBezTo>
                  <a:cubicBezTo>
                    <a:pt x="592" y="2"/>
                    <a:pt x="572" y="0"/>
                    <a:pt x="55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9" name="Google Shape;38289;p48"/>
            <p:cNvSpPr/>
            <p:nvPr/>
          </p:nvSpPr>
          <p:spPr>
            <a:xfrm>
              <a:off x="4324100" y="4801225"/>
              <a:ext cx="25275" cy="21350"/>
            </a:xfrm>
            <a:custGeom>
              <a:avLst/>
              <a:gdLst/>
              <a:ahLst/>
              <a:cxnLst/>
              <a:rect l="l" t="t" r="r" b="b"/>
              <a:pathLst>
                <a:path w="1011" h="854" extrusionOk="0">
                  <a:moveTo>
                    <a:pt x="551" y="1"/>
                  </a:moveTo>
                  <a:cubicBezTo>
                    <a:pt x="211" y="1"/>
                    <a:pt x="0" y="398"/>
                    <a:pt x="216" y="685"/>
                  </a:cubicBezTo>
                  <a:cubicBezTo>
                    <a:pt x="304" y="801"/>
                    <a:pt x="429" y="854"/>
                    <a:pt x="553" y="854"/>
                  </a:cubicBezTo>
                  <a:cubicBezTo>
                    <a:pt x="752" y="854"/>
                    <a:pt x="946" y="717"/>
                    <a:pt x="978" y="485"/>
                  </a:cubicBezTo>
                  <a:cubicBezTo>
                    <a:pt x="1011" y="252"/>
                    <a:pt x="847" y="37"/>
                    <a:pt x="614" y="5"/>
                  </a:cubicBezTo>
                  <a:cubicBezTo>
                    <a:pt x="593" y="2"/>
                    <a:pt x="572" y="1"/>
                    <a:pt x="55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0" name="Google Shape;38290;p48"/>
            <p:cNvSpPr/>
            <p:nvPr/>
          </p:nvSpPr>
          <p:spPr>
            <a:xfrm>
              <a:off x="4417875" y="4782325"/>
              <a:ext cx="16875" cy="14275"/>
            </a:xfrm>
            <a:custGeom>
              <a:avLst/>
              <a:gdLst/>
              <a:ahLst/>
              <a:cxnLst/>
              <a:rect l="l" t="t" r="r" b="b"/>
              <a:pathLst>
                <a:path w="675" h="571" extrusionOk="0">
                  <a:moveTo>
                    <a:pt x="370" y="1"/>
                  </a:moveTo>
                  <a:cubicBezTo>
                    <a:pt x="143" y="1"/>
                    <a:pt x="1" y="268"/>
                    <a:pt x="147" y="458"/>
                  </a:cubicBezTo>
                  <a:cubicBezTo>
                    <a:pt x="206" y="535"/>
                    <a:pt x="289" y="570"/>
                    <a:pt x="371" y="570"/>
                  </a:cubicBezTo>
                  <a:cubicBezTo>
                    <a:pt x="504" y="570"/>
                    <a:pt x="634" y="479"/>
                    <a:pt x="655" y="324"/>
                  </a:cubicBezTo>
                  <a:cubicBezTo>
                    <a:pt x="675" y="168"/>
                    <a:pt x="566" y="25"/>
                    <a:pt x="412" y="4"/>
                  </a:cubicBezTo>
                  <a:cubicBezTo>
                    <a:pt x="398" y="2"/>
                    <a:pt x="384" y="1"/>
                    <a:pt x="3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1" name="Google Shape;38291;p48"/>
            <p:cNvSpPr/>
            <p:nvPr/>
          </p:nvSpPr>
          <p:spPr>
            <a:xfrm>
              <a:off x="4053825" y="4879750"/>
              <a:ext cx="6550" cy="5525"/>
            </a:xfrm>
            <a:custGeom>
              <a:avLst/>
              <a:gdLst/>
              <a:ahLst/>
              <a:cxnLst/>
              <a:rect l="l" t="t" r="r" b="b"/>
              <a:pathLst>
                <a:path w="262" h="221" extrusionOk="0">
                  <a:moveTo>
                    <a:pt x="144" y="0"/>
                  </a:moveTo>
                  <a:cubicBezTo>
                    <a:pt x="56" y="0"/>
                    <a:pt x="1" y="103"/>
                    <a:pt x="57" y="177"/>
                  </a:cubicBezTo>
                  <a:cubicBezTo>
                    <a:pt x="80" y="207"/>
                    <a:pt x="112" y="221"/>
                    <a:pt x="145" y="221"/>
                  </a:cubicBezTo>
                  <a:cubicBezTo>
                    <a:pt x="196" y="221"/>
                    <a:pt x="246" y="186"/>
                    <a:pt x="254" y="126"/>
                  </a:cubicBezTo>
                  <a:cubicBezTo>
                    <a:pt x="262" y="66"/>
                    <a:pt x="220" y="10"/>
                    <a:pt x="160" y="1"/>
                  </a:cubicBezTo>
                  <a:cubicBezTo>
                    <a:pt x="154" y="0"/>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2" name="Google Shape;38292;p48"/>
            <p:cNvSpPr/>
            <p:nvPr/>
          </p:nvSpPr>
          <p:spPr>
            <a:xfrm>
              <a:off x="4101650" y="4858775"/>
              <a:ext cx="6575" cy="5525"/>
            </a:xfrm>
            <a:custGeom>
              <a:avLst/>
              <a:gdLst/>
              <a:ahLst/>
              <a:cxnLst/>
              <a:rect l="l" t="t" r="r" b="b"/>
              <a:pathLst>
                <a:path w="263" h="221" extrusionOk="0">
                  <a:moveTo>
                    <a:pt x="144" y="0"/>
                  </a:moveTo>
                  <a:cubicBezTo>
                    <a:pt x="55" y="0"/>
                    <a:pt x="1" y="104"/>
                    <a:pt x="56" y="177"/>
                  </a:cubicBezTo>
                  <a:cubicBezTo>
                    <a:pt x="79" y="207"/>
                    <a:pt x="112" y="221"/>
                    <a:pt x="144" y="221"/>
                  </a:cubicBezTo>
                  <a:cubicBezTo>
                    <a:pt x="196" y="221"/>
                    <a:pt x="246" y="186"/>
                    <a:pt x="255" y="126"/>
                  </a:cubicBezTo>
                  <a:cubicBezTo>
                    <a:pt x="262" y="66"/>
                    <a:pt x="220" y="10"/>
                    <a:pt x="160" y="1"/>
                  </a:cubicBezTo>
                  <a:cubicBezTo>
                    <a:pt x="154" y="1"/>
                    <a:pt x="149" y="0"/>
                    <a:pt x="1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3" name="Google Shape;38293;p48"/>
            <p:cNvSpPr/>
            <p:nvPr/>
          </p:nvSpPr>
          <p:spPr>
            <a:xfrm>
              <a:off x="4640400" y="4929600"/>
              <a:ext cx="6550" cy="5550"/>
            </a:xfrm>
            <a:custGeom>
              <a:avLst/>
              <a:gdLst/>
              <a:ahLst/>
              <a:cxnLst/>
              <a:rect l="l" t="t" r="r" b="b"/>
              <a:pathLst>
                <a:path w="262" h="222" extrusionOk="0">
                  <a:moveTo>
                    <a:pt x="144" y="1"/>
                  </a:moveTo>
                  <a:cubicBezTo>
                    <a:pt x="56" y="1"/>
                    <a:pt x="0" y="104"/>
                    <a:pt x="57" y="178"/>
                  </a:cubicBezTo>
                  <a:cubicBezTo>
                    <a:pt x="80" y="208"/>
                    <a:pt x="112" y="222"/>
                    <a:pt x="144" y="222"/>
                  </a:cubicBezTo>
                  <a:cubicBezTo>
                    <a:pt x="195" y="222"/>
                    <a:pt x="246" y="186"/>
                    <a:pt x="254" y="126"/>
                  </a:cubicBezTo>
                  <a:cubicBezTo>
                    <a:pt x="261" y="66"/>
                    <a:pt x="221" y="11"/>
                    <a:pt x="161" y="2"/>
                  </a:cubicBezTo>
                  <a:cubicBezTo>
                    <a:pt x="155" y="1"/>
                    <a:pt x="150" y="1"/>
                    <a:pt x="14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4" name="Google Shape;38294;p48"/>
            <p:cNvSpPr/>
            <p:nvPr/>
          </p:nvSpPr>
          <p:spPr>
            <a:xfrm>
              <a:off x="3728800" y="4833675"/>
              <a:ext cx="6575" cy="5525"/>
            </a:xfrm>
            <a:custGeom>
              <a:avLst/>
              <a:gdLst/>
              <a:ahLst/>
              <a:cxnLst/>
              <a:rect l="l" t="t" r="r" b="b"/>
              <a:pathLst>
                <a:path w="263" h="221" extrusionOk="0">
                  <a:moveTo>
                    <a:pt x="145" y="0"/>
                  </a:moveTo>
                  <a:cubicBezTo>
                    <a:pt x="56" y="0"/>
                    <a:pt x="0" y="104"/>
                    <a:pt x="57" y="177"/>
                  </a:cubicBezTo>
                  <a:cubicBezTo>
                    <a:pt x="79" y="207"/>
                    <a:pt x="112" y="221"/>
                    <a:pt x="144" y="221"/>
                  </a:cubicBezTo>
                  <a:cubicBezTo>
                    <a:pt x="195" y="221"/>
                    <a:pt x="246" y="186"/>
                    <a:pt x="254" y="126"/>
                  </a:cubicBezTo>
                  <a:cubicBezTo>
                    <a:pt x="263" y="66"/>
                    <a:pt x="221" y="9"/>
                    <a:pt x="161" y="1"/>
                  </a:cubicBezTo>
                  <a:cubicBezTo>
                    <a:pt x="155" y="1"/>
                    <a:pt x="150" y="0"/>
                    <a:pt x="14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5" name="Google Shape;38295;p48"/>
            <p:cNvSpPr/>
            <p:nvPr/>
          </p:nvSpPr>
          <p:spPr>
            <a:xfrm>
              <a:off x="3575325" y="5038525"/>
              <a:ext cx="29450" cy="24850"/>
            </a:xfrm>
            <a:custGeom>
              <a:avLst/>
              <a:gdLst/>
              <a:ahLst/>
              <a:cxnLst/>
              <a:rect l="l" t="t" r="r" b="b"/>
              <a:pathLst>
                <a:path w="1178" h="994" extrusionOk="0">
                  <a:moveTo>
                    <a:pt x="644" y="0"/>
                  </a:moveTo>
                  <a:cubicBezTo>
                    <a:pt x="246" y="0"/>
                    <a:pt x="0" y="465"/>
                    <a:pt x="253" y="797"/>
                  </a:cubicBezTo>
                  <a:cubicBezTo>
                    <a:pt x="347" y="923"/>
                    <a:pt x="494" y="994"/>
                    <a:pt x="647" y="994"/>
                  </a:cubicBezTo>
                  <a:cubicBezTo>
                    <a:pt x="689" y="994"/>
                    <a:pt x="731" y="989"/>
                    <a:pt x="773" y="978"/>
                  </a:cubicBezTo>
                  <a:cubicBezTo>
                    <a:pt x="968" y="926"/>
                    <a:pt x="1113" y="764"/>
                    <a:pt x="1140" y="566"/>
                  </a:cubicBezTo>
                  <a:cubicBezTo>
                    <a:pt x="1177" y="294"/>
                    <a:pt x="988" y="43"/>
                    <a:pt x="716" y="5"/>
                  </a:cubicBezTo>
                  <a:cubicBezTo>
                    <a:pt x="692" y="2"/>
                    <a:pt x="668" y="0"/>
                    <a:pt x="64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6" name="Google Shape;38296;p48"/>
            <p:cNvSpPr/>
            <p:nvPr/>
          </p:nvSpPr>
          <p:spPr>
            <a:xfrm>
              <a:off x="3884400" y="4784725"/>
              <a:ext cx="15100" cy="13000"/>
            </a:xfrm>
            <a:custGeom>
              <a:avLst/>
              <a:gdLst/>
              <a:ahLst/>
              <a:cxnLst/>
              <a:rect l="l" t="t" r="r" b="b"/>
              <a:pathLst>
                <a:path w="604" h="520" extrusionOk="0">
                  <a:moveTo>
                    <a:pt x="294" y="1"/>
                  </a:moveTo>
                  <a:cubicBezTo>
                    <a:pt x="200" y="1"/>
                    <a:pt x="106" y="50"/>
                    <a:pt x="60" y="151"/>
                  </a:cubicBezTo>
                  <a:cubicBezTo>
                    <a:pt x="0" y="281"/>
                    <a:pt x="56" y="434"/>
                    <a:pt x="186" y="495"/>
                  </a:cubicBezTo>
                  <a:cubicBezTo>
                    <a:pt x="223" y="512"/>
                    <a:pt x="260" y="520"/>
                    <a:pt x="295" y="520"/>
                  </a:cubicBezTo>
                  <a:cubicBezTo>
                    <a:pt x="464" y="520"/>
                    <a:pt x="604" y="349"/>
                    <a:pt x="538" y="171"/>
                  </a:cubicBezTo>
                  <a:cubicBezTo>
                    <a:pt x="497" y="58"/>
                    <a:pt x="395" y="1"/>
                    <a:pt x="29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7" name="Google Shape;38297;p48"/>
            <p:cNvSpPr/>
            <p:nvPr/>
          </p:nvSpPr>
          <p:spPr>
            <a:xfrm>
              <a:off x="3627025" y="4655100"/>
              <a:ext cx="30225" cy="25975"/>
            </a:xfrm>
            <a:custGeom>
              <a:avLst/>
              <a:gdLst/>
              <a:ahLst/>
              <a:cxnLst/>
              <a:rect l="l" t="t" r="r" b="b"/>
              <a:pathLst>
                <a:path w="1209" h="1039" extrusionOk="0">
                  <a:moveTo>
                    <a:pt x="591" y="1"/>
                  </a:moveTo>
                  <a:cubicBezTo>
                    <a:pt x="403" y="1"/>
                    <a:pt x="215" y="99"/>
                    <a:pt x="121" y="301"/>
                  </a:cubicBezTo>
                  <a:cubicBezTo>
                    <a:pt x="1" y="560"/>
                    <a:pt x="113" y="868"/>
                    <a:pt x="373" y="988"/>
                  </a:cubicBezTo>
                  <a:cubicBezTo>
                    <a:pt x="448" y="1022"/>
                    <a:pt x="522" y="1038"/>
                    <a:pt x="594" y="1038"/>
                  </a:cubicBezTo>
                  <a:cubicBezTo>
                    <a:pt x="931" y="1038"/>
                    <a:pt x="1208" y="698"/>
                    <a:pt x="1078" y="340"/>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8" name="Google Shape;38298;p48"/>
            <p:cNvSpPr/>
            <p:nvPr/>
          </p:nvSpPr>
          <p:spPr>
            <a:xfrm>
              <a:off x="3457825" y="4392925"/>
              <a:ext cx="35950" cy="32425"/>
            </a:xfrm>
            <a:custGeom>
              <a:avLst/>
              <a:gdLst/>
              <a:ahLst/>
              <a:cxnLst/>
              <a:rect l="l" t="t" r="r" b="b"/>
              <a:pathLst>
                <a:path w="1438" h="1297" extrusionOk="0">
                  <a:moveTo>
                    <a:pt x="739" y="0"/>
                  </a:moveTo>
                  <a:cubicBezTo>
                    <a:pt x="488" y="0"/>
                    <a:pt x="258" y="145"/>
                    <a:pt x="151" y="375"/>
                  </a:cubicBezTo>
                  <a:cubicBezTo>
                    <a:pt x="0" y="700"/>
                    <a:pt x="142" y="1086"/>
                    <a:pt x="466" y="1236"/>
                  </a:cubicBezTo>
                  <a:cubicBezTo>
                    <a:pt x="553" y="1276"/>
                    <a:pt x="646" y="1296"/>
                    <a:pt x="738" y="1296"/>
                  </a:cubicBezTo>
                  <a:cubicBezTo>
                    <a:pt x="898" y="1296"/>
                    <a:pt x="1055" y="1237"/>
                    <a:pt x="1177" y="1125"/>
                  </a:cubicBezTo>
                  <a:cubicBezTo>
                    <a:pt x="1370" y="948"/>
                    <a:pt x="1437" y="671"/>
                    <a:pt x="1347" y="426"/>
                  </a:cubicBezTo>
                  <a:cubicBezTo>
                    <a:pt x="1257" y="180"/>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9" name="Google Shape;38299;p48"/>
            <p:cNvSpPr/>
            <p:nvPr/>
          </p:nvSpPr>
          <p:spPr>
            <a:xfrm>
              <a:off x="3156100" y="5174450"/>
              <a:ext cx="35500" cy="30525"/>
            </a:xfrm>
            <a:custGeom>
              <a:avLst/>
              <a:gdLst/>
              <a:ahLst/>
              <a:cxnLst/>
              <a:rect l="l" t="t" r="r" b="b"/>
              <a:pathLst>
                <a:path w="1420" h="1221" extrusionOk="0">
                  <a:moveTo>
                    <a:pt x="692" y="1"/>
                  </a:moveTo>
                  <a:cubicBezTo>
                    <a:pt x="456" y="1"/>
                    <a:pt x="240" y="139"/>
                    <a:pt x="141" y="355"/>
                  </a:cubicBezTo>
                  <a:cubicBezTo>
                    <a:pt x="0" y="660"/>
                    <a:pt x="132" y="1021"/>
                    <a:pt x="437" y="1162"/>
                  </a:cubicBezTo>
                  <a:cubicBezTo>
                    <a:pt x="524" y="1203"/>
                    <a:pt x="612" y="1221"/>
                    <a:pt x="697" y="1221"/>
                  </a:cubicBezTo>
                  <a:cubicBezTo>
                    <a:pt x="1092" y="1221"/>
                    <a:pt x="1419" y="821"/>
                    <a:pt x="1266" y="400"/>
                  </a:cubicBezTo>
                  <a:cubicBezTo>
                    <a:pt x="1180" y="168"/>
                    <a:pt x="965" y="12"/>
                    <a:pt x="718" y="2"/>
                  </a:cubicBezTo>
                  <a:cubicBezTo>
                    <a:pt x="710" y="1"/>
                    <a:pt x="701" y="1"/>
                    <a:pt x="69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0" name="Google Shape;38300;p48"/>
            <p:cNvSpPr/>
            <p:nvPr/>
          </p:nvSpPr>
          <p:spPr>
            <a:xfrm>
              <a:off x="2894850" y="4773875"/>
              <a:ext cx="26625" cy="22900"/>
            </a:xfrm>
            <a:custGeom>
              <a:avLst/>
              <a:gdLst/>
              <a:ahLst/>
              <a:cxnLst/>
              <a:rect l="l" t="t" r="r" b="b"/>
              <a:pathLst>
                <a:path w="1065" h="916" extrusionOk="0">
                  <a:moveTo>
                    <a:pt x="520" y="0"/>
                  </a:moveTo>
                  <a:cubicBezTo>
                    <a:pt x="354" y="0"/>
                    <a:pt x="188" y="87"/>
                    <a:pt x="106" y="265"/>
                  </a:cubicBezTo>
                  <a:cubicBezTo>
                    <a:pt x="1" y="494"/>
                    <a:pt x="100" y="766"/>
                    <a:pt x="328" y="872"/>
                  </a:cubicBezTo>
                  <a:cubicBezTo>
                    <a:pt x="393" y="902"/>
                    <a:pt x="459" y="916"/>
                    <a:pt x="522" y="916"/>
                  </a:cubicBezTo>
                  <a:cubicBezTo>
                    <a:pt x="819" y="916"/>
                    <a:pt x="1065" y="616"/>
                    <a:pt x="949" y="300"/>
                  </a:cubicBezTo>
                  <a:cubicBezTo>
                    <a:pt x="877" y="102"/>
                    <a:pt x="699" y="0"/>
                    <a:pt x="52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1" name="Google Shape;38301;p48"/>
            <p:cNvSpPr/>
            <p:nvPr/>
          </p:nvSpPr>
          <p:spPr>
            <a:xfrm>
              <a:off x="3721050" y="4680975"/>
              <a:ext cx="35500" cy="30525"/>
            </a:xfrm>
            <a:custGeom>
              <a:avLst/>
              <a:gdLst/>
              <a:ahLst/>
              <a:cxnLst/>
              <a:rect l="l" t="t" r="r" b="b"/>
              <a:pathLst>
                <a:path w="1420" h="1221" extrusionOk="0">
                  <a:moveTo>
                    <a:pt x="693" y="0"/>
                  </a:moveTo>
                  <a:cubicBezTo>
                    <a:pt x="456" y="0"/>
                    <a:pt x="240" y="138"/>
                    <a:pt x="142" y="354"/>
                  </a:cubicBezTo>
                  <a:cubicBezTo>
                    <a:pt x="0" y="659"/>
                    <a:pt x="133" y="1020"/>
                    <a:pt x="438" y="1161"/>
                  </a:cubicBezTo>
                  <a:cubicBezTo>
                    <a:pt x="525" y="1202"/>
                    <a:pt x="612" y="1220"/>
                    <a:pt x="697" y="1220"/>
                  </a:cubicBezTo>
                  <a:cubicBezTo>
                    <a:pt x="1092" y="1220"/>
                    <a:pt x="1419" y="820"/>
                    <a:pt x="1266" y="399"/>
                  </a:cubicBezTo>
                  <a:cubicBezTo>
                    <a:pt x="1182" y="168"/>
                    <a:pt x="965" y="12"/>
                    <a:pt x="719" y="1"/>
                  </a:cubicBezTo>
                  <a:cubicBezTo>
                    <a:pt x="710" y="1"/>
                    <a:pt x="701" y="0"/>
                    <a:pt x="6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2" name="Google Shape;38302;p48"/>
            <p:cNvSpPr/>
            <p:nvPr/>
          </p:nvSpPr>
          <p:spPr>
            <a:xfrm>
              <a:off x="2742875" y="4906575"/>
              <a:ext cx="17750" cy="15275"/>
            </a:xfrm>
            <a:custGeom>
              <a:avLst/>
              <a:gdLst/>
              <a:ahLst/>
              <a:cxnLst/>
              <a:rect l="l" t="t" r="r" b="b"/>
              <a:pathLst>
                <a:path w="710" h="611" extrusionOk="0">
                  <a:moveTo>
                    <a:pt x="346" y="1"/>
                  </a:moveTo>
                  <a:cubicBezTo>
                    <a:pt x="236" y="1"/>
                    <a:pt x="126" y="59"/>
                    <a:pt x="71" y="177"/>
                  </a:cubicBezTo>
                  <a:cubicBezTo>
                    <a:pt x="0" y="331"/>
                    <a:pt x="66" y="511"/>
                    <a:pt x="218" y="582"/>
                  </a:cubicBezTo>
                  <a:cubicBezTo>
                    <a:pt x="261" y="602"/>
                    <a:pt x="305" y="611"/>
                    <a:pt x="347" y="611"/>
                  </a:cubicBezTo>
                  <a:cubicBezTo>
                    <a:pt x="545" y="611"/>
                    <a:pt x="710" y="411"/>
                    <a:pt x="633" y="201"/>
                  </a:cubicBezTo>
                  <a:cubicBezTo>
                    <a:pt x="584" y="69"/>
                    <a:pt x="465" y="1"/>
                    <a:pt x="3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3" name="Google Shape;38303;p48"/>
            <p:cNvSpPr/>
            <p:nvPr/>
          </p:nvSpPr>
          <p:spPr>
            <a:xfrm>
              <a:off x="2761150" y="5204475"/>
              <a:ext cx="24850" cy="21375"/>
            </a:xfrm>
            <a:custGeom>
              <a:avLst/>
              <a:gdLst/>
              <a:ahLst/>
              <a:cxnLst/>
              <a:rect l="l" t="t" r="r" b="b"/>
              <a:pathLst>
                <a:path w="994" h="855" extrusionOk="0">
                  <a:moveTo>
                    <a:pt x="485" y="1"/>
                  </a:moveTo>
                  <a:cubicBezTo>
                    <a:pt x="331" y="1"/>
                    <a:pt x="177" y="82"/>
                    <a:pt x="100" y="248"/>
                  </a:cubicBezTo>
                  <a:cubicBezTo>
                    <a:pt x="1" y="461"/>
                    <a:pt x="93" y="714"/>
                    <a:pt x="306" y="813"/>
                  </a:cubicBezTo>
                  <a:cubicBezTo>
                    <a:pt x="367" y="842"/>
                    <a:pt x="428" y="854"/>
                    <a:pt x="488" y="854"/>
                  </a:cubicBezTo>
                  <a:cubicBezTo>
                    <a:pt x="764" y="854"/>
                    <a:pt x="994" y="574"/>
                    <a:pt x="886" y="281"/>
                  </a:cubicBezTo>
                  <a:cubicBezTo>
                    <a:pt x="819" y="96"/>
                    <a:pt x="652" y="1"/>
                    <a:pt x="48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4" name="Google Shape;38304;p48"/>
            <p:cNvSpPr/>
            <p:nvPr/>
          </p:nvSpPr>
          <p:spPr>
            <a:xfrm>
              <a:off x="2924325" y="5255950"/>
              <a:ext cx="6450" cy="5550"/>
            </a:xfrm>
            <a:custGeom>
              <a:avLst/>
              <a:gdLst/>
              <a:ahLst/>
              <a:cxnLst/>
              <a:rect l="l" t="t" r="r" b="b"/>
              <a:pathLst>
                <a:path w="258" h="222" extrusionOk="0">
                  <a:moveTo>
                    <a:pt x="126" y="0"/>
                  </a:moveTo>
                  <a:cubicBezTo>
                    <a:pt x="86" y="0"/>
                    <a:pt x="46" y="22"/>
                    <a:pt x="26" y="65"/>
                  </a:cubicBezTo>
                  <a:cubicBezTo>
                    <a:pt x="0" y="120"/>
                    <a:pt x="24" y="185"/>
                    <a:pt x="80" y="211"/>
                  </a:cubicBezTo>
                  <a:cubicBezTo>
                    <a:pt x="96" y="218"/>
                    <a:pt x="112" y="221"/>
                    <a:pt x="127" y="221"/>
                  </a:cubicBezTo>
                  <a:cubicBezTo>
                    <a:pt x="198" y="221"/>
                    <a:pt x="257" y="149"/>
                    <a:pt x="230" y="74"/>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5" name="Google Shape;38305;p48"/>
            <p:cNvSpPr/>
            <p:nvPr/>
          </p:nvSpPr>
          <p:spPr>
            <a:xfrm>
              <a:off x="2906725" y="5139825"/>
              <a:ext cx="6450" cy="5575"/>
            </a:xfrm>
            <a:custGeom>
              <a:avLst/>
              <a:gdLst/>
              <a:ahLst/>
              <a:cxnLst/>
              <a:rect l="l" t="t" r="r" b="b"/>
              <a:pathLst>
                <a:path w="258" h="223" extrusionOk="0">
                  <a:moveTo>
                    <a:pt x="127" y="1"/>
                  </a:moveTo>
                  <a:cubicBezTo>
                    <a:pt x="87" y="1"/>
                    <a:pt x="47" y="22"/>
                    <a:pt x="26" y="65"/>
                  </a:cubicBezTo>
                  <a:cubicBezTo>
                    <a:pt x="1" y="119"/>
                    <a:pt x="25" y="186"/>
                    <a:pt x="80" y="211"/>
                  </a:cubicBezTo>
                  <a:cubicBezTo>
                    <a:pt x="96" y="219"/>
                    <a:pt x="112" y="222"/>
                    <a:pt x="128" y="222"/>
                  </a:cubicBezTo>
                  <a:cubicBezTo>
                    <a:pt x="199" y="222"/>
                    <a:pt x="258" y="149"/>
                    <a:pt x="231" y="73"/>
                  </a:cubicBezTo>
                  <a:cubicBezTo>
                    <a:pt x="213" y="25"/>
                    <a:pt x="170" y="1"/>
                    <a:pt x="1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6" name="Google Shape;38306;p48"/>
            <p:cNvSpPr/>
            <p:nvPr/>
          </p:nvSpPr>
          <p:spPr>
            <a:xfrm>
              <a:off x="2630250" y="5139275"/>
              <a:ext cx="6450" cy="5525"/>
            </a:xfrm>
            <a:custGeom>
              <a:avLst/>
              <a:gdLst/>
              <a:ahLst/>
              <a:cxnLst/>
              <a:rect l="l" t="t" r="r" b="b"/>
              <a:pathLst>
                <a:path w="258" h="221" extrusionOk="0">
                  <a:moveTo>
                    <a:pt x="126" y="0"/>
                  </a:moveTo>
                  <a:cubicBezTo>
                    <a:pt x="86" y="0"/>
                    <a:pt x="47" y="21"/>
                    <a:pt x="27" y="63"/>
                  </a:cubicBezTo>
                  <a:cubicBezTo>
                    <a:pt x="0" y="119"/>
                    <a:pt x="24" y="185"/>
                    <a:pt x="80" y="211"/>
                  </a:cubicBezTo>
                  <a:cubicBezTo>
                    <a:pt x="96" y="218"/>
                    <a:pt x="111" y="221"/>
                    <a:pt x="127" y="221"/>
                  </a:cubicBezTo>
                  <a:cubicBezTo>
                    <a:pt x="199" y="221"/>
                    <a:pt x="258" y="148"/>
                    <a:pt x="230" y="72"/>
                  </a:cubicBezTo>
                  <a:cubicBezTo>
                    <a:pt x="212" y="25"/>
                    <a:pt x="169" y="0"/>
                    <a:pt x="12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7" name="Google Shape;38307;p48"/>
            <p:cNvSpPr/>
            <p:nvPr/>
          </p:nvSpPr>
          <p:spPr>
            <a:xfrm>
              <a:off x="3221500" y="5395400"/>
              <a:ext cx="6450" cy="5550"/>
            </a:xfrm>
            <a:custGeom>
              <a:avLst/>
              <a:gdLst/>
              <a:ahLst/>
              <a:cxnLst/>
              <a:rect l="l" t="t" r="r" b="b"/>
              <a:pathLst>
                <a:path w="258" h="222" extrusionOk="0">
                  <a:moveTo>
                    <a:pt x="127" y="0"/>
                  </a:moveTo>
                  <a:cubicBezTo>
                    <a:pt x="87" y="0"/>
                    <a:pt x="47" y="21"/>
                    <a:pt x="26" y="65"/>
                  </a:cubicBezTo>
                  <a:cubicBezTo>
                    <a:pt x="1" y="119"/>
                    <a:pt x="25" y="185"/>
                    <a:pt x="80" y="210"/>
                  </a:cubicBezTo>
                  <a:cubicBezTo>
                    <a:pt x="96" y="218"/>
                    <a:pt x="112" y="221"/>
                    <a:pt x="128" y="221"/>
                  </a:cubicBezTo>
                  <a:cubicBezTo>
                    <a:pt x="199" y="221"/>
                    <a:pt x="258" y="149"/>
                    <a:pt x="231" y="72"/>
                  </a:cubicBezTo>
                  <a:cubicBezTo>
                    <a:pt x="213" y="25"/>
                    <a:pt x="170" y="0"/>
                    <a:pt x="1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8" name="Google Shape;38308;p48"/>
            <p:cNvSpPr/>
            <p:nvPr/>
          </p:nvSpPr>
          <p:spPr>
            <a:xfrm>
              <a:off x="3408150" y="5222000"/>
              <a:ext cx="28975" cy="24875"/>
            </a:xfrm>
            <a:custGeom>
              <a:avLst/>
              <a:gdLst/>
              <a:ahLst/>
              <a:cxnLst/>
              <a:rect l="l" t="t" r="r" b="b"/>
              <a:pathLst>
                <a:path w="1159" h="995" extrusionOk="0">
                  <a:moveTo>
                    <a:pt x="566" y="0"/>
                  </a:moveTo>
                  <a:cubicBezTo>
                    <a:pt x="386" y="0"/>
                    <a:pt x="206" y="95"/>
                    <a:pt x="116" y="288"/>
                  </a:cubicBezTo>
                  <a:cubicBezTo>
                    <a:pt x="0" y="536"/>
                    <a:pt x="109" y="832"/>
                    <a:pt x="357" y="948"/>
                  </a:cubicBezTo>
                  <a:cubicBezTo>
                    <a:pt x="427" y="980"/>
                    <a:pt x="498" y="995"/>
                    <a:pt x="567" y="995"/>
                  </a:cubicBezTo>
                  <a:cubicBezTo>
                    <a:pt x="890" y="995"/>
                    <a:pt x="1158" y="669"/>
                    <a:pt x="1033" y="326"/>
                  </a:cubicBezTo>
                  <a:cubicBezTo>
                    <a:pt x="953" y="110"/>
                    <a:pt x="760" y="0"/>
                    <a:pt x="56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9" name="Google Shape;38309;p48"/>
            <p:cNvSpPr/>
            <p:nvPr/>
          </p:nvSpPr>
          <p:spPr>
            <a:xfrm>
              <a:off x="4145775" y="5160725"/>
              <a:ext cx="44325" cy="41575"/>
            </a:xfrm>
            <a:custGeom>
              <a:avLst/>
              <a:gdLst/>
              <a:ahLst/>
              <a:cxnLst/>
              <a:rect l="l" t="t" r="r" b="b"/>
              <a:pathLst>
                <a:path w="1773" h="1663" extrusionOk="0">
                  <a:moveTo>
                    <a:pt x="888" y="0"/>
                  </a:moveTo>
                  <a:cubicBezTo>
                    <a:pt x="596" y="0"/>
                    <a:pt x="321" y="155"/>
                    <a:pt x="170" y="412"/>
                  </a:cubicBezTo>
                  <a:cubicBezTo>
                    <a:pt x="0" y="702"/>
                    <a:pt x="21" y="1066"/>
                    <a:pt x="224" y="1334"/>
                  </a:cubicBezTo>
                  <a:cubicBezTo>
                    <a:pt x="384" y="1544"/>
                    <a:pt x="631" y="1662"/>
                    <a:pt x="888" y="1662"/>
                  </a:cubicBezTo>
                  <a:cubicBezTo>
                    <a:pt x="957" y="1662"/>
                    <a:pt x="1028" y="1654"/>
                    <a:pt x="1097" y="1636"/>
                  </a:cubicBezTo>
                  <a:cubicBezTo>
                    <a:pt x="1422" y="1550"/>
                    <a:pt x="1664" y="1278"/>
                    <a:pt x="1709" y="944"/>
                  </a:cubicBezTo>
                  <a:cubicBezTo>
                    <a:pt x="1772" y="490"/>
                    <a:pt x="1455" y="71"/>
                    <a:pt x="1000" y="8"/>
                  </a:cubicBezTo>
                  <a:cubicBezTo>
                    <a:pt x="962" y="3"/>
                    <a:pt x="925" y="0"/>
                    <a:pt x="88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0" name="Google Shape;38310;p48"/>
            <p:cNvSpPr/>
            <p:nvPr/>
          </p:nvSpPr>
          <p:spPr>
            <a:xfrm>
              <a:off x="3958975" y="5139200"/>
              <a:ext cx="27075" cy="22900"/>
            </a:xfrm>
            <a:custGeom>
              <a:avLst/>
              <a:gdLst/>
              <a:ahLst/>
              <a:cxnLst/>
              <a:rect l="l" t="t" r="r" b="b"/>
              <a:pathLst>
                <a:path w="1083" h="916" extrusionOk="0">
                  <a:moveTo>
                    <a:pt x="593" y="0"/>
                  </a:moveTo>
                  <a:cubicBezTo>
                    <a:pt x="228" y="0"/>
                    <a:pt x="1" y="427"/>
                    <a:pt x="232" y="734"/>
                  </a:cubicBezTo>
                  <a:cubicBezTo>
                    <a:pt x="327" y="858"/>
                    <a:pt x="461" y="915"/>
                    <a:pt x="593" y="915"/>
                  </a:cubicBezTo>
                  <a:cubicBezTo>
                    <a:pt x="806" y="915"/>
                    <a:pt x="1014" y="768"/>
                    <a:pt x="1048" y="520"/>
                  </a:cubicBezTo>
                  <a:cubicBezTo>
                    <a:pt x="1083" y="271"/>
                    <a:pt x="908" y="39"/>
                    <a:pt x="659" y="5"/>
                  </a:cubicBezTo>
                  <a:cubicBezTo>
                    <a:pt x="636" y="2"/>
                    <a:pt x="614" y="0"/>
                    <a:pt x="59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1" name="Google Shape;38311;p48"/>
            <p:cNvSpPr/>
            <p:nvPr/>
          </p:nvSpPr>
          <p:spPr>
            <a:xfrm>
              <a:off x="3392175" y="5137350"/>
              <a:ext cx="18100" cy="15275"/>
            </a:xfrm>
            <a:custGeom>
              <a:avLst/>
              <a:gdLst/>
              <a:ahLst/>
              <a:cxnLst/>
              <a:rect l="l" t="t" r="r" b="b"/>
              <a:pathLst>
                <a:path w="724" h="611" extrusionOk="0">
                  <a:moveTo>
                    <a:pt x="396" y="1"/>
                  </a:moveTo>
                  <a:cubicBezTo>
                    <a:pt x="152" y="1"/>
                    <a:pt x="1" y="286"/>
                    <a:pt x="155" y="491"/>
                  </a:cubicBezTo>
                  <a:cubicBezTo>
                    <a:pt x="218" y="573"/>
                    <a:pt x="308" y="611"/>
                    <a:pt x="396" y="611"/>
                  </a:cubicBezTo>
                  <a:cubicBezTo>
                    <a:pt x="538" y="611"/>
                    <a:pt x="677" y="514"/>
                    <a:pt x="700" y="348"/>
                  </a:cubicBezTo>
                  <a:cubicBezTo>
                    <a:pt x="724" y="181"/>
                    <a:pt x="606" y="28"/>
                    <a:pt x="440" y="4"/>
                  </a:cubicBezTo>
                  <a:cubicBezTo>
                    <a:pt x="425" y="2"/>
                    <a:pt x="410" y="1"/>
                    <a:pt x="39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2" name="Google Shape;38312;p48"/>
            <p:cNvSpPr/>
            <p:nvPr/>
          </p:nvSpPr>
          <p:spPr>
            <a:xfrm>
              <a:off x="3635025" y="4946000"/>
              <a:ext cx="34975" cy="32775"/>
            </a:xfrm>
            <a:custGeom>
              <a:avLst/>
              <a:gdLst/>
              <a:ahLst/>
              <a:cxnLst/>
              <a:rect l="l" t="t" r="r" b="b"/>
              <a:pathLst>
                <a:path w="1399" h="1311" extrusionOk="0">
                  <a:moveTo>
                    <a:pt x="700" y="1"/>
                  </a:moveTo>
                  <a:cubicBezTo>
                    <a:pt x="469" y="1"/>
                    <a:pt x="253" y="122"/>
                    <a:pt x="135" y="324"/>
                  </a:cubicBezTo>
                  <a:cubicBezTo>
                    <a:pt x="1" y="554"/>
                    <a:pt x="17" y="841"/>
                    <a:pt x="178" y="1052"/>
                  </a:cubicBezTo>
                  <a:cubicBezTo>
                    <a:pt x="303" y="1218"/>
                    <a:pt x="497" y="1311"/>
                    <a:pt x="699" y="1311"/>
                  </a:cubicBezTo>
                  <a:cubicBezTo>
                    <a:pt x="755" y="1311"/>
                    <a:pt x="811" y="1304"/>
                    <a:pt x="867" y="1289"/>
                  </a:cubicBezTo>
                  <a:cubicBezTo>
                    <a:pt x="1122" y="1223"/>
                    <a:pt x="1313" y="1008"/>
                    <a:pt x="1349" y="745"/>
                  </a:cubicBezTo>
                  <a:cubicBezTo>
                    <a:pt x="1399" y="386"/>
                    <a:pt x="1148" y="57"/>
                    <a:pt x="790" y="7"/>
                  </a:cubicBezTo>
                  <a:cubicBezTo>
                    <a:pt x="760" y="3"/>
                    <a:pt x="730" y="1"/>
                    <a:pt x="70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3" name="Google Shape;38313;p48"/>
            <p:cNvSpPr/>
            <p:nvPr/>
          </p:nvSpPr>
          <p:spPr>
            <a:xfrm>
              <a:off x="3806050" y="4934900"/>
              <a:ext cx="8400" cy="7100"/>
            </a:xfrm>
            <a:custGeom>
              <a:avLst/>
              <a:gdLst/>
              <a:ahLst/>
              <a:cxnLst/>
              <a:rect l="l" t="t" r="r" b="b"/>
              <a:pathLst>
                <a:path w="336" h="284" extrusionOk="0">
                  <a:moveTo>
                    <a:pt x="183" y="0"/>
                  </a:moveTo>
                  <a:cubicBezTo>
                    <a:pt x="71" y="0"/>
                    <a:pt x="0" y="132"/>
                    <a:pt x="72" y="227"/>
                  </a:cubicBezTo>
                  <a:cubicBezTo>
                    <a:pt x="102" y="266"/>
                    <a:pt x="143" y="283"/>
                    <a:pt x="184" y="283"/>
                  </a:cubicBezTo>
                  <a:cubicBezTo>
                    <a:pt x="250" y="283"/>
                    <a:pt x="315" y="238"/>
                    <a:pt x="325" y="161"/>
                  </a:cubicBezTo>
                  <a:cubicBezTo>
                    <a:pt x="335" y="83"/>
                    <a:pt x="281" y="12"/>
                    <a:pt x="205" y="2"/>
                  </a:cubicBezTo>
                  <a:cubicBezTo>
                    <a:pt x="197" y="1"/>
                    <a:pt x="190" y="0"/>
                    <a:pt x="18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4" name="Google Shape;38314;p48"/>
            <p:cNvSpPr/>
            <p:nvPr/>
          </p:nvSpPr>
          <p:spPr>
            <a:xfrm>
              <a:off x="3912050" y="5291125"/>
              <a:ext cx="6550" cy="5525"/>
            </a:xfrm>
            <a:custGeom>
              <a:avLst/>
              <a:gdLst/>
              <a:ahLst/>
              <a:cxnLst/>
              <a:rect l="l" t="t" r="r" b="b"/>
              <a:pathLst>
                <a:path w="262" h="221" extrusionOk="0">
                  <a:moveTo>
                    <a:pt x="142" y="0"/>
                  </a:moveTo>
                  <a:cubicBezTo>
                    <a:pt x="54" y="0"/>
                    <a:pt x="1" y="103"/>
                    <a:pt x="57" y="176"/>
                  </a:cubicBezTo>
                  <a:cubicBezTo>
                    <a:pt x="80" y="207"/>
                    <a:pt x="112" y="220"/>
                    <a:pt x="144" y="220"/>
                  </a:cubicBezTo>
                  <a:cubicBezTo>
                    <a:pt x="196" y="220"/>
                    <a:pt x="246" y="185"/>
                    <a:pt x="254" y="125"/>
                  </a:cubicBezTo>
                  <a:cubicBezTo>
                    <a:pt x="262" y="65"/>
                    <a:pt x="220" y="9"/>
                    <a:pt x="160" y="2"/>
                  </a:cubicBezTo>
                  <a:cubicBezTo>
                    <a:pt x="154" y="1"/>
                    <a:pt x="148" y="0"/>
                    <a:pt x="14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5" name="Google Shape;38315;p48"/>
            <p:cNvSpPr/>
            <p:nvPr/>
          </p:nvSpPr>
          <p:spPr>
            <a:xfrm>
              <a:off x="3587025" y="5245000"/>
              <a:ext cx="6575" cy="5550"/>
            </a:xfrm>
            <a:custGeom>
              <a:avLst/>
              <a:gdLst/>
              <a:ahLst/>
              <a:cxnLst/>
              <a:rect l="l" t="t" r="r" b="b"/>
              <a:pathLst>
                <a:path w="263" h="222" extrusionOk="0">
                  <a:moveTo>
                    <a:pt x="143" y="1"/>
                  </a:moveTo>
                  <a:cubicBezTo>
                    <a:pt x="55" y="1"/>
                    <a:pt x="1" y="103"/>
                    <a:pt x="57" y="178"/>
                  </a:cubicBezTo>
                  <a:cubicBezTo>
                    <a:pt x="79" y="208"/>
                    <a:pt x="111" y="222"/>
                    <a:pt x="143" y="222"/>
                  </a:cubicBezTo>
                  <a:cubicBezTo>
                    <a:pt x="195" y="222"/>
                    <a:pt x="246" y="186"/>
                    <a:pt x="254" y="126"/>
                  </a:cubicBezTo>
                  <a:cubicBezTo>
                    <a:pt x="263" y="65"/>
                    <a:pt x="221" y="10"/>
                    <a:pt x="161" y="2"/>
                  </a:cubicBezTo>
                  <a:cubicBezTo>
                    <a:pt x="155" y="1"/>
                    <a:pt x="149" y="1"/>
                    <a:pt x="1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6" name="Google Shape;38316;p48"/>
            <p:cNvSpPr/>
            <p:nvPr/>
          </p:nvSpPr>
          <p:spPr>
            <a:xfrm>
              <a:off x="3742625" y="5196025"/>
              <a:ext cx="15100" cy="13025"/>
            </a:xfrm>
            <a:custGeom>
              <a:avLst/>
              <a:gdLst/>
              <a:ahLst/>
              <a:cxnLst/>
              <a:rect l="l" t="t" r="r" b="b"/>
              <a:pathLst>
                <a:path w="604" h="521" extrusionOk="0">
                  <a:moveTo>
                    <a:pt x="295" y="1"/>
                  </a:moveTo>
                  <a:cubicBezTo>
                    <a:pt x="201" y="1"/>
                    <a:pt x="106" y="50"/>
                    <a:pt x="60" y="152"/>
                  </a:cubicBezTo>
                  <a:cubicBezTo>
                    <a:pt x="0" y="281"/>
                    <a:pt x="56" y="434"/>
                    <a:pt x="186" y="496"/>
                  </a:cubicBezTo>
                  <a:cubicBezTo>
                    <a:pt x="223" y="513"/>
                    <a:pt x="260" y="520"/>
                    <a:pt x="295" y="520"/>
                  </a:cubicBezTo>
                  <a:cubicBezTo>
                    <a:pt x="464" y="520"/>
                    <a:pt x="604" y="350"/>
                    <a:pt x="538" y="171"/>
                  </a:cubicBezTo>
                  <a:cubicBezTo>
                    <a:pt x="497" y="58"/>
                    <a:pt x="396" y="1"/>
                    <a:pt x="2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7" name="Google Shape;38317;p48"/>
            <p:cNvSpPr/>
            <p:nvPr/>
          </p:nvSpPr>
          <p:spPr>
            <a:xfrm>
              <a:off x="3485250" y="5066425"/>
              <a:ext cx="30225" cy="25975"/>
            </a:xfrm>
            <a:custGeom>
              <a:avLst/>
              <a:gdLst/>
              <a:ahLst/>
              <a:cxnLst/>
              <a:rect l="l" t="t" r="r" b="b"/>
              <a:pathLst>
                <a:path w="1209" h="1039" extrusionOk="0">
                  <a:moveTo>
                    <a:pt x="591" y="1"/>
                  </a:moveTo>
                  <a:cubicBezTo>
                    <a:pt x="403" y="1"/>
                    <a:pt x="215" y="99"/>
                    <a:pt x="121" y="300"/>
                  </a:cubicBezTo>
                  <a:cubicBezTo>
                    <a:pt x="1" y="560"/>
                    <a:pt x="113" y="869"/>
                    <a:pt x="373" y="989"/>
                  </a:cubicBezTo>
                  <a:cubicBezTo>
                    <a:pt x="447" y="1023"/>
                    <a:pt x="522" y="1038"/>
                    <a:pt x="593" y="1038"/>
                  </a:cubicBezTo>
                  <a:cubicBezTo>
                    <a:pt x="930" y="1038"/>
                    <a:pt x="1208" y="698"/>
                    <a:pt x="1078" y="341"/>
                  </a:cubicBezTo>
                  <a:cubicBezTo>
                    <a:pt x="996" y="116"/>
                    <a:pt x="794" y="1"/>
                    <a:pt x="59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8" name="Google Shape;38318;p48"/>
            <p:cNvSpPr/>
            <p:nvPr/>
          </p:nvSpPr>
          <p:spPr>
            <a:xfrm>
              <a:off x="3316050" y="4804275"/>
              <a:ext cx="35950" cy="32400"/>
            </a:xfrm>
            <a:custGeom>
              <a:avLst/>
              <a:gdLst/>
              <a:ahLst/>
              <a:cxnLst/>
              <a:rect l="l" t="t" r="r" b="b"/>
              <a:pathLst>
                <a:path w="1438" h="1296" extrusionOk="0">
                  <a:moveTo>
                    <a:pt x="739" y="0"/>
                  </a:moveTo>
                  <a:cubicBezTo>
                    <a:pt x="488" y="0"/>
                    <a:pt x="258" y="145"/>
                    <a:pt x="152" y="375"/>
                  </a:cubicBezTo>
                  <a:cubicBezTo>
                    <a:pt x="0" y="699"/>
                    <a:pt x="142" y="1084"/>
                    <a:pt x="466" y="1236"/>
                  </a:cubicBezTo>
                  <a:cubicBezTo>
                    <a:pt x="553" y="1276"/>
                    <a:pt x="646" y="1296"/>
                    <a:pt x="739" y="1296"/>
                  </a:cubicBezTo>
                  <a:cubicBezTo>
                    <a:pt x="898" y="1296"/>
                    <a:pt x="1055" y="1237"/>
                    <a:pt x="1177" y="1125"/>
                  </a:cubicBezTo>
                  <a:cubicBezTo>
                    <a:pt x="1371" y="947"/>
                    <a:pt x="1437" y="671"/>
                    <a:pt x="1347" y="424"/>
                  </a:cubicBezTo>
                  <a:cubicBezTo>
                    <a:pt x="1257" y="179"/>
                    <a:pt x="1029" y="11"/>
                    <a:pt x="766" y="1"/>
                  </a:cubicBezTo>
                  <a:cubicBezTo>
                    <a:pt x="757" y="0"/>
                    <a:pt x="748" y="0"/>
                    <a:pt x="73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9" name="Google Shape;38319;p48"/>
            <p:cNvSpPr/>
            <p:nvPr/>
          </p:nvSpPr>
          <p:spPr>
            <a:xfrm>
              <a:off x="4407325" y="4354525"/>
              <a:ext cx="22700" cy="19475"/>
            </a:xfrm>
            <a:custGeom>
              <a:avLst/>
              <a:gdLst/>
              <a:ahLst/>
              <a:cxnLst/>
              <a:rect l="l" t="t" r="r" b="b"/>
              <a:pathLst>
                <a:path w="908" h="779" extrusionOk="0">
                  <a:moveTo>
                    <a:pt x="443" y="1"/>
                  </a:moveTo>
                  <a:cubicBezTo>
                    <a:pt x="302" y="1"/>
                    <a:pt x="161" y="75"/>
                    <a:pt x="91" y="226"/>
                  </a:cubicBezTo>
                  <a:cubicBezTo>
                    <a:pt x="1" y="420"/>
                    <a:pt x="85" y="651"/>
                    <a:pt x="280" y="742"/>
                  </a:cubicBezTo>
                  <a:cubicBezTo>
                    <a:pt x="336" y="767"/>
                    <a:pt x="392" y="779"/>
                    <a:pt x="446" y="779"/>
                  </a:cubicBezTo>
                  <a:cubicBezTo>
                    <a:pt x="698" y="779"/>
                    <a:pt x="907" y="524"/>
                    <a:pt x="808" y="256"/>
                  </a:cubicBezTo>
                  <a:cubicBezTo>
                    <a:pt x="746" y="87"/>
                    <a:pt x="595" y="1"/>
                    <a:pt x="44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0" name="Google Shape;38320;p48"/>
            <p:cNvSpPr/>
            <p:nvPr/>
          </p:nvSpPr>
          <p:spPr>
            <a:xfrm>
              <a:off x="4534750" y="5116650"/>
              <a:ext cx="57475" cy="51850"/>
            </a:xfrm>
            <a:custGeom>
              <a:avLst/>
              <a:gdLst/>
              <a:ahLst/>
              <a:cxnLst/>
              <a:rect l="l" t="t" r="r" b="b"/>
              <a:pathLst>
                <a:path w="2299" h="2074" extrusionOk="0">
                  <a:moveTo>
                    <a:pt x="1181" y="1"/>
                  </a:moveTo>
                  <a:cubicBezTo>
                    <a:pt x="779" y="1"/>
                    <a:pt x="412" y="233"/>
                    <a:pt x="243" y="600"/>
                  </a:cubicBezTo>
                  <a:cubicBezTo>
                    <a:pt x="1" y="1120"/>
                    <a:pt x="226" y="1736"/>
                    <a:pt x="746" y="1977"/>
                  </a:cubicBezTo>
                  <a:cubicBezTo>
                    <a:pt x="886" y="2042"/>
                    <a:pt x="1035" y="2074"/>
                    <a:pt x="1182" y="2074"/>
                  </a:cubicBezTo>
                  <a:cubicBezTo>
                    <a:pt x="1437" y="2074"/>
                    <a:pt x="1689" y="1979"/>
                    <a:pt x="1884" y="1800"/>
                  </a:cubicBezTo>
                  <a:cubicBezTo>
                    <a:pt x="2192" y="1515"/>
                    <a:pt x="2299" y="1074"/>
                    <a:pt x="2156" y="681"/>
                  </a:cubicBezTo>
                  <a:cubicBezTo>
                    <a:pt x="2012" y="287"/>
                    <a:pt x="1645" y="18"/>
                    <a:pt x="1226" y="2"/>
                  </a:cubicBezTo>
                  <a:cubicBezTo>
                    <a:pt x="1211" y="1"/>
                    <a:pt x="1196" y="1"/>
                    <a:pt x="11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1" name="Google Shape;38321;p48"/>
            <p:cNvSpPr/>
            <p:nvPr/>
          </p:nvSpPr>
          <p:spPr>
            <a:xfrm>
              <a:off x="3209100" y="4510775"/>
              <a:ext cx="18850" cy="15625"/>
            </a:xfrm>
            <a:custGeom>
              <a:avLst/>
              <a:gdLst/>
              <a:ahLst/>
              <a:cxnLst/>
              <a:rect l="l" t="t" r="r" b="b"/>
              <a:pathLst>
                <a:path w="754" h="625" extrusionOk="0">
                  <a:moveTo>
                    <a:pt x="368" y="1"/>
                  </a:moveTo>
                  <a:cubicBezTo>
                    <a:pt x="168" y="1"/>
                    <a:pt x="1" y="199"/>
                    <a:pt x="73" y="414"/>
                  </a:cubicBezTo>
                  <a:cubicBezTo>
                    <a:pt x="117" y="543"/>
                    <a:pt x="237" y="624"/>
                    <a:pt x="367" y="624"/>
                  </a:cubicBezTo>
                  <a:cubicBezTo>
                    <a:pt x="401" y="624"/>
                    <a:pt x="435" y="619"/>
                    <a:pt x="468" y="607"/>
                  </a:cubicBezTo>
                  <a:cubicBezTo>
                    <a:pt x="730" y="519"/>
                    <a:pt x="754" y="157"/>
                    <a:pt x="506" y="33"/>
                  </a:cubicBezTo>
                  <a:cubicBezTo>
                    <a:pt x="460" y="11"/>
                    <a:pt x="413" y="1"/>
                    <a:pt x="36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2" name="Google Shape;38322;p48"/>
            <p:cNvSpPr/>
            <p:nvPr/>
          </p:nvSpPr>
          <p:spPr>
            <a:xfrm>
              <a:off x="3232250" y="4931200"/>
              <a:ext cx="6875" cy="5675"/>
            </a:xfrm>
            <a:custGeom>
              <a:avLst/>
              <a:gdLst/>
              <a:ahLst/>
              <a:cxnLst/>
              <a:rect l="l" t="t" r="r" b="b"/>
              <a:pathLst>
                <a:path w="275" h="227" extrusionOk="0">
                  <a:moveTo>
                    <a:pt x="134" y="1"/>
                  </a:moveTo>
                  <a:cubicBezTo>
                    <a:pt x="61" y="1"/>
                    <a:pt x="1" y="73"/>
                    <a:pt x="28" y="151"/>
                  </a:cubicBezTo>
                  <a:cubicBezTo>
                    <a:pt x="43" y="197"/>
                    <a:pt x="87" y="226"/>
                    <a:pt x="133" y="226"/>
                  </a:cubicBezTo>
                  <a:cubicBezTo>
                    <a:pt x="145" y="226"/>
                    <a:pt x="157" y="224"/>
                    <a:pt x="169" y="220"/>
                  </a:cubicBezTo>
                  <a:cubicBezTo>
                    <a:pt x="265" y="189"/>
                    <a:pt x="274" y="56"/>
                    <a:pt x="184" y="13"/>
                  </a:cubicBezTo>
                  <a:cubicBezTo>
                    <a:pt x="167" y="4"/>
                    <a:pt x="150" y="1"/>
                    <a:pt x="13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3" name="Google Shape;38323;p48"/>
            <p:cNvSpPr/>
            <p:nvPr/>
          </p:nvSpPr>
          <p:spPr>
            <a:xfrm>
              <a:off x="2985950" y="5102025"/>
              <a:ext cx="6900" cy="5650"/>
            </a:xfrm>
            <a:custGeom>
              <a:avLst/>
              <a:gdLst/>
              <a:ahLst/>
              <a:cxnLst/>
              <a:rect l="l" t="t" r="r" b="b"/>
              <a:pathLst>
                <a:path w="276" h="226" extrusionOk="0">
                  <a:moveTo>
                    <a:pt x="133" y="0"/>
                  </a:moveTo>
                  <a:cubicBezTo>
                    <a:pt x="61" y="0"/>
                    <a:pt x="0" y="73"/>
                    <a:pt x="27" y="151"/>
                  </a:cubicBezTo>
                  <a:cubicBezTo>
                    <a:pt x="44" y="197"/>
                    <a:pt x="88" y="226"/>
                    <a:pt x="134" y="226"/>
                  </a:cubicBezTo>
                  <a:cubicBezTo>
                    <a:pt x="146" y="226"/>
                    <a:pt x="158" y="224"/>
                    <a:pt x="170" y="220"/>
                  </a:cubicBezTo>
                  <a:cubicBezTo>
                    <a:pt x="265" y="189"/>
                    <a:pt x="275" y="56"/>
                    <a:pt x="184" y="13"/>
                  </a:cubicBezTo>
                  <a:cubicBezTo>
                    <a:pt x="167" y="4"/>
                    <a:pt x="150" y="0"/>
                    <a:pt x="13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4" name="Google Shape;38324;p48"/>
            <p:cNvSpPr/>
            <p:nvPr/>
          </p:nvSpPr>
          <p:spPr>
            <a:xfrm>
              <a:off x="3475225" y="4555750"/>
              <a:ext cx="20350" cy="16850"/>
            </a:xfrm>
            <a:custGeom>
              <a:avLst/>
              <a:gdLst/>
              <a:ahLst/>
              <a:cxnLst/>
              <a:rect l="l" t="t" r="r" b="b"/>
              <a:pathLst>
                <a:path w="814" h="674" extrusionOk="0">
                  <a:moveTo>
                    <a:pt x="395" y="1"/>
                  </a:moveTo>
                  <a:cubicBezTo>
                    <a:pt x="181" y="1"/>
                    <a:pt x="0" y="214"/>
                    <a:pt x="79" y="445"/>
                  </a:cubicBezTo>
                  <a:cubicBezTo>
                    <a:pt x="126" y="586"/>
                    <a:pt x="258" y="673"/>
                    <a:pt x="397" y="673"/>
                  </a:cubicBezTo>
                  <a:cubicBezTo>
                    <a:pt x="433" y="673"/>
                    <a:pt x="469" y="668"/>
                    <a:pt x="504" y="656"/>
                  </a:cubicBezTo>
                  <a:cubicBezTo>
                    <a:pt x="788" y="558"/>
                    <a:pt x="814" y="169"/>
                    <a:pt x="544" y="36"/>
                  </a:cubicBezTo>
                  <a:cubicBezTo>
                    <a:pt x="495" y="12"/>
                    <a:pt x="444" y="1"/>
                    <a:pt x="395"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5" name="Google Shape;38325;p48"/>
            <p:cNvSpPr/>
            <p:nvPr/>
          </p:nvSpPr>
          <p:spPr>
            <a:xfrm>
              <a:off x="3398450" y="4602950"/>
              <a:ext cx="6875" cy="5675"/>
            </a:xfrm>
            <a:custGeom>
              <a:avLst/>
              <a:gdLst/>
              <a:ahLst/>
              <a:cxnLst/>
              <a:rect l="l" t="t" r="r" b="b"/>
              <a:pathLst>
                <a:path w="275" h="227" extrusionOk="0">
                  <a:moveTo>
                    <a:pt x="134" y="0"/>
                  </a:moveTo>
                  <a:cubicBezTo>
                    <a:pt x="62" y="0"/>
                    <a:pt x="1" y="73"/>
                    <a:pt x="28" y="151"/>
                  </a:cubicBezTo>
                  <a:cubicBezTo>
                    <a:pt x="43" y="197"/>
                    <a:pt x="86" y="226"/>
                    <a:pt x="132" y="226"/>
                  </a:cubicBezTo>
                  <a:cubicBezTo>
                    <a:pt x="144" y="226"/>
                    <a:pt x="157" y="224"/>
                    <a:pt x="169" y="220"/>
                  </a:cubicBezTo>
                  <a:cubicBezTo>
                    <a:pt x="265" y="188"/>
                    <a:pt x="274" y="57"/>
                    <a:pt x="184" y="12"/>
                  </a:cubicBezTo>
                  <a:cubicBezTo>
                    <a:pt x="167" y="4"/>
                    <a:pt x="150" y="0"/>
                    <a:pt x="13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6" name="Google Shape;38326;p48"/>
            <p:cNvSpPr/>
            <p:nvPr/>
          </p:nvSpPr>
          <p:spPr>
            <a:xfrm>
              <a:off x="3723750" y="4325500"/>
              <a:ext cx="6875" cy="5675"/>
            </a:xfrm>
            <a:custGeom>
              <a:avLst/>
              <a:gdLst/>
              <a:ahLst/>
              <a:cxnLst/>
              <a:rect l="l" t="t" r="r" b="b"/>
              <a:pathLst>
                <a:path w="275" h="227" extrusionOk="0">
                  <a:moveTo>
                    <a:pt x="135" y="0"/>
                  </a:moveTo>
                  <a:cubicBezTo>
                    <a:pt x="62" y="0"/>
                    <a:pt x="1" y="73"/>
                    <a:pt x="28" y="150"/>
                  </a:cubicBezTo>
                  <a:cubicBezTo>
                    <a:pt x="43" y="197"/>
                    <a:pt x="87" y="226"/>
                    <a:pt x="133" y="226"/>
                  </a:cubicBezTo>
                  <a:cubicBezTo>
                    <a:pt x="145" y="226"/>
                    <a:pt x="157" y="225"/>
                    <a:pt x="169" y="221"/>
                  </a:cubicBezTo>
                  <a:cubicBezTo>
                    <a:pt x="265" y="189"/>
                    <a:pt x="274" y="57"/>
                    <a:pt x="184" y="12"/>
                  </a:cubicBezTo>
                  <a:cubicBezTo>
                    <a:pt x="167" y="4"/>
                    <a:pt x="151" y="0"/>
                    <a:pt x="1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7" name="Google Shape;38327;p48"/>
            <p:cNvSpPr/>
            <p:nvPr/>
          </p:nvSpPr>
          <p:spPr>
            <a:xfrm>
              <a:off x="3844100" y="4264000"/>
              <a:ext cx="16950" cy="14050"/>
            </a:xfrm>
            <a:custGeom>
              <a:avLst/>
              <a:gdLst/>
              <a:ahLst/>
              <a:cxnLst/>
              <a:rect l="l" t="t" r="r" b="b"/>
              <a:pathLst>
                <a:path w="678" h="562" extrusionOk="0">
                  <a:moveTo>
                    <a:pt x="329" y="1"/>
                  </a:moveTo>
                  <a:cubicBezTo>
                    <a:pt x="151" y="1"/>
                    <a:pt x="1" y="179"/>
                    <a:pt x="65" y="371"/>
                  </a:cubicBezTo>
                  <a:cubicBezTo>
                    <a:pt x="105" y="488"/>
                    <a:pt x="214" y="561"/>
                    <a:pt x="330" y="561"/>
                  </a:cubicBezTo>
                  <a:cubicBezTo>
                    <a:pt x="360" y="561"/>
                    <a:pt x="390" y="556"/>
                    <a:pt x="420" y="546"/>
                  </a:cubicBezTo>
                  <a:cubicBezTo>
                    <a:pt x="656" y="465"/>
                    <a:pt x="677" y="141"/>
                    <a:pt x="455" y="31"/>
                  </a:cubicBezTo>
                  <a:cubicBezTo>
                    <a:pt x="413" y="10"/>
                    <a:pt x="370" y="1"/>
                    <a:pt x="32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8" name="Google Shape;38328;p48"/>
            <p:cNvSpPr/>
            <p:nvPr/>
          </p:nvSpPr>
          <p:spPr>
            <a:xfrm>
              <a:off x="3821775" y="4407975"/>
              <a:ext cx="13600" cy="11225"/>
            </a:xfrm>
            <a:custGeom>
              <a:avLst/>
              <a:gdLst/>
              <a:ahLst/>
              <a:cxnLst/>
              <a:rect l="l" t="t" r="r" b="b"/>
              <a:pathLst>
                <a:path w="544" h="449" extrusionOk="0">
                  <a:moveTo>
                    <a:pt x="266" y="1"/>
                  </a:moveTo>
                  <a:cubicBezTo>
                    <a:pt x="122" y="1"/>
                    <a:pt x="1" y="143"/>
                    <a:pt x="54" y="298"/>
                  </a:cubicBezTo>
                  <a:cubicBezTo>
                    <a:pt x="85" y="390"/>
                    <a:pt x="173" y="449"/>
                    <a:pt x="266" y="449"/>
                  </a:cubicBezTo>
                  <a:cubicBezTo>
                    <a:pt x="290" y="449"/>
                    <a:pt x="314" y="445"/>
                    <a:pt x="338" y="437"/>
                  </a:cubicBezTo>
                  <a:cubicBezTo>
                    <a:pt x="526" y="373"/>
                    <a:pt x="544" y="113"/>
                    <a:pt x="365" y="24"/>
                  </a:cubicBezTo>
                  <a:cubicBezTo>
                    <a:pt x="332" y="8"/>
                    <a:pt x="298" y="1"/>
                    <a:pt x="26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9" name="Google Shape;38329;p48"/>
            <p:cNvSpPr/>
            <p:nvPr/>
          </p:nvSpPr>
          <p:spPr>
            <a:xfrm>
              <a:off x="3632925" y="4474625"/>
              <a:ext cx="27125" cy="22425"/>
            </a:xfrm>
            <a:custGeom>
              <a:avLst/>
              <a:gdLst/>
              <a:ahLst/>
              <a:cxnLst/>
              <a:rect l="l" t="t" r="r" b="b"/>
              <a:pathLst>
                <a:path w="1085" h="897" extrusionOk="0">
                  <a:moveTo>
                    <a:pt x="527" y="0"/>
                  </a:moveTo>
                  <a:cubicBezTo>
                    <a:pt x="241" y="0"/>
                    <a:pt x="0" y="286"/>
                    <a:pt x="104" y="593"/>
                  </a:cubicBezTo>
                  <a:cubicBezTo>
                    <a:pt x="168" y="780"/>
                    <a:pt x="343" y="897"/>
                    <a:pt x="530" y="897"/>
                  </a:cubicBezTo>
                  <a:cubicBezTo>
                    <a:pt x="577" y="897"/>
                    <a:pt x="625" y="889"/>
                    <a:pt x="673" y="874"/>
                  </a:cubicBezTo>
                  <a:cubicBezTo>
                    <a:pt x="1050" y="744"/>
                    <a:pt x="1084" y="224"/>
                    <a:pt x="727" y="48"/>
                  </a:cubicBezTo>
                  <a:cubicBezTo>
                    <a:pt x="660" y="15"/>
                    <a:pt x="592" y="0"/>
                    <a:pt x="52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0" name="Google Shape;38330;p48"/>
            <p:cNvSpPr/>
            <p:nvPr/>
          </p:nvSpPr>
          <p:spPr>
            <a:xfrm>
              <a:off x="3570975" y="4478425"/>
              <a:ext cx="13550" cy="11225"/>
            </a:xfrm>
            <a:custGeom>
              <a:avLst/>
              <a:gdLst/>
              <a:ahLst/>
              <a:cxnLst/>
              <a:rect l="l" t="t" r="r" b="b"/>
              <a:pathLst>
                <a:path w="542" h="449" extrusionOk="0">
                  <a:moveTo>
                    <a:pt x="262" y="0"/>
                  </a:moveTo>
                  <a:cubicBezTo>
                    <a:pt x="120" y="0"/>
                    <a:pt x="0" y="142"/>
                    <a:pt x="53" y="296"/>
                  </a:cubicBezTo>
                  <a:cubicBezTo>
                    <a:pt x="84" y="389"/>
                    <a:pt x="171" y="448"/>
                    <a:pt x="263" y="448"/>
                  </a:cubicBezTo>
                  <a:cubicBezTo>
                    <a:pt x="287" y="448"/>
                    <a:pt x="311" y="444"/>
                    <a:pt x="335" y="436"/>
                  </a:cubicBezTo>
                  <a:cubicBezTo>
                    <a:pt x="525" y="371"/>
                    <a:pt x="541" y="111"/>
                    <a:pt x="362" y="24"/>
                  </a:cubicBezTo>
                  <a:cubicBezTo>
                    <a:pt x="329" y="8"/>
                    <a:pt x="295" y="0"/>
                    <a:pt x="26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1" name="Google Shape;38331;p48"/>
            <p:cNvSpPr/>
            <p:nvPr/>
          </p:nvSpPr>
          <p:spPr>
            <a:xfrm>
              <a:off x="3562525" y="4321250"/>
              <a:ext cx="33975" cy="30850"/>
            </a:xfrm>
            <a:custGeom>
              <a:avLst/>
              <a:gdLst/>
              <a:ahLst/>
              <a:cxnLst/>
              <a:rect l="l" t="t" r="r" b="b"/>
              <a:pathLst>
                <a:path w="1359" h="1234" extrusionOk="0">
                  <a:moveTo>
                    <a:pt x="726" y="1"/>
                  </a:moveTo>
                  <a:cubicBezTo>
                    <a:pt x="333" y="1"/>
                    <a:pt x="1" y="394"/>
                    <a:pt x="144" y="816"/>
                  </a:cubicBezTo>
                  <a:cubicBezTo>
                    <a:pt x="232" y="1072"/>
                    <a:pt x="471" y="1234"/>
                    <a:pt x="728" y="1234"/>
                  </a:cubicBezTo>
                  <a:cubicBezTo>
                    <a:pt x="793" y="1234"/>
                    <a:pt x="860" y="1223"/>
                    <a:pt x="926" y="1201"/>
                  </a:cubicBezTo>
                  <a:cubicBezTo>
                    <a:pt x="1162" y="1121"/>
                    <a:pt x="1326" y="908"/>
                    <a:pt x="1342" y="658"/>
                  </a:cubicBezTo>
                  <a:cubicBezTo>
                    <a:pt x="1359" y="410"/>
                    <a:pt x="1223" y="177"/>
                    <a:pt x="999" y="66"/>
                  </a:cubicBezTo>
                  <a:cubicBezTo>
                    <a:pt x="908" y="21"/>
                    <a:pt x="816" y="1"/>
                    <a:pt x="72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2" name="Google Shape;38332;p48"/>
            <p:cNvSpPr/>
            <p:nvPr/>
          </p:nvSpPr>
          <p:spPr>
            <a:xfrm>
              <a:off x="2173275" y="4024225"/>
              <a:ext cx="16375" cy="14000"/>
            </a:xfrm>
            <a:custGeom>
              <a:avLst/>
              <a:gdLst/>
              <a:ahLst/>
              <a:cxnLst/>
              <a:rect l="l" t="t" r="r" b="b"/>
              <a:pathLst>
                <a:path w="655" h="560" extrusionOk="0">
                  <a:moveTo>
                    <a:pt x="282" y="0"/>
                  </a:moveTo>
                  <a:cubicBezTo>
                    <a:pt x="139" y="0"/>
                    <a:pt x="1" y="112"/>
                    <a:pt x="1" y="280"/>
                  </a:cubicBezTo>
                  <a:cubicBezTo>
                    <a:pt x="1" y="435"/>
                    <a:pt x="126" y="560"/>
                    <a:pt x="280" y="560"/>
                  </a:cubicBezTo>
                  <a:cubicBezTo>
                    <a:pt x="530" y="560"/>
                    <a:pt x="655" y="259"/>
                    <a:pt x="479" y="83"/>
                  </a:cubicBezTo>
                  <a:cubicBezTo>
                    <a:pt x="422" y="26"/>
                    <a:pt x="351" y="0"/>
                    <a:pt x="28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3" name="Google Shape;38333;p48"/>
            <p:cNvSpPr/>
            <p:nvPr/>
          </p:nvSpPr>
          <p:spPr>
            <a:xfrm>
              <a:off x="4690975" y="4411125"/>
              <a:ext cx="25075" cy="21650"/>
            </a:xfrm>
            <a:custGeom>
              <a:avLst/>
              <a:gdLst/>
              <a:ahLst/>
              <a:cxnLst/>
              <a:rect l="l" t="t" r="r" b="b"/>
              <a:pathLst>
                <a:path w="1003" h="866" extrusionOk="0">
                  <a:moveTo>
                    <a:pt x="508" y="1"/>
                  </a:moveTo>
                  <a:cubicBezTo>
                    <a:pt x="233" y="1"/>
                    <a:pt x="0" y="274"/>
                    <a:pt x="99" y="570"/>
                  </a:cubicBezTo>
                  <a:cubicBezTo>
                    <a:pt x="164" y="765"/>
                    <a:pt x="337" y="866"/>
                    <a:pt x="511" y="866"/>
                  </a:cubicBezTo>
                  <a:cubicBezTo>
                    <a:pt x="663" y="866"/>
                    <a:pt x="815" y="788"/>
                    <a:pt x="896" y="628"/>
                  </a:cubicBezTo>
                  <a:cubicBezTo>
                    <a:pt x="1002" y="414"/>
                    <a:pt x="917" y="155"/>
                    <a:pt x="703" y="48"/>
                  </a:cubicBezTo>
                  <a:cubicBezTo>
                    <a:pt x="638" y="16"/>
                    <a:pt x="572" y="1"/>
                    <a:pt x="50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4" name="Google Shape;38334;p48"/>
            <p:cNvSpPr/>
            <p:nvPr/>
          </p:nvSpPr>
          <p:spPr>
            <a:xfrm>
              <a:off x="5098500" y="4267625"/>
              <a:ext cx="51600" cy="46550"/>
            </a:xfrm>
            <a:custGeom>
              <a:avLst/>
              <a:gdLst/>
              <a:ahLst/>
              <a:cxnLst/>
              <a:rect l="l" t="t" r="r" b="b"/>
              <a:pathLst>
                <a:path w="2064" h="1862" extrusionOk="0">
                  <a:moveTo>
                    <a:pt x="1003" y="1"/>
                  </a:moveTo>
                  <a:cubicBezTo>
                    <a:pt x="783" y="1"/>
                    <a:pt x="566" y="79"/>
                    <a:pt x="393" y="229"/>
                  </a:cubicBezTo>
                  <a:cubicBezTo>
                    <a:pt x="108" y="475"/>
                    <a:pt x="1" y="867"/>
                    <a:pt x="120" y="1225"/>
                  </a:cubicBezTo>
                  <a:cubicBezTo>
                    <a:pt x="238" y="1581"/>
                    <a:pt x="560" y="1832"/>
                    <a:pt x="936" y="1859"/>
                  </a:cubicBezTo>
                  <a:cubicBezTo>
                    <a:pt x="957" y="1861"/>
                    <a:pt x="978" y="1861"/>
                    <a:pt x="1000" y="1861"/>
                  </a:cubicBezTo>
                  <a:cubicBezTo>
                    <a:pt x="1350" y="1861"/>
                    <a:pt x="1674" y="1664"/>
                    <a:pt x="1833" y="1347"/>
                  </a:cubicBezTo>
                  <a:cubicBezTo>
                    <a:pt x="2063" y="888"/>
                    <a:pt x="1877" y="329"/>
                    <a:pt x="1418" y="99"/>
                  </a:cubicBezTo>
                  <a:cubicBezTo>
                    <a:pt x="1286" y="33"/>
                    <a:pt x="1144" y="1"/>
                    <a:pt x="100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5" name="Google Shape;38335;p48"/>
            <p:cNvSpPr/>
            <p:nvPr/>
          </p:nvSpPr>
          <p:spPr>
            <a:xfrm>
              <a:off x="4844900" y="4360100"/>
              <a:ext cx="38900" cy="36800"/>
            </a:xfrm>
            <a:custGeom>
              <a:avLst/>
              <a:gdLst/>
              <a:ahLst/>
              <a:cxnLst/>
              <a:rect l="l" t="t" r="r" b="b"/>
              <a:pathLst>
                <a:path w="1556" h="1472" extrusionOk="0">
                  <a:moveTo>
                    <a:pt x="813" y="0"/>
                  </a:moveTo>
                  <a:cubicBezTo>
                    <a:pt x="615" y="0"/>
                    <a:pt x="422" y="79"/>
                    <a:pt x="280" y="229"/>
                  </a:cubicBezTo>
                  <a:cubicBezTo>
                    <a:pt x="1" y="522"/>
                    <a:pt x="11" y="988"/>
                    <a:pt x="305" y="1267"/>
                  </a:cubicBezTo>
                  <a:cubicBezTo>
                    <a:pt x="445" y="1401"/>
                    <a:pt x="628" y="1471"/>
                    <a:pt x="813" y="1471"/>
                  </a:cubicBezTo>
                  <a:cubicBezTo>
                    <a:pt x="914" y="1471"/>
                    <a:pt x="1015" y="1451"/>
                    <a:pt x="1110" y="1408"/>
                  </a:cubicBezTo>
                  <a:cubicBezTo>
                    <a:pt x="1382" y="1288"/>
                    <a:pt x="1555" y="1016"/>
                    <a:pt x="1548" y="718"/>
                  </a:cubicBezTo>
                  <a:cubicBezTo>
                    <a:pt x="1542" y="421"/>
                    <a:pt x="1357" y="156"/>
                    <a:pt x="1079" y="50"/>
                  </a:cubicBezTo>
                  <a:cubicBezTo>
                    <a:pt x="992" y="16"/>
                    <a:pt x="902" y="0"/>
                    <a:pt x="81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6" name="Google Shape;38336;p48"/>
            <p:cNvSpPr/>
            <p:nvPr/>
          </p:nvSpPr>
          <p:spPr>
            <a:xfrm>
              <a:off x="4735600" y="3931975"/>
              <a:ext cx="48600" cy="46000"/>
            </a:xfrm>
            <a:custGeom>
              <a:avLst/>
              <a:gdLst/>
              <a:ahLst/>
              <a:cxnLst/>
              <a:rect l="l" t="t" r="r" b="b"/>
              <a:pathLst>
                <a:path w="1944" h="1840" extrusionOk="0">
                  <a:moveTo>
                    <a:pt x="1018" y="1"/>
                  </a:moveTo>
                  <a:cubicBezTo>
                    <a:pt x="771" y="1"/>
                    <a:pt x="528" y="101"/>
                    <a:pt x="351" y="286"/>
                  </a:cubicBezTo>
                  <a:cubicBezTo>
                    <a:pt x="1" y="653"/>
                    <a:pt x="14" y="1235"/>
                    <a:pt x="381" y="1585"/>
                  </a:cubicBezTo>
                  <a:cubicBezTo>
                    <a:pt x="555" y="1752"/>
                    <a:pt x="784" y="1839"/>
                    <a:pt x="1016" y="1839"/>
                  </a:cubicBezTo>
                  <a:cubicBezTo>
                    <a:pt x="1141" y="1839"/>
                    <a:pt x="1268" y="1814"/>
                    <a:pt x="1388" y="1761"/>
                  </a:cubicBezTo>
                  <a:cubicBezTo>
                    <a:pt x="1728" y="1611"/>
                    <a:pt x="1944" y="1271"/>
                    <a:pt x="1935" y="898"/>
                  </a:cubicBezTo>
                  <a:cubicBezTo>
                    <a:pt x="1926" y="527"/>
                    <a:pt x="1694" y="198"/>
                    <a:pt x="1347" y="62"/>
                  </a:cubicBezTo>
                  <a:cubicBezTo>
                    <a:pt x="1240" y="21"/>
                    <a:pt x="1128" y="1"/>
                    <a:pt x="101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7" name="Google Shape;38337;p48"/>
            <p:cNvSpPr/>
            <p:nvPr/>
          </p:nvSpPr>
          <p:spPr>
            <a:xfrm>
              <a:off x="4690175" y="4155425"/>
              <a:ext cx="27875" cy="23875"/>
            </a:xfrm>
            <a:custGeom>
              <a:avLst/>
              <a:gdLst/>
              <a:ahLst/>
              <a:cxnLst/>
              <a:rect l="l" t="t" r="r" b="b"/>
              <a:pathLst>
                <a:path w="1115" h="955" extrusionOk="0">
                  <a:moveTo>
                    <a:pt x="481" y="1"/>
                  </a:moveTo>
                  <a:cubicBezTo>
                    <a:pt x="236" y="1"/>
                    <a:pt x="0" y="191"/>
                    <a:pt x="0" y="478"/>
                  </a:cubicBezTo>
                  <a:cubicBezTo>
                    <a:pt x="0" y="741"/>
                    <a:pt x="214" y="954"/>
                    <a:pt x="477" y="954"/>
                  </a:cubicBezTo>
                  <a:cubicBezTo>
                    <a:pt x="902" y="954"/>
                    <a:pt x="1114" y="442"/>
                    <a:pt x="813" y="141"/>
                  </a:cubicBezTo>
                  <a:cubicBezTo>
                    <a:pt x="717" y="44"/>
                    <a:pt x="598" y="1"/>
                    <a:pt x="48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8" name="Google Shape;38338;p48"/>
            <p:cNvSpPr/>
            <p:nvPr/>
          </p:nvSpPr>
          <p:spPr>
            <a:xfrm>
              <a:off x="4567100" y="4181250"/>
              <a:ext cx="9325" cy="7975"/>
            </a:xfrm>
            <a:custGeom>
              <a:avLst/>
              <a:gdLst/>
              <a:ahLst/>
              <a:cxnLst/>
              <a:rect l="l" t="t" r="r" b="b"/>
              <a:pathLst>
                <a:path w="373" h="319" extrusionOk="0">
                  <a:moveTo>
                    <a:pt x="160" y="0"/>
                  </a:moveTo>
                  <a:cubicBezTo>
                    <a:pt x="79" y="0"/>
                    <a:pt x="1" y="64"/>
                    <a:pt x="1" y="160"/>
                  </a:cubicBezTo>
                  <a:cubicBezTo>
                    <a:pt x="1" y="248"/>
                    <a:pt x="72" y="318"/>
                    <a:pt x="160" y="318"/>
                  </a:cubicBezTo>
                  <a:cubicBezTo>
                    <a:pt x="301" y="318"/>
                    <a:pt x="372" y="148"/>
                    <a:pt x="271" y="48"/>
                  </a:cubicBezTo>
                  <a:cubicBezTo>
                    <a:pt x="239" y="15"/>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9" name="Google Shape;38339;p48"/>
            <p:cNvSpPr/>
            <p:nvPr/>
          </p:nvSpPr>
          <p:spPr>
            <a:xfrm>
              <a:off x="5130900" y="3956950"/>
              <a:ext cx="9275" cy="7975"/>
            </a:xfrm>
            <a:custGeom>
              <a:avLst/>
              <a:gdLst/>
              <a:ahLst/>
              <a:cxnLst/>
              <a:rect l="l" t="t" r="r" b="b"/>
              <a:pathLst>
                <a:path w="371" h="319" extrusionOk="0">
                  <a:moveTo>
                    <a:pt x="160" y="0"/>
                  </a:moveTo>
                  <a:cubicBezTo>
                    <a:pt x="79" y="0"/>
                    <a:pt x="1" y="63"/>
                    <a:pt x="1" y="159"/>
                  </a:cubicBezTo>
                  <a:cubicBezTo>
                    <a:pt x="1" y="246"/>
                    <a:pt x="71" y="319"/>
                    <a:pt x="158" y="319"/>
                  </a:cubicBezTo>
                  <a:cubicBezTo>
                    <a:pt x="300" y="319"/>
                    <a:pt x="370" y="147"/>
                    <a:pt x="271" y="46"/>
                  </a:cubicBezTo>
                  <a:cubicBezTo>
                    <a:pt x="239" y="14"/>
                    <a:pt x="199" y="0"/>
                    <a:pt x="16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0" name="Google Shape;38340;p48"/>
            <p:cNvSpPr/>
            <p:nvPr/>
          </p:nvSpPr>
          <p:spPr>
            <a:xfrm>
              <a:off x="5224175" y="4113750"/>
              <a:ext cx="18625" cy="15900"/>
            </a:xfrm>
            <a:custGeom>
              <a:avLst/>
              <a:gdLst/>
              <a:ahLst/>
              <a:cxnLst/>
              <a:rect l="l" t="t" r="r" b="b"/>
              <a:pathLst>
                <a:path w="745" h="636" extrusionOk="0">
                  <a:moveTo>
                    <a:pt x="321" y="0"/>
                  </a:moveTo>
                  <a:cubicBezTo>
                    <a:pt x="158" y="0"/>
                    <a:pt x="2" y="128"/>
                    <a:pt x="2" y="319"/>
                  </a:cubicBezTo>
                  <a:cubicBezTo>
                    <a:pt x="0" y="495"/>
                    <a:pt x="143" y="636"/>
                    <a:pt x="319" y="636"/>
                  </a:cubicBezTo>
                  <a:cubicBezTo>
                    <a:pt x="601" y="636"/>
                    <a:pt x="744" y="295"/>
                    <a:pt x="543" y="95"/>
                  </a:cubicBezTo>
                  <a:cubicBezTo>
                    <a:pt x="478" y="30"/>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1" name="Google Shape;38341;p48"/>
            <p:cNvSpPr/>
            <p:nvPr/>
          </p:nvSpPr>
          <p:spPr>
            <a:xfrm>
              <a:off x="4938325" y="4119725"/>
              <a:ext cx="33025" cy="31775"/>
            </a:xfrm>
            <a:custGeom>
              <a:avLst/>
              <a:gdLst/>
              <a:ahLst/>
              <a:cxnLst/>
              <a:rect l="l" t="t" r="r" b="b"/>
              <a:pathLst>
                <a:path w="1321" h="1271" extrusionOk="0">
                  <a:moveTo>
                    <a:pt x="635" y="0"/>
                  </a:moveTo>
                  <a:cubicBezTo>
                    <a:pt x="554" y="0"/>
                    <a:pt x="471" y="16"/>
                    <a:pt x="393" y="48"/>
                  </a:cubicBezTo>
                  <a:cubicBezTo>
                    <a:pt x="155" y="146"/>
                    <a:pt x="0" y="379"/>
                    <a:pt x="0" y="636"/>
                  </a:cubicBezTo>
                  <a:cubicBezTo>
                    <a:pt x="0" y="986"/>
                    <a:pt x="285" y="1270"/>
                    <a:pt x="636" y="1270"/>
                  </a:cubicBezTo>
                  <a:cubicBezTo>
                    <a:pt x="893" y="1270"/>
                    <a:pt x="1125" y="1115"/>
                    <a:pt x="1222" y="878"/>
                  </a:cubicBezTo>
                  <a:cubicBezTo>
                    <a:pt x="1320" y="640"/>
                    <a:pt x="1266" y="368"/>
                    <a:pt x="1084" y="186"/>
                  </a:cubicBezTo>
                  <a:cubicBezTo>
                    <a:pt x="963" y="65"/>
                    <a:pt x="801" y="0"/>
                    <a:pt x="63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2" name="Google Shape;38342;p48"/>
            <p:cNvSpPr/>
            <p:nvPr/>
          </p:nvSpPr>
          <p:spPr>
            <a:xfrm>
              <a:off x="4854950" y="4093900"/>
              <a:ext cx="18575" cy="15925"/>
            </a:xfrm>
            <a:custGeom>
              <a:avLst/>
              <a:gdLst/>
              <a:ahLst/>
              <a:cxnLst/>
              <a:rect l="l" t="t" r="r" b="b"/>
              <a:pathLst>
                <a:path w="743" h="637" extrusionOk="0">
                  <a:moveTo>
                    <a:pt x="321" y="0"/>
                  </a:moveTo>
                  <a:cubicBezTo>
                    <a:pt x="157" y="0"/>
                    <a:pt x="0" y="127"/>
                    <a:pt x="0" y="319"/>
                  </a:cubicBezTo>
                  <a:cubicBezTo>
                    <a:pt x="0" y="493"/>
                    <a:pt x="143" y="636"/>
                    <a:pt x="319" y="636"/>
                  </a:cubicBezTo>
                  <a:cubicBezTo>
                    <a:pt x="601" y="636"/>
                    <a:pt x="743" y="294"/>
                    <a:pt x="543" y="94"/>
                  </a:cubicBezTo>
                  <a:cubicBezTo>
                    <a:pt x="478" y="29"/>
                    <a:pt x="399" y="0"/>
                    <a:pt x="32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3" name="Google Shape;38343;p48"/>
            <p:cNvSpPr/>
            <p:nvPr/>
          </p:nvSpPr>
          <p:spPr>
            <a:xfrm>
              <a:off x="4912500" y="3883500"/>
              <a:ext cx="45425" cy="43700"/>
            </a:xfrm>
            <a:custGeom>
              <a:avLst/>
              <a:gdLst/>
              <a:ahLst/>
              <a:cxnLst/>
              <a:rect l="l" t="t" r="r" b="b"/>
              <a:pathLst>
                <a:path w="1817" h="1748" extrusionOk="0">
                  <a:moveTo>
                    <a:pt x="874" y="1"/>
                  </a:moveTo>
                  <a:cubicBezTo>
                    <a:pt x="762" y="1"/>
                    <a:pt x="648" y="22"/>
                    <a:pt x="540" y="67"/>
                  </a:cubicBezTo>
                  <a:cubicBezTo>
                    <a:pt x="214" y="202"/>
                    <a:pt x="1" y="521"/>
                    <a:pt x="1" y="874"/>
                  </a:cubicBezTo>
                  <a:cubicBezTo>
                    <a:pt x="1" y="1357"/>
                    <a:pt x="392" y="1747"/>
                    <a:pt x="874" y="1747"/>
                  </a:cubicBezTo>
                  <a:cubicBezTo>
                    <a:pt x="1227" y="1747"/>
                    <a:pt x="1546" y="1534"/>
                    <a:pt x="1681" y="1208"/>
                  </a:cubicBezTo>
                  <a:cubicBezTo>
                    <a:pt x="1817" y="882"/>
                    <a:pt x="1741" y="506"/>
                    <a:pt x="1492" y="256"/>
                  </a:cubicBezTo>
                  <a:cubicBezTo>
                    <a:pt x="1325" y="89"/>
                    <a:pt x="1101" y="1"/>
                    <a:pt x="87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4" name="Google Shape;38344;p48"/>
            <p:cNvSpPr/>
            <p:nvPr/>
          </p:nvSpPr>
          <p:spPr>
            <a:xfrm>
              <a:off x="4989950" y="3740550"/>
              <a:ext cx="23225" cy="19875"/>
            </a:xfrm>
            <a:custGeom>
              <a:avLst/>
              <a:gdLst/>
              <a:ahLst/>
              <a:cxnLst/>
              <a:rect l="l" t="t" r="r" b="b"/>
              <a:pathLst>
                <a:path w="929" h="795" extrusionOk="0">
                  <a:moveTo>
                    <a:pt x="401" y="0"/>
                  </a:moveTo>
                  <a:cubicBezTo>
                    <a:pt x="196" y="0"/>
                    <a:pt x="1" y="159"/>
                    <a:pt x="1" y="398"/>
                  </a:cubicBezTo>
                  <a:cubicBezTo>
                    <a:pt x="1" y="618"/>
                    <a:pt x="178" y="795"/>
                    <a:pt x="397" y="795"/>
                  </a:cubicBezTo>
                  <a:cubicBezTo>
                    <a:pt x="751" y="795"/>
                    <a:pt x="928" y="368"/>
                    <a:pt x="679" y="117"/>
                  </a:cubicBezTo>
                  <a:cubicBezTo>
                    <a:pt x="597" y="36"/>
                    <a:pt x="498" y="0"/>
                    <a:pt x="40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5" name="Google Shape;38345;p48"/>
            <p:cNvSpPr/>
            <p:nvPr/>
          </p:nvSpPr>
          <p:spPr>
            <a:xfrm>
              <a:off x="4155475" y="4271450"/>
              <a:ext cx="22850" cy="22875"/>
            </a:xfrm>
            <a:custGeom>
              <a:avLst/>
              <a:gdLst/>
              <a:ahLst/>
              <a:cxnLst/>
              <a:rect l="l" t="t" r="r" b="b"/>
              <a:pathLst>
                <a:path w="914" h="915" extrusionOk="0">
                  <a:moveTo>
                    <a:pt x="457" y="0"/>
                  </a:moveTo>
                  <a:cubicBezTo>
                    <a:pt x="204" y="0"/>
                    <a:pt x="0" y="205"/>
                    <a:pt x="0" y="457"/>
                  </a:cubicBezTo>
                  <a:cubicBezTo>
                    <a:pt x="0" y="710"/>
                    <a:pt x="204" y="914"/>
                    <a:pt x="457" y="914"/>
                  </a:cubicBezTo>
                  <a:cubicBezTo>
                    <a:pt x="709" y="914"/>
                    <a:pt x="914" y="710"/>
                    <a:pt x="914" y="457"/>
                  </a:cubicBezTo>
                  <a:cubicBezTo>
                    <a:pt x="914" y="205"/>
                    <a:pt x="709" y="0"/>
                    <a:pt x="4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6" name="Google Shape;38346;p48"/>
            <p:cNvSpPr/>
            <p:nvPr/>
          </p:nvSpPr>
          <p:spPr>
            <a:xfrm>
              <a:off x="4313500" y="4063875"/>
              <a:ext cx="22275" cy="19075"/>
            </a:xfrm>
            <a:custGeom>
              <a:avLst/>
              <a:gdLst/>
              <a:ahLst/>
              <a:cxnLst/>
              <a:rect l="l" t="t" r="r" b="b"/>
              <a:pathLst>
                <a:path w="891" h="763" extrusionOk="0">
                  <a:moveTo>
                    <a:pt x="385" y="0"/>
                  </a:moveTo>
                  <a:cubicBezTo>
                    <a:pt x="189" y="0"/>
                    <a:pt x="1" y="152"/>
                    <a:pt x="1" y="382"/>
                  </a:cubicBezTo>
                  <a:cubicBezTo>
                    <a:pt x="1" y="593"/>
                    <a:pt x="172" y="763"/>
                    <a:pt x="383" y="763"/>
                  </a:cubicBezTo>
                  <a:cubicBezTo>
                    <a:pt x="721" y="763"/>
                    <a:pt x="891" y="352"/>
                    <a:pt x="652" y="112"/>
                  </a:cubicBezTo>
                  <a:cubicBezTo>
                    <a:pt x="574" y="35"/>
                    <a:pt x="479" y="0"/>
                    <a:pt x="38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7" name="Google Shape;38347;p48"/>
            <p:cNvSpPr/>
            <p:nvPr/>
          </p:nvSpPr>
          <p:spPr>
            <a:xfrm>
              <a:off x="3839400" y="4054375"/>
              <a:ext cx="8950" cy="7650"/>
            </a:xfrm>
            <a:custGeom>
              <a:avLst/>
              <a:gdLst/>
              <a:ahLst/>
              <a:cxnLst/>
              <a:rect l="l" t="t" r="r" b="b"/>
              <a:pathLst>
                <a:path w="358" h="306" extrusionOk="0">
                  <a:moveTo>
                    <a:pt x="154" y="0"/>
                  </a:moveTo>
                  <a:cubicBezTo>
                    <a:pt x="76" y="0"/>
                    <a:pt x="1" y="61"/>
                    <a:pt x="1" y="152"/>
                  </a:cubicBezTo>
                  <a:cubicBezTo>
                    <a:pt x="1" y="236"/>
                    <a:pt x="69" y="305"/>
                    <a:pt x="153" y="305"/>
                  </a:cubicBezTo>
                  <a:cubicBezTo>
                    <a:pt x="288" y="305"/>
                    <a:pt x="357" y="142"/>
                    <a:pt x="261" y="45"/>
                  </a:cubicBezTo>
                  <a:cubicBezTo>
                    <a:pt x="230" y="14"/>
                    <a:pt x="191" y="0"/>
                    <a:pt x="1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8" name="Google Shape;38348;p48"/>
            <p:cNvSpPr/>
            <p:nvPr/>
          </p:nvSpPr>
          <p:spPr>
            <a:xfrm>
              <a:off x="3900325" y="3837250"/>
              <a:ext cx="8925" cy="7650"/>
            </a:xfrm>
            <a:custGeom>
              <a:avLst/>
              <a:gdLst/>
              <a:ahLst/>
              <a:cxnLst/>
              <a:rect l="l" t="t" r="r" b="b"/>
              <a:pathLst>
                <a:path w="357" h="306" extrusionOk="0">
                  <a:moveTo>
                    <a:pt x="154" y="1"/>
                  </a:moveTo>
                  <a:cubicBezTo>
                    <a:pt x="76" y="1"/>
                    <a:pt x="0" y="62"/>
                    <a:pt x="0" y="154"/>
                  </a:cubicBezTo>
                  <a:cubicBezTo>
                    <a:pt x="0" y="238"/>
                    <a:pt x="68" y="306"/>
                    <a:pt x="154" y="306"/>
                  </a:cubicBezTo>
                  <a:cubicBezTo>
                    <a:pt x="289" y="306"/>
                    <a:pt x="357" y="142"/>
                    <a:pt x="260" y="46"/>
                  </a:cubicBezTo>
                  <a:cubicBezTo>
                    <a:pt x="229" y="15"/>
                    <a:pt x="191" y="1"/>
                    <a:pt x="15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9" name="Google Shape;38349;p48"/>
            <p:cNvSpPr/>
            <p:nvPr/>
          </p:nvSpPr>
          <p:spPr>
            <a:xfrm>
              <a:off x="3287200" y="4111475"/>
              <a:ext cx="22300" cy="19075"/>
            </a:xfrm>
            <a:custGeom>
              <a:avLst/>
              <a:gdLst/>
              <a:ahLst/>
              <a:cxnLst/>
              <a:rect l="l" t="t" r="r" b="b"/>
              <a:pathLst>
                <a:path w="892" h="763" extrusionOk="0">
                  <a:moveTo>
                    <a:pt x="384" y="1"/>
                  </a:moveTo>
                  <a:cubicBezTo>
                    <a:pt x="188" y="1"/>
                    <a:pt x="0" y="153"/>
                    <a:pt x="0" y="383"/>
                  </a:cubicBezTo>
                  <a:cubicBezTo>
                    <a:pt x="0" y="593"/>
                    <a:pt x="171" y="763"/>
                    <a:pt x="382" y="763"/>
                  </a:cubicBezTo>
                  <a:cubicBezTo>
                    <a:pt x="720" y="763"/>
                    <a:pt x="891" y="353"/>
                    <a:pt x="651" y="114"/>
                  </a:cubicBezTo>
                  <a:cubicBezTo>
                    <a:pt x="573" y="36"/>
                    <a:pt x="477" y="1"/>
                    <a:pt x="38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0" name="Google Shape;38350;p48"/>
            <p:cNvSpPr/>
            <p:nvPr/>
          </p:nvSpPr>
          <p:spPr>
            <a:xfrm>
              <a:off x="3447150" y="3961075"/>
              <a:ext cx="19075" cy="19075"/>
            </a:xfrm>
            <a:custGeom>
              <a:avLst/>
              <a:gdLst/>
              <a:ahLst/>
              <a:cxnLst/>
              <a:rect l="l" t="t" r="r" b="b"/>
              <a:pathLst>
                <a:path w="763" h="763" extrusionOk="0">
                  <a:moveTo>
                    <a:pt x="381" y="0"/>
                  </a:moveTo>
                  <a:cubicBezTo>
                    <a:pt x="170" y="0"/>
                    <a:pt x="1" y="170"/>
                    <a:pt x="1" y="380"/>
                  </a:cubicBezTo>
                  <a:cubicBezTo>
                    <a:pt x="1" y="591"/>
                    <a:pt x="170" y="762"/>
                    <a:pt x="381" y="762"/>
                  </a:cubicBezTo>
                  <a:cubicBezTo>
                    <a:pt x="591" y="762"/>
                    <a:pt x="763" y="591"/>
                    <a:pt x="763" y="380"/>
                  </a:cubicBezTo>
                  <a:cubicBezTo>
                    <a:pt x="763" y="170"/>
                    <a:pt x="591" y="0"/>
                    <a:pt x="38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1" name="Google Shape;38351;p48"/>
            <p:cNvSpPr/>
            <p:nvPr/>
          </p:nvSpPr>
          <p:spPr>
            <a:xfrm>
              <a:off x="4109775" y="3945850"/>
              <a:ext cx="30500" cy="30450"/>
            </a:xfrm>
            <a:custGeom>
              <a:avLst/>
              <a:gdLst/>
              <a:ahLst/>
              <a:cxnLst/>
              <a:rect l="l" t="t" r="r" b="b"/>
              <a:pathLst>
                <a:path w="1220" h="1218" extrusionOk="0">
                  <a:moveTo>
                    <a:pt x="611" y="0"/>
                  </a:moveTo>
                  <a:cubicBezTo>
                    <a:pt x="274" y="0"/>
                    <a:pt x="0" y="273"/>
                    <a:pt x="0" y="609"/>
                  </a:cubicBezTo>
                  <a:cubicBezTo>
                    <a:pt x="0" y="946"/>
                    <a:pt x="274" y="1218"/>
                    <a:pt x="611" y="1218"/>
                  </a:cubicBezTo>
                  <a:cubicBezTo>
                    <a:pt x="946" y="1218"/>
                    <a:pt x="1219" y="946"/>
                    <a:pt x="1219" y="609"/>
                  </a:cubicBezTo>
                  <a:cubicBezTo>
                    <a:pt x="1219" y="273"/>
                    <a:pt x="946" y="0"/>
                    <a:pt x="61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2" name="Google Shape;38352;p48"/>
            <p:cNvSpPr/>
            <p:nvPr/>
          </p:nvSpPr>
          <p:spPr>
            <a:xfrm>
              <a:off x="4414425" y="3801100"/>
              <a:ext cx="27725" cy="26700"/>
            </a:xfrm>
            <a:custGeom>
              <a:avLst/>
              <a:gdLst/>
              <a:ahLst/>
              <a:cxnLst/>
              <a:rect l="l" t="t" r="r" b="b"/>
              <a:pathLst>
                <a:path w="1109" h="1068" extrusionOk="0">
                  <a:moveTo>
                    <a:pt x="538" y="0"/>
                  </a:moveTo>
                  <a:cubicBezTo>
                    <a:pt x="264" y="0"/>
                    <a:pt x="1" y="213"/>
                    <a:pt x="1" y="534"/>
                  </a:cubicBezTo>
                  <a:cubicBezTo>
                    <a:pt x="1" y="829"/>
                    <a:pt x="240" y="1068"/>
                    <a:pt x="535" y="1068"/>
                  </a:cubicBezTo>
                  <a:cubicBezTo>
                    <a:pt x="750" y="1068"/>
                    <a:pt x="943" y="937"/>
                    <a:pt x="1026" y="739"/>
                  </a:cubicBezTo>
                  <a:cubicBezTo>
                    <a:pt x="1109" y="539"/>
                    <a:pt x="1064" y="310"/>
                    <a:pt x="910" y="157"/>
                  </a:cubicBezTo>
                  <a:cubicBezTo>
                    <a:pt x="802" y="49"/>
                    <a:pt x="669" y="0"/>
                    <a:pt x="53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3" name="Google Shape;38353;p48"/>
            <p:cNvSpPr/>
            <p:nvPr/>
          </p:nvSpPr>
          <p:spPr>
            <a:xfrm>
              <a:off x="5545475" y="3934400"/>
              <a:ext cx="31700" cy="30475"/>
            </a:xfrm>
            <a:custGeom>
              <a:avLst/>
              <a:gdLst/>
              <a:ahLst/>
              <a:cxnLst/>
              <a:rect l="l" t="t" r="r" b="b"/>
              <a:pathLst>
                <a:path w="1268" h="1219" extrusionOk="0">
                  <a:moveTo>
                    <a:pt x="610" y="0"/>
                  </a:moveTo>
                  <a:cubicBezTo>
                    <a:pt x="531" y="0"/>
                    <a:pt x="452" y="15"/>
                    <a:pt x="376" y="47"/>
                  </a:cubicBezTo>
                  <a:cubicBezTo>
                    <a:pt x="148" y="141"/>
                    <a:pt x="1" y="364"/>
                    <a:pt x="1" y="610"/>
                  </a:cubicBezTo>
                  <a:cubicBezTo>
                    <a:pt x="1" y="947"/>
                    <a:pt x="273" y="1219"/>
                    <a:pt x="609" y="1219"/>
                  </a:cubicBezTo>
                  <a:cubicBezTo>
                    <a:pt x="856" y="1219"/>
                    <a:pt x="1078" y="1072"/>
                    <a:pt x="1173" y="843"/>
                  </a:cubicBezTo>
                  <a:cubicBezTo>
                    <a:pt x="1268" y="615"/>
                    <a:pt x="1215" y="353"/>
                    <a:pt x="1041" y="179"/>
                  </a:cubicBezTo>
                  <a:cubicBezTo>
                    <a:pt x="924" y="62"/>
                    <a:pt x="768" y="0"/>
                    <a:pt x="6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4" name="Google Shape;38354;p48"/>
            <p:cNvSpPr/>
            <p:nvPr/>
          </p:nvSpPr>
          <p:spPr>
            <a:xfrm>
              <a:off x="5741600" y="4275200"/>
              <a:ext cx="26725" cy="22925"/>
            </a:xfrm>
            <a:custGeom>
              <a:avLst/>
              <a:gdLst/>
              <a:ahLst/>
              <a:cxnLst/>
              <a:rect l="l" t="t" r="r" b="b"/>
              <a:pathLst>
                <a:path w="1069" h="917" extrusionOk="0">
                  <a:moveTo>
                    <a:pt x="461" y="1"/>
                  </a:moveTo>
                  <a:cubicBezTo>
                    <a:pt x="226" y="1"/>
                    <a:pt x="1" y="184"/>
                    <a:pt x="2" y="459"/>
                  </a:cubicBezTo>
                  <a:cubicBezTo>
                    <a:pt x="2" y="712"/>
                    <a:pt x="206" y="916"/>
                    <a:pt x="458" y="916"/>
                  </a:cubicBezTo>
                  <a:cubicBezTo>
                    <a:pt x="866" y="916"/>
                    <a:pt x="1069" y="425"/>
                    <a:pt x="782" y="136"/>
                  </a:cubicBezTo>
                  <a:cubicBezTo>
                    <a:pt x="688" y="43"/>
                    <a:pt x="574" y="1"/>
                    <a:pt x="461"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5" name="Google Shape;38355;p48"/>
            <p:cNvSpPr/>
            <p:nvPr/>
          </p:nvSpPr>
          <p:spPr>
            <a:xfrm>
              <a:off x="6069100" y="3749700"/>
              <a:ext cx="15250" cy="15275"/>
            </a:xfrm>
            <a:custGeom>
              <a:avLst/>
              <a:gdLst/>
              <a:ahLst/>
              <a:cxnLst/>
              <a:rect l="l" t="t" r="r" b="b"/>
              <a:pathLst>
                <a:path w="610" h="611" extrusionOk="0">
                  <a:moveTo>
                    <a:pt x="306" y="1"/>
                  </a:moveTo>
                  <a:cubicBezTo>
                    <a:pt x="137" y="1"/>
                    <a:pt x="1" y="137"/>
                    <a:pt x="1" y="306"/>
                  </a:cubicBezTo>
                  <a:cubicBezTo>
                    <a:pt x="1" y="474"/>
                    <a:pt x="137" y="611"/>
                    <a:pt x="306" y="611"/>
                  </a:cubicBezTo>
                  <a:cubicBezTo>
                    <a:pt x="474" y="611"/>
                    <a:pt x="609" y="474"/>
                    <a:pt x="609" y="306"/>
                  </a:cubicBezTo>
                  <a:cubicBezTo>
                    <a:pt x="609" y="137"/>
                    <a:pt x="474" y="1"/>
                    <a:pt x="30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6" name="Google Shape;38356;p48"/>
            <p:cNvSpPr/>
            <p:nvPr/>
          </p:nvSpPr>
          <p:spPr>
            <a:xfrm>
              <a:off x="1136025" y="3876925"/>
              <a:ext cx="28175" cy="27125"/>
            </a:xfrm>
            <a:custGeom>
              <a:avLst/>
              <a:gdLst/>
              <a:ahLst/>
              <a:cxnLst/>
              <a:rect l="l" t="t" r="r" b="b"/>
              <a:pathLst>
                <a:path w="1127" h="1085" extrusionOk="0">
                  <a:moveTo>
                    <a:pt x="546" y="1"/>
                  </a:moveTo>
                  <a:cubicBezTo>
                    <a:pt x="268" y="1"/>
                    <a:pt x="1" y="217"/>
                    <a:pt x="1" y="543"/>
                  </a:cubicBezTo>
                  <a:cubicBezTo>
                    <a:pt x="1" y="843"/>
                    <a:pt x="244" y="1085"/>
                    <a:pt x="543" y="1085"/>
                  </a:cubicBezTo>
                  <a:cubicBezTo>
                    <a:pt x="761" y="1085"/>
                    <a:pt x="960" y="952"/>
                    <a:pt x="1044" y="751"/>
                  </a:cubicBezTo>
                  <a:cubicBezTo>
                    <a:pt x="1127" y="548"/>
                    <a:pt x="1080" y="315"/>
                    <a:pt x="925" y="160"/>
                  </a:cubicBezTo>
                  <a:cubicBezTo>
                    <a:pt x="815" y="50"/>
                    <a:pt x="679" y="1"/>
                    <a:pt x="54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7" name="Google Shape;38357;p48"/>
            <p:cNvSpPr/>
            <p:nvPr/>
          </p:nvSpPr>
          <p:spPr>
            <a:xfrm>
              <a:off x="1840100" y="3890475"/>
              <a:ext cx="42225" cy="40675"/>
            </a:xfrm>
            <a:custGeom>
              <a:avLst/>
              <a:gdLst/>
              <a:ahLst/>
              <a:cxnLst/>
              <a:rect l="l" t="t" r="r" b="b"/>
              <a:pathLst>
                <a:path w="1689" h="1627" extrusionOk="0">
                  <a:moveTo>
                    <a:pt x="813" y="1"/>
                  </a:moveTo>
                  <a:cubicBezTo>
                    <a:pt x="708" y="1"/>
                    <a:pt x="602" y="21"/>
                    <a:pt x="501" y="63"/>
                  </a:cubicBezTo>
                  <a:cubicBezTo>
                    <a:pt x="197" y="188"/>
                    <a:pt x="0" y="485"/>
                    <a:pt x="0" y="813"/>
                  </a:cubicBezTo>
                  <a:cubicBezTo>
                    <a:pt x="0" y="1263"/>
                    <a:pt x="364" y="1626"/>
                    <a:pt x="812" y="1626"/>
                  </a:cubicBezTo>
                  <a:cubicBezTo>
                    <a:pt x="1141" y="1626"/>
                    <a:pt x="1437" y="1428"/>
                    <a:pt x="1562" y="1124"/>
                  </a:cubicBezTo>
                  <a:cubicBezTo>
                    <a:pt x="1688" y="821"/>
                    <a:pt x="1619" y="472"/>
                    <a:pt x="1386" y="239"/>
                  </a:cubicBezTo>
                  <a:cubicBezTo>
                    <a:pt x="1232" y="83"/>
                    <a:pt x="1024" y="1"/>
                    <a:pt x="813"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8" name="Google Shape;38358;p48"/>
            <p:cNvSpPr/>
            <p:nvPr/>
          </p:nvSpPr>
          <p:spPr>
            <a:xfrm>
              <a:off x="2679550" y="4281750"/>
              <a:ext cx="9050" cy="7700"/>
            </a:xfrm>
            <a:custGeom>
              <a:avLst/>
              <a:gdLst/>
              <a:ahLst/>
              <a:cxnLst/>
              <a:rect l="l" t="t" r="r" b="b"/>
              <a:pathLst>
                <a:path w="362" h="308" extrusionOk="0">
                  <a:moveTo>
                    <a:pt x="206" y="0"/>
                  </a:moveTo>
                  <a:cubicBezTo>
                    <a:pt x="70" y="0"/>
                    <a:pt x="0" y="166"/>
                    <a:pt x="98" y="262"/>
                  </a:cubicBezTo>
                  <a:cubicBezTo>
                    <a:pt x="129" y="293"/>
                    <a:pt x="168" y="308"/>
                    <a:pt x="205" y="308"/>
                  </a:cubicBezTo>
                  <a:cubicBezTo>
                    <a:pt x="284" y="308"/>
                    <a:pt x="360" y="246"/>
                    <a:pt x="361" y="154"/>
                  </a:cubicBezTo>
                  <a:cubicBezTo>
                    <a:pt x="361" y="69"/>
                    <a:pt x="292" y="0"/>
                    <a:pt x="206"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9" name="Google Shape;38359;p48"/>
            <p:cNvSpPr/>
            <p:nvPr/>
          </p:nvSpPr>
          <p:spPr>
            <a:xfrm>
              <a:off x="2605600" y="4006650"/>
              <a:ext cx="32000" cy="30800"/>
            </a:xfrm>
            <a:custGeom>
              <a:avLst/>
              <a:gdLst/>
              <a:ahLst/>
              <a:cxnLst/>
              <a:rect l="l" t="t" r="r" b="b"/>
              <a:pathLst>
                <a:path w="1280" h="1232" extrusionOk="0">
                  <a:moveTo>
                    <a:pt x="663" y="0"/>
                  </a:moveTo>
                  <a:cubicBezTo>
                    <a:pt x="415" y="0"/>
                    <a:pt x="190" y="151"/>
                    <a:pt x="95" y="381"/>
                  </a:cubicBezTo>
                  <a:cubicBezTo>
                    <a:pt x="0" y="611"/>
                    <a:pt x="53" y="875"/>
                    <a:pt x="229" y="1051"/>
                  </a:cubicBezTo>
                  <a:cubicBezTo>
                    <a:pt x="347" y="1169"/>
                    <a:pt x="504" y="1231"/>
                    <a:pt x="664" y="1231"/>
                  </a:cubicBezTo>
                  <a:cubicBezTo>
                    <a:pt x="744" y="1231"/>
                    <a:pt x="823" y="1216"/>
                    <a:pt x="899" y="1185"/>
                  </a:cubicBezTo>
                  <a:cubicBezTo>
                    <a:pt x="1129" y="1090"/>
                    <a:pt x="1279" y="865"/>
                    <a:pt x="1279" y="617"/>
                  </a:cubicBezTo>
                  <a:cubicBezTo>
                    <a:pt x="1279" y="275"/>
                    <a:pt x="1004" y="0"/>
                    <a:pt x="663"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0" name="Google Shape;38360;p48"/>
            <p:cNvSpPr/>
            <p:nvPr/>
          </p:nvSpPr>
          <p:spPr>
            <a:xfrm>
              <a:off x="2979975" y="4187475"/>
              <a:ext cx="13500" cy="11575"/>
            </a:xfrm>
            <a:custGeom>
              <a:avLst/>
              <a:gdLst/>
              <a:ahLst/>
              <a:cxnLst/>
              <a:rect l="l" t="t" r="r" b="b"/>
              <a:pathLst>
                <a:path w="540" h="463" extrusionOk="0">
                  <a:moveTo>
                    <a:pt x="308" y="0"/>
                  </a:moveTo>
                  <a:cubicBezTo>
                    <a:pt x="102" y="0"/>
                    <a:pt x="0" y="250"/>
                    <a:pt x="145" y="394"/>
                  </a:cubicBezTo>
                  <a:cubicBezTo>
                    <a:pt x="192" y="441"/>
                    <a:pt x="250" y="462"/>
                    <a:pt x="307" y="462"/>
                  </a:cubicBezTo>
                  <a:cubicBezTo>
                    <a:pt x="426" y="462"/>
                    <a:pt x="540" y="371"/>
                    <a:pt x="540" y="232"/>
                  </a:cubicBezTo>
                  <a:cubicBezTo>
                    <a:pt x="540" y="104"/>
                    <a:pt x="436" y="0"/>
                    <a:pt x="308"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1" name="Google Shape;38361;p48"/>
            <p:cNvSpPr/>
            <p:nvPr/>
          </p:nvSpPr>
          <p:spPr>
            <a:xfrm>
              <a:off x="3079350" y="3975875"/>
              <a:ext cx="11300" cy="9650"/>
            </a:xfrm>
            <a:custGeom>
              <a:avLst/>
              <a:gdLst/>
              <a:ahLst/>
              <a:cxnLst/>
              <a:rect l="l" t="t" r="r" b="b"/>
              <a:pathLst>
                <a:path w="452" h="386" extrusionOk="0">
                  <a:moveTo>
                    <a:pt x="259" y="0"/>
                  </a:moveTo>
                  <a:cubicBezTo>
                    <a:pt x="86" y="0"/>
                    <a:pt x="1" y="208"/>
                    <a:pt x="123" y="330"/>
                  </a:cubicBezTo>
                  <a:cubicBezTo>
                    <a:pt x="162" y="368"/>
                    <a:pt x="210" y="386"/>
                    <a:pt x="257" y="386"/>
                  </a:cubicBezTo>
                  <a:cubicBezTo>
                    <a:pt x="356" y="386"/>
                    <a:pt x="452" y="309"/>
                    <a:pt x="452" y="193"/>
                  </a:cubicBezTo>
                  <a:cubicBezTo>
                    <a:pt x="450" y="86"/>
                    <a:pt x="365" y="0"/>
                    <a:pt x="259"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2" name="Google Shape;38362;p48"/>
            <p:cNvSpPr/>
            <p:nvPr/>
          </p:nvSpPr>
          <p:spPr>
            <a:xfrm>
              <a:off x="2526275" y="3866225"/>
              <a:ext cx="18025" cy="15450"/>
            </a:xfrm>
            <a:custGeom>
              <a:avLst/>
              <a:gdLst/>
              <a:ahLst/>
              <a:cxnLst/>
              <a:rect l="l" t="t" r="r" b="b"/>
              <a:pathLst>
                <a:path w="721" h="618" extrusionOk="0">
                  <a:moveTo>
                    <a:pt x="412" y="1"/>
                  </a:moveTo>
                  <a:cubicBezTo>
                    <a:pt x="139" y="1"/>
                    <a:pt x="0" y="333"/>
                    <a:pt x="194" y="527"/>
                  </a:cubicBezTo>
                  <a:cubicBezTo>
                    <a:pt x="257" y="589"/>
                    <a:pt x="335" y="617"/>
                    <a:pt x="410" y="617"/>
                  </a:cubicBezTo>
                  <a:cubicBezTo>
                    <a:pt x="569" y="617"/>
                    <a:pt x="720" y="494"/>
                    <a:pt x="720" y="309"/>
                  </a:cubicBezTo>
                  <a:cubicBezTo>
                    <a:pt x="720" y="139"/>
                    <a:pt x="582" y="1"/>
                    <a:pt x="4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3" name="Google Shape;38363;p48"/>
            <p:cNvSpPr/>
            <p:nvPr/>
          </p:nvSpPr>
          <p:spPr>
            <a:xfrm>
              <a:off x="3144450" y="3755600"/>
              <a:ext cx="25" cy="25"/>
            </a:xfrm>
            <a:custGeom>
              <a:avLst/>
              <a:gdLst/>
              <a:ahLst/>
              <a:cxnLst/>
              <a:rect l="l" t="t" r="r" b="b"/>
              <a:pathLst>
                <a:path w="1" h="1" extrusionOk="0">
                  <a:moveTo>
                    <a:pt x="0" y="1"/>
                  </a:move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4" name="Google Shape;38364;p48"/>
            <p:cNvSpPr/>
            <p:nvPr/>
          </p:nvSpPr>
          <p:spPr>
            <a:xfrm>
              <a:off x="3158825" y="4274975"/>
              <a:ext cx="13550" cy="11625"/>
            </a:xfrm>
            <a:custGeom>
              <a:avLst/>
              <a:gdLst/>
              <a:ahLst/>
              <a:cxnLst/>
              <a:rect l="l" t="t" r="r" b="b"/>
              <a:pathLst>
                <a:path w="542" h="465" extrusionOk="0">
                  <a:moveTo>
                    <a:pt x="310" y="1"/>
                  </a:moveTo>
                  <a:cubicBezTo>
                    <a:pt x="104" y="1"/>
                    <a:pt x="1" y="250"/>
                    <a:pt x="147" y="396"/>
                  </a:cubicBezTo>
                  <a:cubicBezTo>
                    <a:pt x="194" y="443"/>
                    <a:pt x="251" y="464"/>
                    <a:pt x="308" y="464"/>
                  </a:cubicBezTo>
                  <a:cubicBezTo>
                    <a:pt x="427" y="464"/>
                    <a:pt x="541" y="372"/>
                    <a:pt x="542" y="232"/>
                  </a:cubicBezTo>
                  <a:cubicBezTo>
                    <a:pt x="542" y="104"/>
                    <a:pt x="438" y="1"/>
                    <a:pt x="31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5" name="Google Shape;38365;p48"/>
            <p:cNvSpPr/>
            <p:nvPr/>
          </p:nvSpPr>
          <p:spPr>
            <a:xfrm>
              <a:off x="2737575" y="4140350"/>
              <a:ext cx="13500" cy="11575"/>
            </a:xfrm>
            <a:custGeom>
              <a:avLst/>
              <a:gdLst/>
              <a:ahLst/>
              <a:cxnLst/>
              <a:rect l="l" t="t" r="r" b="b"/>
              <a:pathLst>
                <a:path w="540" h="463" extrusionOk="0">
                  <a:moveTo>
                    <a:pt x="310" y="0"/>
                  </a:moveTo>
                  <a:cubicBezTo>
                    <a:pt x="104" y="0"/>
                    <a:pt x="0" y="248"/>
                    <a:pt x="146" y="394"/>
                  </a:cubicBezTo>
                  <a:cubicBezTo>
                    <a:pt x="193" y="441"/>
                    <a:pt x="251" y="463"/>
                    <a:pt x="308" y="463"/>
                  </a:cubicBezTo>
                  <a:cubicBezTo>
                    <a:pt x="427" y="463"/>
                    <a:pt x="540" y="371"/>
                    <a:pt x="540" y="232"/>
                  </a:cubicBezTo>
                  <a:cubicBezTo>
                    <a:pt x="540" y="104"/>
                    <a:pt x="437"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6" name="Google Shape;38366;p48"/>
            <p:cNvSpPr/>
            <p:nvPr/>
          </p:nvSpPr>
          <p:spPr>
            <a:xfrm>
              <a:off x="2669700" y="4472550"/>
              <a:ext cx="13925" cy="11950"/>
            </a:xfrm>
            <a:custGeom>
              <a:avLst/>
              <a:gdLst/>
              <a:ahLst/>
              <a:cxnLst/>
              <a:rect l="l" t="t" r="r" b="b"/>
              <a:pathLst>
                <a:path w="557" h="478" extrusionOk="0">
                  <a:moveTo>
                    <a:pt x="319" y="1"/>
                  </a:moveTo>
                  <a:cubicBezTo>
                    <a:pt x="107" y="1"/>
                    <a:pt x="1" y="258"/>
                    <a:pt x="151" y="408"/>
                  </a:cubicBezTo>
                  <a:cubicBezTo>
                    <a:pt x="199" y="456"/>
                    <a:pt x="259" y="478"/>
                    <a:pt x="317" y="478"/>
                  </a:cubicBezTo>
                  <a:cubicBezTo>
                    <a:pt x="440" y="478"/>
                    <a:pt x="557" y="383"/>
                    <a:pt x="557" y="238"/>
                  </a:cubicBezTo>
                  <a:cubicBezTo>
                    <a:pt x="557" y="107"/>
                    <a:pt x="450" y="1"/>
                    <a:pt x="319"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7" name="Google Shape;38367;p48"/>
            <p:cNvSpPr/>
            <p:nvPr/>
          </p:nvSpPr>
          <p:spPr>
            <a:xfrm>
              <a:off x="3038850" y="4551425"/>
              <a:ext cx="9275" cy="7900"/>
            </a:xfrm>
            <a:custGeom>
              <a:avLst/>
              <a:gdLst/>
              <a:ahLst/>
              <a:cxnLst/>
              <a:rect l="l" t="t" r="r" b="b"/>
              <a:pathLst>
                <a:path w="371" h="316" extrusionOk="0">
                  <a:moveTo>
                    <a:pt x="212" y="1"/>
                  </a:moveTo>
                  <a:cubicBezTo>
                    <a:pt x="71" y="1"/>
                    <a:pt x="1" y="170"/>
                    <a:pt x="101" y="270"/>
                  </a:cubicBezTo>
                  <a:cubicBezTo>
                    <a:pt x="133" y="302"/>
                    <a:pt x="173" y="316"/>
                    <a:pt x="211" y="316"/>
                  </a:cubicBezTo>
                  <a:cubicBezTo>
                    <a:pt x="292" y="316"/>
                    <a:pt x="370" y="253"/>
                    <a:pt x="370" y="158"/>
                  </a:cubicBezTo>
                  <a:cubicBezTo>
                    <a:pt x="370" y="71"/>
                    <a:pt x="300" y="1"/>
                    <a:pt x="212"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8" name="Google Shape;38368;p48"/>
            <p:cNvSpPr/>
            <p:nvPr/>
          </p:nvSpPr>
          <p:spPr>
            <a:xfrm>
              <a:off x="3392325" y="4244950"/>
              <a:ext cx="11525" cy="9900"/>
            </a:xfrm>
            <a:custGeom>
              <a:avLst/>
              <a:gdLst/>
              <a:ahLst/>
              <a:cxnLst/>
              <a:rect l="l" t="t" r="r" b="b"/>
              <a:pathLst>
                <a:path w="461" h="396" extrusionOk="0">
                  <a:moveTo>
                    <a:pt x="264" y="1"/>
                  </a:moveTo>
                  <a:cubicBezTo>
                    <a:pt x="88" y="1"/>
                    <a:pt x="1" y="213"/>
                    <a:pt x="124" y="337"/>
                  </a:cubicBezTo>
                  <a:cubicBezTo>
                    <a:pt x="164" y="377"/>
                    <a:pt x="214" y="395"/>
                    <a:pt x="262" y="395"/>
                  </a:cubicBezTo>
                  <a:cubicBezTo>
                    <a:pt x="363" y="395"/>
                    <a:pt x="461" y="317"/>
                    <a:pt x="461" y="198"/>
                  </a:cubicBezTo>
                  <a:cubicBezTo>
                    <a:pt x="461" y="89"/>
                    <a:pt x="372" y="1"/>
                    <a:pt x="26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9" name="Google Shape;38369;p48"/>
            <p:cNvSpPr/>
            <p:nvPr/>
          </p:nvSpPr>
          <p:spPr>
            <a:xfrm>
              <a:off x="3641950" y="4021275"/>
              <a:ext cx="9275" cy="7900"/>
            </a:xfrm>
            <a:custGeom>
              <a:avLst/>
              <a:gdLst/>
              <a:ahLst/>
              <a:cxnLst/>
              <a:rect l="l" t="t" r="r" b="b"/>
              <a:pathLst>
                <a:path w="371" h="316" extrusionOk="0">
                  <a:moveTo>
                    <a:pt x="212" y="0"/>
                  </a:moveTo>
                  <a:cubicBezTo>
                    <a:pt x="71" y="0"/>
                    <a:pt x="0" y="170"/>
                    <a:pt x="100" y="269"/>
                  </a:cubicBezTo>
                  <a:cubicBezTo>
                    <a:pt x="132" y="301"/>
                    <a:pt x="172" y="315"/>
                    <a:pt x="211" y="315"/>
                  </a:cubicBezTo>
                  <a:cubicBezTo>
                    <a:pt x="292" y="315"/>
                    <a:pt x="370" y="253"/>
                    <a:pt x="370" y="158"/>
                  </a:cubicBezTo>
                  <a:cubicBezTo>
                    <a:pt x="370" y="71"/>
                    <a:pt x="299" y="0"/>
                    <a:pt x="21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0" name="Google Shape;38370;p48"/>
            <p:cNvSpPr/>
            <p:nvPr/>
          </p:nvSpPr>
          <p:spPr>
            <a:xfrm>
              <a:off x="4192475" y="4411500"/>
              <a:ext cx="11550" cy="9875"/>
            </a:xfrm>
            <a:custGeom>
              <a:avLst/>
              <a:gdLst/>
              <a:ahLst/>
              <a:cxnLst/>
              <a:rect l="l" t="t" r="r" b="b"/>
              <a:pathLst>
                <a:path w="462" h="395" extrusionOk="0">
                  <a:moveTo>
                    <a:pt x="265" y="0"/>
                  </a:moveTo>
                  <a:cubicBezTo>
                    <a:pt x="89" y="0"/>
                    <a:pt x="1" y="212"/>
                    <a:pt x="125" y="337"/>
                  </a:cubicBezTo>
                  <a:cubicBezTo>
                    <a:pt x="166" y="377"/>
                    <a:pt x="215" y="395"/>
                    <a:pt x="263" y="395"/>
                  </a:cubicBezTo>
                  <a:cubicBezTo>
                    <a:pt x="365" y="395"/>
                    <a:pt x="462" y="316"/>
                    <a:pt x="462" y="197"/>
                  </a:cubicBezTo>
                  <a:cubicBezTo>
                    <a:pt x="462" y="89"/>
                    <a:pt x="373" y="0"/>
                    <a:pt x="26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1" name="Google Shape;38371;p48"/>
            <p:cNvSpPr/>
            <p:nvPr/>
          </p:nvSpPr>
          <p:spPr>
            <a:xfrm>
              <a:off x="4365300" y="4206525"/>
              <a:ext cx="9225" cy="7900"/>
            </a:xfrm>
            <a:custGeom>
              <a:avLst/>
              <a:gdLst/>
              <a:ahLst/>
              <a:cxnLst/>
              <a:rect l="l" t="t" r="r" b="b"/>
              <a:pathLst>
                <a:path w="369" h="316" extrusionOk="0">
                  <a:moveTo>
                    <a:pt x="210" y="0"/>
                  </a:moveTo>
                  <a:cubicBezTo>
                    <a:pt x="71" y="0"/>
                    <a:pt x="0" y="170"/>
                    <a:pt x="99" y="269"/>
                  </a:cubicBezTo>
                  <a:cubicBezTo>
                    <a:pt x="131" y="301"/>
                    <a:pt x="171" y="316"/>
                    <a:pt x="209" y="316"/>
                  </a:cubicBezTo>
                  <a:cubicBezTo>
                    <a:pt x="290" y="316"/>
                    <a:pt x="368" y="253"/>
                    <a:pt x="368" y="158"/>
                  </a:cubicBezTo>
                  <a:cubicBezTo>
                    <a:pt x="368" y="71"/>
                    <a:pt x="298" y="0"/>
                    <a:pt x="2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2" name="Google Shape;38372;p48"/>
            <p:cNvSpPr/>
            <p:nvPr/>
          </p:nvSpPr>
          <p:spPr>
            <a:xfrm>
              <a:off x="4526225" y="3984825"/>
              <a:ext cx="27650" cy="27600"/>
            </a:xfrm>
            <a:custGeom>
              <a:avLst/>
              <a:gdLst/>
              <a:ahLst/>
              <a:cxnLst/>
              <a:rect l="l" t="t" r="r" b="b"/>
              <a:pathLst>
                <a:path w="1106" h="1104" extrusionOk="0">
                  <a:moveTo>
                    <a:pt x="554" y="0"/>
                  </a:moveTo>
                  <a:cubicBezTo>
                    <a:pt x="249" y="0"/>
                    <a:pt x="1" y="247"/>
                    <a:pt x="1" y="552"/>
                  </a:cubicBezTo>
                  <a:cubicBezTo>
                    <a:pt x="1" y="855"/>
                    <a:pt x="249" y="1103"/>
                    <a:pt x="554" y="1103"/>
                  </a:cubicBezTo>
                  <a:cubicBezTo>
                    <a:pt x="857" y="1103"/>
                    <a:pt x="1105" y="855"/>
                    <a:pt x="1105" y="552"/>
                  </a:cubicBezTo>
                  <a:cubicBezTo>
                    <a:pt x="1105" y="247"/>
                    <a:pt x="857" y="0"/>
                    <a:pt x="554"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3" name="Google Shape;38373;p48"/>
            <p:cNvSpPr/>
            <p:nvPr/>
          </p:nvSpPr>
          <p:spPr>
            <a:xfrm>
              <a:off x="3987200" y="4120800"/>
              <a:ext cx="6925" cy="5950"/>
            </a:xfrm>
            <a:custGeom>
              <a:avLst/>
              <a:gdLst/>
              <a:ahLst/>
              <a:cxnLst/>
              <a:rect l="l" t="t" r="r" b="b"/>
              <a:pathLst>
                <a:path w="277" h="238" extrusionOk="0">
                  <a:moveTo>
                    <a:pt x="156" y="1"/>
                  </a:moveTo>
                  <a:cubicBezTo>
                    <a:pt x="52" y="1"/>
                    <a:pt x="1" y="127"/>
                    <a:pt x="74" y="202"/>
                  </a:cubicBezTo>
                  <a:cubicBezTo>
                    <a:pt x="98" y="226"/>
                    <a:pt x="128" y="237"/>
                    <a:pt x="157" y="237"/>
                  </a:cubicBezTo>
                  <a:cubicBezTo>
                    <a:pt x="218" y="237"/>
                    <a:pt x="277" y="189"/>
                    <a:pt x="277" y="118"/>
                  </a:cubicBezTo>
                  <a:cubicBezTo>
                    <a:pt x="277" y="53"/>
                    <a:pt x="224" y="1"/>
                    <a:pt x="158" y="1"/>
                  </a:cubicBezTo>
                  <a:cubicBezTo>
                    <a:pt x="158" y="1"/>
                    <a:pt x="157" y="1"/>
                    <a:pt x="15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4" name="Google Shape;38374;p48"/>
            <p:cNvSpPr/>
            <p:nvPr/>
          </p:nvSpPr>
          <p:spPr>
            <a:xfrm>
              <a:off x="4903275" y="4700950"/>
              <a:ext cx="13550" cy="11575"/>
            </a:xfrm>
            <a:custGeom>
              <a:avLst/>
              <a:gdLst/>
              <a:ahLst/>
              <a:cxnLst/>
              <a:rect l="l" t="t" r="r" b="b"/>
              <a:pathLst>
                <a:path w="542" h="463" extrusionOk="0">
                  <a:moveTo>
                    <a:pt x="310" y="0"/>
                  </a:moveTo>
                  <a:cubicBezTo>
                    <a:pt x="104" y="0"/>
                    <a:pt x="0" y="250"/>
                    <a:pt x="146" y="394"/>
                  </a:cubicBezTo>
                  <a:cubicBezTo>
                    <a:pt x="193" y="441"/>
                    <a:pt x="251" y="462"/>
                    <a:pt x="309" y="462"/>
                  </a:cubicBezTo>
                  <a:cubicBezTo>
                    <a:pt x="427" y="462"/>
                    <a:pt x="541" y="371"/>
                    <a:pt x="541" y="232"/>
                  </a:cubicBezTo>
                  <a:cubicBezTo>
                    <a:pt x="541" y="104"/>
                    <a:pt x="438" y="0"/>
                    <a:pt x="310"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5" name="Google Shape;38375;p48"/>
            <p:cNvSpPr/>
            <p:nvPr/>
          </p:nvSpPr>
          <p:spPr>
            <a:xfrm>
              <a:off x="5112075" y="4527575"/>
              <a:ext cx="16225" cy="13925"/>
            </a:xfrm>
            <a:custGeom>
              <a:avLst/>
              <a:gdLst/>
              <a:ahLst/>
              <a:cxnLst/>
              <a:rect l="l" t="t" r="r" b="b"/>
              <a:pathLst>
                <a:path w="649" h="557" extrusionOk="0">
                  <a:moveTo>
                    <a:pt x="372" y="0"/>
                  </a:moveTo>
                  <a:cubicBezTo>
                    <a:pt x="124" y="0"/>
                    <a:pt x="1" y="299"/>
                    <a:pt x="175" y="475"/>
                  </a:cubicBezTo>
                  <a:cubicBezTo>
                    <a:pt x="231" y="531"/>
                    <a:pt x="300" y="556"/>
                    <a:pt x="368" y="556"/>
                  </a:cubicBezTo>
                  <a:cubicBezTo>
                    <a:pt x="511" y="556"/>
                    <a:pt x="648" y="445"/>
                    <a:pt x="648" y="278"/>
                  </a:cubicBezTo>
                  <a:cubicBezTo>
                    <a:pt x="648" y="125"/>
                    <a:pt x="525" y="0"/>
                    <a:pt x="372"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6" name="Google Shape;38376;p48"/>
            <p:cNvSpPr/>
            <p:nvPr/>
          </p:nvSpPr>
          <p:spPr>
            <a:xfrm>
              <a:off x="5325925" y="3880350"/>
              <a:ext cx="16175" cy="16225"/>
            </a:xfrm>
            <a:custGeom>
              <a:avLst/>
              <a:gdLst/>
              <a:ahLst/>
              <a:cxnLst/>
              <a:rect l="l" t="t" r="r" b="b"/>
              <a:pathLst>
                <a:path w="647" h="649" extrusionOk="0">
                  <a:moveTo>
                    <a:pt x="324" y="1"/>
                  </a:moveTo>
                  <a:cubicBezTo>
                    <a:pt x="145" y="1"/>
                    <a:pt x="0" y="146"/>
                    <a:pt x="0" y="324"/>
                  </a:cubicBezTo>
                  <a:cubicBezTo>
                    <a:pt x="0" y="503"/>
                    <a:pt x="145" y="648"/>
                    <a:pt x="324" y="648"/>
                  </a:cubicBezTo>
                  <a:cubicBezTo>
                    <a:pt x="502" y="648"/>
                    <a:pt x="647" y="503"/>
                    <a:pt x="647" y="324"/>
                  </a:cubicBezTo>
                  <a:cubicBezTo>
                    <a:pt x="647" y="146"/>
                    <a:pt x="502" y="1"/>
                    <a:pt x="324"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7" name="Google Shape;38377;p48"/>
            <p:cNvSpPr/>
            <p:nvPr/>
          </p:nvSpPr>
          <p:spPr>
            <a:xfrm>
              <a:off x="3048275" y="2974200"/>
              <a:ext cx="12350" cy="12350"/>
            </a:xfrm>
            <a:custGeom>
              <a:avLst/>
              <a:gdLst/>
              <a:ahLst/>
              <a:cxnLst/>
              <a:rect l="l" t="t" r="r" b="b"/>
              <a:pathLst>
                <a:path w="494" h="494" extrusionOk="0">
                  <a:moveTo>
                    <a:pt x="247" y="1"/>
                  </a:moveTo>
                  <a:cubicBezTo>
                    <a:pt x="110" y="1"/>
                    <a:pt x="1" y="112"/>
                    <a:pt x="1" y="247"/>
                  </a:cubicBezTo>
                  <a:cubicBezTo>
                    <a:pt x="1" y="384"/>
                    <a:pt x="110" y="494"/>
                    <a:pt x="247" y="494"/>
                  </a:cubicBezTo>
                  <a:cubicBezTo>
                    <a:pt x="384" y="494"/>
                    <a:pt x="494" y="384"/>
                    <a:pt x="494" y="247"/>
                  </a:cubicBezTo>
                  <a:cubicBezTo>
                    <a:pt x="494" y="112"/>
                    <a:pt x="384" y="1"/>
                    <a:pt x="24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8" name="Google Shape;38378;p48"/>
            <p:cNvSpPr/>
            <p:nvPr/>
          </p:nvSpPr>
          <p:spPr>
            <a:xfrm>
              <a:off x="2222925" y="2651550"/>
              <a:ext cx="17800" cy="17775"/>
            </a:xfrm>
            <a:custGeom>
              <a:avLst/>
              <a:gdLst/>
              <a:ahLst/>
              <a:cxnLst/>
              <a:rect l="l" t="t" r="r" b="b"/>
              <a:pathLst>
                <a:path w="712" h="711" extrusionOk="0">
                  <a:moveTo>
                    <a:pt x="355" y="0"/>
                  </a:moveTo>
                  <a:cubicBezTo>
                    <a:pt x="160" y="0"/>
                    <a:pt x="0" y="159"/>
                    <a:pt x="0" y="355"/>
                  </a:cubicBezTo>
                  <a:cubicBezTo>
                    <a:pt x="0" y="552"/>
                    <a:pt x="160" y="711"/>
                    <a:pt x="355" y="711"/>
                  </a:cubicBezTo>
                  <a:cubicBezTo>
                    <a:pt x="552" y="711"/>
                    <a:pt x="711" y="552"/>
                    <a:pt x="711" y="355"/>
                  </a:cubicBezTo>
                  <a:cubicBezTo>
                    <a:pt x="711" y="159"/>
                    <a:pt x="552" y="0"/>
                    <a:pt x="355"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9" name="Google Shape;38379;p48"/>
            <p:cNvSpPr/>
            <p:nvPr/>
          </p:nvSpPr>
          <p:spPr>
            <a:xfrm>
              <a:off x="2134100" y="2230525"/>
              <a:ext cx="21350" cy="21375"/>
            </a:xfrm>
            <a:custGeom>
              <a:avLst/>
              <a:gdLst/>
              <a:ahLst/>
              <a:cxnLst/>
              <a:rect l="l" t="t" r="r" b="b"/>
              <a:pathLst>
                <a:path w="854" h="855" extrusionOk="0">
                  <a:moveTo>
                    <a:pt x="427" y="1"/>
                  </a:moveTo>
                  <a:cubicBezTo>
                    <a:pt x="191" y="1"/>
                    <a:pt x="0" y="192"/>
                    <a:pt x="0" y="428"/>
                  </a:cubicBezTo>
                  <a:cubicBezTo>
                    <a:pt x="0" y="664"/>
                    <a:pt x="191" y="855"/>
                    <a:pt x="427" y="855"/>
                  </a:cubicBezTo>
                  <a:cubicBezTo>
                    <a:pt x="663" y="855"/>
                    <a:pt x="854" y="664"/>
                    <a:pt x="854" y="428"/>
                  </a:cubicBezTo>
                  <a:cubicBezTo>
                    <a:pt x="854" y="192"/>
                    <a:pt x="663" y="1"/>
                    <a:pt x="427"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0" name="Google Shape;38380;p48"/>
            <p:cNvSpPr/>
            <p:nvPr/>
          </p:nvSpPr>
          <p:spPr>
            <a:xfrm>
              <a:off x="1537350" y="3038750"/>
              <a:ext cx="44350" cy="42675"/>
            </a:xfrm>
            <a:custGeom>
              <a:avLst/>
              <a:gdLst/>
              <a:ahLst/>
              <a:cxnLst/>
              <a:rect l="l" t="t" r="r" b="b"/>
              <a:pathLst>
                <a:path w="1774" h="1707" extrusionOk="0">
                  <a:moveTo>
                    <a:pt x="920" y="1"/>
                  </a:moveTo>
                  <a:cubicBezTo>
                    <a:pt x="576" y="1"/>
                    <a:pt x="265" y="210"/>
                    <a:pt x="133" y="529"/>
                  </a:cubicBezTo>
                  <a:cubicBezTo>
                    <a:pt x="0" y="847"/>
                    <a:pt x="74" y="1212"/>
                    <a:pt x="317" y="1457"/>
                  </a:cubicBezTo>
                  <a:cubicBezTo>
                    <a:pt x="480" y="1620"/>
                    <a:pt x="699" y="1707"/>
                    <a:pt x="921" y="1707"/>
                  </a:cubicBezTo>
                  <a:cubicBezTo>
                    <a:pt x="1030" y="1707"/>
                    <a:pt x="1141" y="1686"/>
                    <a:pt x="1246" y="1642"/>
                  </a:cubicBezTo>
                  <a:cubicBezTo>
                    <a:pt x="1565" y="1510"/>
                    <a:pt x="1772" y="1199"/>
                    <a:pt x="1774" y="855"/>
                  </a:cubicBezTo>
                  <a:cubicBezTo>
                    <a:pt x="1774" y="383"/>
                    <a:pt x="1392" y="1"/>
                    <a:pt x="92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1" name="Google Shape;38381;p48"/>
            <p:cNvSpPr/>
            <p:nvPr/>
          </p:nvSpPr>
          <p:spPr>
            <a:xfrm>
              <a:off x="1115075" y="2704825"/>
              <a:ext cx="8325" cy="7125"/>
            </a:xfrm>
            <a:custGeom>
              <a:avLst/>
              <a:gdLst/>
              <a:ahLst/>
              <a:cxnLst/>
              <a:rect l="l" t="t" r="r" b="b"/>
              <a:pathLst>
                <a:path w="333" h="285" extrusionOk="0">
                  <a:moveTo>
                    <a:pt x="191" y="0"/>
                  </a:moveTo>
                  <a:cubicBezTo>
                    <a:pt x="63" y="0"/>
                    <a:pt x="0" y="154"/>
                    <a:pt x="90" y="242"/>
                  </a:cubicBezTo>
                  <a:cubicBezTo>
                    <a:pt x="119" y="272"/>
                    <a:pt x="155" y="285"/>
                    <a:pt x="190" y="285"/>
                  </a:cubicBezTo>
                  <a:cubicBezTo>
                    <a:pt x="262" y="285"/>
                    <a:pt x="332" y="228"/>
                    <a:pt x="332" y="143"/>
                  </a:cubicBezTo>
                  <a:cubicBezTo>
                    <a:pt x="332" y="64"/>
                    <a:pt x="269" y="0"/>
                    <a:pt x="19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2" name="Google Shape;38382;p48"/>
            <p:cNvSpPr/>
            <p:nvPr/>
          </p:nvSpPr>
          <p:spPr>
            <a:xfrm>
              <a:off x="3462775" y="2326475"/>
              <a:ext cx="17800" cy="17800"/>
            </a:xfrm>
            <a:custGeom>
              <a:avLst/>
              <a:gdLst/>
              <a:ahLst/>
              <a:cxnLst/>
              <a:rect l="l" t="t" r="r" b="b"/>
              <a:pathLst>
                <a:path w="712" h="712" extrusionOk="0">
                  <a:moveTo>
                    <a:pt x="357" y="0"/>
                  </a:moveTo>
                  <a:cubicBezTo>
                    <a:pt x="160" y="0"/>
                    <a:pt x="1" y="160"/>
                    <a:pt x="1" y="355"/>
                  </a:cubicBezTo>
                  <a:cubicBezTo>
                    <a:pt x="1" y="552"/>
                    <a:pt x="160" y="711"/>
                    <a:pt x="357" y="711"/>
                  </a:cubicBezTo>
                  <a:cubicBezTo>
                    <a:pt x="552" y="711"/>
                    <a:pt x="712" y="552"/>
                    <a:pt x="712" y="355"/>
                  </a:cubicBezTo>
                  <a:cubicBezTo>
                    <a:pt x="712" y="160"/>
                    <a:pt x="552" y="0"/>
                    <a:pt x="357"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3" name="Google Shape;38383;p48"/>
            <p:cNvSpPr/>
            <p:nvPr/>
          </p:nvSpPr>
          <p:spPr>
            <a:xfrm>
              <a:off x="4942450" y="2898450"/>
              <a:ext cx="12500" cy="10675"/>
            </a:xfrm>
            <a:custGeom>
              <a:avLst/>
              <a:gdLst/>
              <a:ahLst/>
              <a:cxnLst/>
              <a:rect l="l" t="t" r="r" b="b"/>
              <a:pathLst>
                <a:path w="500" h="427" extrusionOk="0">
                  <a:moveTo>
                    <a:pt x="286" y="1"/>
                  </a:moveTo>
                  <a:cubicBezTo>
                    <a:pt x="95" y="1"/>
                    <a:pt x="1" y="231"/>
                    <a:pt x="135" y="364"/>
                  </a:cubicBezTo>
                  <a:cubicBezTo>
                    <a:pt x="178" y="408"/>
                    <a:pt x="232" y="427"/>
                    <a:pt x="285" y="427"/>
                  </a:cubicBezTo>
                  <a:cubicBezTo>
                    <a:pt x="395" y="427"/>
                    <a:pt x="500" y="342"/>
                    <a:pt x="500" y="214"/>
                  </a:cubicBezTo>
                  <a:cubicBezTo>
                    <a:pt x="500" y="95"/>
                    <a:pt x="404" y="1"/>
                    <a:pt x="286"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4" name="Google Shape;38384;p48"/>
            <p:cNvSpPr/>
            <p:nvPr/>
          </p:nvSpPr>
          <p:spPr>
            <a:xfrm>
              <a:off x="4086250" y="3019250"/>
              <a:ext cx="24925" cy="21375"/>
            </a:xfrm>
            <a:custGeom>
              <a:avLst/>
              <a:gdLst/>
              <a:ahLst/>
              <a:cxnLst/>
              <a:rect l="l" t="t" r="r" b="b"/>
              <a:pathLst>
                <a:path w="997" h="855" extrusionOk="0">
                  <a:moveTo>
                    <a:pt x="570" y="1"/>
                  </a:moveTo>
                  <a:cubicBezTo>
                    <a:pt x="191" y="1"/>
                    <a:pt x="0" y="459"/>
                    <a:pt x="269" y="728"/>
                  </a:cubicBezTo>
                  <a:cubicBezTo>
                    <a:pt x="356" y="815"/>
                    <a:pt x="463" y="854"/>
                    <a:pt x="567" y="854"/>
                  </a:cubicBezTo>
                  <a:cubicBezTo>
                    <a:pt x="786" y="854"/>
                    <a:pt x="997" y="684"/>
                    <a:pt x="997" y="428"/>
                  </a:cubicBezTo>
                  <a:cubicBezTo>
                    <a:pt x="997" y="192"/>
                    <a:pt x="806" y="1"/>
                    <a:pt x="570"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85" name="Google Shape;38385;p48"/>
          <p:cNvGrpSpPr/>
          <p:nvPr/>
        </p:nvGrpSpPr>
        <p:grpSpPr>
          <a:xfrm>
            <a:off x="-128548" y="-596017"/>
            <a:ext cx="9357872" cy="6281452"/>
            <a:chOff x="235375" y="458950"/>
            <a:chExt cx="7145050" cy="4796100"/>
          </a:xfrm>
        </p:grpSpPr>
        <p:sp>
          <p:nvSpPr>
            <p:cNvPr id="38386" name="Google Shape;38386;p48"/>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7" name="Google Shape;38387;p48"/>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8" name="Google Shape;38388;p48"/>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9" name="Google Shape;38389;p48"/>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0" name="Google Shape;38390;p48"/>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1" name="Google Shape;38391;p48"/>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2" name="Google Shape;38392;p48"/>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3" name="Google Shape;38393;p48"/>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4" name="Google Shape;38394;p48"/>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5" name="Google Shape;38395;p48"/>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6" name="Google Shape;38396;p48"/>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7" name="Google Shape;38397;p48"/>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8" name="Google Shape;38398;p48"/>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9" name="Google Shape;38399;p48"/>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0" name="Google Shape;38400;p48"/>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1" name="Google Shape;38401;p48"/>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2" name="Google Shape;38402;p48"/>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3" name="Google Shape;38403;p48"/>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4" name="Google Shape;38404;p48"/>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5" name="Google Shape;38405;p48"/>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6" name="Google Shape;38406;p48"/>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7" name="Google Shape;38407;p48"/>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8" name="Google Shape;38408;p48"/>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9" name="Google Shape;38409;p48"/>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0" name="Google Shape;38410;p48"/>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1" name="Google Shape;38411;p48"/>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2" name="Google Shape;38412;p48"/>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3" name="Google Shape;38413;p48"/>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4" name="Google Shape;38414;p48"/>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5" name="Google Shape;38415;p48"/>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6" name="Google Shape;38416;p48"/>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7" name="Google Shape;38417;p48"/>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8" name="Google Shape;38418;p48"/>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9" name="Google Shape;38419;p48"/>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0" name="Google Shape;38420;p48"/>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1" name="Google Shape;38421;p48"/>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2" name="Google Shape;38422;p48"/>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3" name="Google Shape;38423;p48"/>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4" name="Google Shape;38424;p48"/>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5" name="Google Shape;38425;p48"/>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6" name="Google Shape;38426;p48"/>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7" name="Google Shape;38427;p48"/>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8" name="Google Shape;38428;p48"/>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9" name="Google Shape;38429;p48"/>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0" name="Google Shape;38430;p48"/>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1" name="Google Shape;38431;p48"/>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2" name="Google Shape;38432;p48"/>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3" name="Google Shape;38433;p48"/>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4" name="Google Shape;38434;p48"/>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5" name="Google Shape;38435;p48"/>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6" name="Google Shape;38436;p48"/>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7" name="Google Shape;38437;p48"/>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8" name="Google Shape;38438;p48"/>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9" name="Google Shape;38439;p48"/>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0" name="Google Shape;38440;p48"/>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1" name="Google Shape;38441;p48"/>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2" name="Google Shape;38442;p48"/>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3" name="Google Shape;38443;p48"/>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4" name="Google Shape;38444;p48"/>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5" name="Google Shape;38445;p48"/>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6" name="Google Shape;38446;p48"/>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7" name="Google Shape;38447;p48"/>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8" name="Google Shape;38448;p48"/>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9" name="Google Shape;38449;p48"/>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0" name="Google Shape;38450;p48"/>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1" name="Google Shape;38451;p48"/>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2" name="Google Shape;38452;p48"/>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3" name="Google Shape;38453;p48"/>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4" name="Google Shape;38454;p48"/>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5" name="Google Shape;38455;p48"/>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6" name="Google Shape;38456;p48"/>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7" name="Google Shape;38457;p48"/>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8" name="Google Shape;38458;p48"/>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9" name="Google Shape;38459;p48"/>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0" name="Google Shape;38460;p48"/>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1" name="Google Shape;38461;p48"/>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2" name="Google Shape;38462;p48"/>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3" name="Google Shape;38463;p48"/>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4" name="Google Shape;38464;p48"/>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5" name="Google Shape;38465;p48"/>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6" name="Google Shape;38466;p48"/>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7" name="Google Shape;38467;p48"/>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8" name="Google Shape;38468;p48"/>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9" name="Google Shape;38469;p48"/>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0" name="Google Shape;38470;p48"/>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1" name="Google Shape;38471;p48"/>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2" name="Google Shape;38472;p48"/>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3" name="Google Shape;38473;p48"/>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4" name="Google Shape;38474;p48"/>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5" name="Google Shape;38475;p48"/>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6" name="Google Shape;38476;p48"/>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7" name="Google Shape;38477;p48"/>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8" name="Google Shape;38478;p48"/>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9" name="Google Shape;38479;p48"/>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0" name="Google Shape;38480;p48"/>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1" name="Google Shape;38481;p48"/>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2" name="Google Shape;38482;p48"/>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3" name="Google Shape;38483;p48"/>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4" name="Google Shape;38484;p48"/>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5" name="Google Shape;38485;p48"/>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6" name="Google Shape;38486;p48"/>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7" name="Google Shape;38487;p48"/>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8" name="Google Shape;38488;p48"/>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9" name="Google Shape;38489;p48"/>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0" name="Google Shape;38490;p48"/>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1" name="Google Shape;38491;p48"/>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2" name="Google Shape;38492;p48"/>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3" name="Google Shape;38493;p48"/>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4" name="Google Shape;38494;p48"/>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5" name="Google Shape;38495;p48"/>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6" name="Google Shape;38496;p48"/>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7" name="Google Shape;38497;p48"/>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8" name="Google Shape;38498;p48"/>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9" name="Google Shape;38499;p48"/>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0" name="Google Shape;38500;p48"/>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1" name="Google Shape;38501;p48"/>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2" name="Google Shape;38502;p48"/>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3" name="Google Shape;38503;p48"/>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4" name="Google Shape;38504;p48"/>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5" name="Google Shape;38505;p48"/>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6" name="Google Shape;38506;p48"/>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7" name="Google Shape;38507;p48"/>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8" name="Google Shape;38508;p48"/>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9" name="Google Shape;38509;p48"/>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0" name="Google Shape;38510;p48"/>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1" name="Google Shape;38511;p48"/>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2" name="Google Shape;38512;p48"/>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3" name="Google Shape;38513;p48"/>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4" name="Google Shape;38514;p48"/>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5" name="Google Shape;38515;p48"/>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6" name="Google Shape;38516;p48"/>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7" name="Google Shape;38517;p48"/>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8" name="Google Shape;38518;p48"/>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9" name="Google Shape;38519;p48"/>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0" name="Google Shape;38520;p48"/>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1" name="Google Shape;38521;p48"/>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2" name="Google Shape;38522;p48"/>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3" name="Google Shape;38523;p48"/>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4" name="Google Shape;38524;p48"/>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5" name="Google Shape;38525;p48"/>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6" name="Google Shape;38526;p48"/>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7" name="Google Shape;38527;p48"/>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8" name="Google Shape;38528;p48"/>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9" name="Google Shape;38529;p48"/>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0" name="Google Shape;38530;p48"/>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1" name="Google Shape;38531;p48"/>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2" name="Google Shape;38532;p48"/>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3" name="Google Shape;38533;p48"/>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4" name="Google Shape;38534;p48"/>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5" name="Google Shape;38535;p48"/>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6" name="Google Shape;38536;p48"/>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7" name="Google Shape;38537;p48"/>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38" name="Google Shape;38538;p48"/>
          <p:cNvGrpSpPr/>
          <p:nvPr/>
        </p:nvGrpSpPr>
        <p:grpSpPr>
          <a:xfrm>
            <a:off x="-79368" y="-558092"/>
            <a:ext cx="9358095" cy="6205603"/>
            <a:chOff x="236675" y="487975"/>
            <a:chExt cx="7144675" cy="4737825"/>
          </a:xfrm>
        </p:grpSpPr>
        <p:sp>
          <p:nvSpPr>
            <p:cNvPr id="38539" name="Google Shape;38539;p48"/>
            <p:cNvSpPr/>
            <p:nvPr/>
          </p:nvSpPr>
          <p:spPr>
            <a:xfrm>
              <a:off x="3851750" y="1063075"/>
              <a:ext cx="20075" cy="17200"/>
            </a:xfrm>
            <a:custGeom>
              <a:avLst/>
              <a:gdLst/>
              <a:ahLst/>
              <a:cxnLst/>
              <a:rect l="l" t="t" r="r" b="b"/>
              <a:pathLst>
                <a:path w="803" h="688" extrusionOk="0">
                  <a:moveTo>
                    <a:pt x="460" y="0"/>
                  </a:moveTo>
                  <a:cubicBezTo>
                    <a:pt x="154" y="0"/>
                    <a:pt x="0" y="370"/>
                    <a:pt x="216" y="587"/>
                  </a:cubicBezTo>
                  <a:cubicBezTo>
                    <a:pt x="286" y="657"/>
                    <a:pt x="372" y="688"/>
                    <a:pt x="456" y="688"/>
                  </a:cubicBezTo>
                  <a:cubicBezTo>
                    <a:pt x="633" y="688"/>
                    <a:pt x="802" y="551"/>
                    <a:pt x="802" y="345"/>
                  </a:cubicBezTo>
                  <a:cubicBezTo>
                    <a:pt x="802" y="154"/>
                    <a:pt x="649" y="0"/>
                    <a:pt x="4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0" name="Google Shape;38540;p48"/>
            <p:cNvSpPr/>
            <p:nvPr/>
          </p:nvSpPr>
          <p:spPr>
            <a:xfrm>
              <a:off x="3594200" y="874250"/>
              <a:ext cx="30125" cy="25775"/>
            </a:xfrm>
            <a:custGeom>
              <a:avLst/>
              <a:gdLst/>
              <a:ahLst/>
              <a:cxnLst/>
              <a:rect l="l" t="t" r="r" b="b"/>
              <a:pathLst>
                <a:path w="1205" h="1031" extrusionOk="0">
                  <a:moveTo>
                    <a:pt x="689" y="0"/>
                  </a:moveTo>
                  <a:cubicBezTo>
                    <a:pt x="230" y="0"/>
                    <a:pt x="1" y="555"/>
                    <a:pt x="325" y="879"/>
                  </a:cubicBezTo>
                  <a:cubicBezTo>
                    <a:pt x="424" y="978"/>
                    <a:pt x="556" y="1030"/>
                    <a:pt x="690" y="1030"/>
                  </a:cubicBezTo>
                  <a:cubicBezTo>
                    <a:pt x="756" y="1030"/>
                    <a:pt x="823" y="1017"/>
                    <a:pt x="886" y="991"/>
                  </a:cubicBezTo>
                  <a:cubicBezTo>
                    <a:pt x="1079" y="911"/>
                    <a:pt x="1204" y="723"/>
                    <a:pt x="1204" y="515"/>
                  </a:cubicBezTo>
                  <a:cubicBezTo>
                    <a:pt x="1204" y="230"/>
                    <a:pt x="974" y="0"/>
                    <a:pt x="68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1" name="Google Shape;38541;p48"/>
            <p:cNvSpPr/>
            <p:nvPr/>
          </p:nvSpPr>
          <p:spPr>
            <a:xfrm>
              <a:off x="3248025" y="912850"/>
              <a:ext cx="10075" cy="8600"/>
            </a:xfrm>
            <a:custGeom>
              <a:avLst/>
              <a:gdLst/>
              <a:ahLst/>
              <a:cxnLst/>
              <a:rect l="l" t="t" r="r" b="b"/>
              <a:pathLst>
                <a:path w="403" h="344" extrusionOk="0">
                  <a:moveTo>
                    <a:pt x="229" y="1"/>
                  </a:moveTo>
                  <a:cubicBezTo>
                    <a:pt x="76" y="1"/>
                    <a:pt x="0" y="186"/>
                    <a:pt x="108" y="293"/>
                  </a:cubicBezTo>
                  <a:cubicBezTo>
                    <a:pt x="143" y="328"/>
                    <a:pt x="187" y="344"/>
                    <a:pt x="229" y="344"/>
                  </a:cubicBezTo>
                  <a:cubicBezTo>
                    <a:pt x="318" y="344"/>
                    <a:pt x="402" y="275"/>
                    <a:pt x="402" y="172"/>
                  </a:cubicBezTo>
                  <a:cubicBezTo>
                    <a:pt x="401" y="76"/>
                    <a:pt x="325" y="1"/>
                    <a:pt x="22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2" name="Google Shape;38542;p48"/>
            <p:cNvSpPr/>
            <p:nvPr/>
          </p:nvSpPr>
          <p:spPr>
            <a:xfrm>
              <a:off x="3231300" y="1193250"/>
              <a:ext cx="26800" cy="22950"/>
            </a:xfrm>
            <a:custGeom>
              <a:avLst/>
              <a:gdLst/>
              <a:ahLst/>
              <a:cxnLst/>
              <a:rect l="l" t="t" r="r" b="b"/>
              <a:pathLst>
                <a:path w="1072" h="918" extrusionOk="0">
                  <a:moveTo>
                    <a:pt x="613" y="0"/>
                  </a:moveTo>
                  <a:cubicBezTo>
                    <a:pt x="204" y="0"/>
                    <a:pt x="1" y="495"/>
                    <a:pt x="289" y="783"/>
                  </a:cubicBezTo>
                  <a:cubicBezTo>
                    <a:pt x="382" y="876"/>
                    <a:pt x="497" y="917"/>
                    <a:pt x="609" y="917"/>
                  </a:cubicBezTo>
                  <a:cubicBezTo>
                    <a:pt x="845" y="917"/>
                    <a:pt x="1071" y="734"/>
                    <a:pt x="1071" y="458"/>
                  </a:cubicBezTo>
                  <a:cubicBezTo>
                    <a:pt x="1071" y="207"/>
                    <a:pt x="865" y="0"/>
                    <a:pt x="6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3" name="Google Shape;38543;p48"/>
            <p:cNvSpPr/>
            <p:nvPr/>
          </p:nvSpPr>
          <p:spPr>
            <a:xfrm>
              <a:off x="3920725" y="795525"/>
              <a:ext cx="29775" cy="28650"/>
            </a:xfrm>
            <a:custGeom>
              <a:avLst/>
              <a:gdLst/>
              <a:ahLst/>
              <a:cxnLst/>
              <a:rect l="l" t="t" r="r" b="b"/>
              <a:pathLst>
                <a:path w="1191" h="1146" extrusionOk="0">
                  <a:moveTo>
                    <a:pt x="619" y="1"/>
                  </a:moveTo>
                  <a:cubicBezTo>
                    <a:pt x="387" y="1"/>
                    <a:pt x="178" y="140"/>
                    <a:pt x="90" y="354"/>
                  </a:cubicBezTo>
                  <a:cubicBezTo>
                    <a:pt x="0" y="569"/>
                    <a:pt x="50" y="815"/>
                    <a:pt x="214" y="978"/>
                  </a:cubicBezTo>
                  <a:cubicBezTo>
                    <a:pt x="324" y="1088"/>
                    <a:pt x="470" y="1146"/>
                    <a:pt x="619" y="1146"/>
                  </a:cubicBezTo>
                  <a:cubicBezTo>
                    <a:pt x="692" y="1146"/>
                    <a:pt x="766" y="1132"/>
                    <a:pt x="837" y="1103"/>
                  </a:cubicBezTo>
                  <a:cubicBezTo>
                    <a:pt x="1051" y="1013"/>
                    <a:pt x="1190" y="806"/>
                    <a:pt x="1190" y="574"/>
                  </a:cubicBezTo>
                  <a:cubicBezTo>
                    <a:pt x="1190" y="257"/>
                    <a:pt x="934" y="1"/>
                    <a:pt x="619"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4" name="Google Shape;38544;p48"/>
            <p:cNvSpPr/>
            <p:nvPr/>
          </p:nvSpPr>
          <p:spPr>
            <a:xfrm>
              <a:off x="4216075" y="1307725"/>
              <a:ext cx="13400" cy="11450"/>
            </a:xfrm>
            <a:custGeom>
              <a:avLst/>
              <a:gdLst/>
              <a:ahLst/>
              <a:cxnLst/>
              <a:rect l="l" t="t" r="r" b="b"/>
              <a:pathLst>
                <a:path w="536" h="458" extrusionOk="0">
                  <a:moveTo>
                    <a:pt x="310" y="1"/>
                  </a:moveTo>
                  <a:cubicBezTo>
                    <a:pt x="309" y="1"/>
                    <a:pt x="308" y="1"/>
                    <a:pt x="307" y="1"/>
                  </a:cubicBezTo>
                  <a:cubicBezTo>
                    <a:pt x="102" y="1"/>
                    <a:pt x="1" y="246"/>
                    <a:pt x="145" y="390"/>
                  </a:cubicBezTo>
                  <a:cubicBezTo>
                    <a:pt x="192" y="437"/>
                    <a:pt x="249" y="458"/>
                    <a:pt x="305" y="458"/>
                  </a:cubicBezTo>
                  <a:cubicBezTo>
                    <a:pt x="423" y="458"/>
                    <a:pt x="536" y="367"/>
                    <a:pt x="536" y="230"/>
                  </a:cubicBezTo>
                  <a:cubicBezTo>
                    <a:pt x="536" y="103"/>
                    <a:pt x="434" y="1"/>
                    <a:pt x="310"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5" name="Google Shape;38545;p48"/>
            <p:cNvSpPr/>
            <p:nvPr/>
          </p:nvSpPr>
          <p:spPr>
            <a:xfrm>
              <a:off x="3383950" y="1619575"/>
              <a:ext cx="60100" cy="60125"/>
            </a:xfrm>
            <a:custGeom>
              <a:avLst/>
              <a:gdLst/>
              <a:ahLst/>
              <a:cxnLst/>
              <a:rect l="l" t="t" r="r" b="b"/>
              <a:pathLst>
                <a:path w="2404" h="2405" extrusionOk="0">
                  <a:moveTo>
                    <a:pt x="1201" y="1"/>
                  </a:moveTo>
                  <a:cubicBezTo>
                    <a:pt x="539" y="1"/>
                    <a:pt x="1" y="539"/>
                    <a:pt x="1" y="1203"/>
                  </a:cubicBezTo>
                  <a:cubicBezTo>
                    <a:pt x="1" y="1867"/>
                    <a:pt x="539" y="2405"/>
                    <a:pt x="1201" y="2405"/>
                  </a:cubicBezTo>
                  <a:cubicBezTo>
                    <a:pt x="1865" y="2405"/>
                    <a:pt x="2403" y="1867"/>
                    <a:pt x="2403" y="1203"/>
                  </a:cubicBezTo>
                  <a:cubicBezTo>
                    <a:pt x="2403" y="539"/>
                    <a:pt x="1865" y="1"/>
                    <a:pt x="120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6" name="Google Shape;38546;p48"/>
            <p:cNvSpPr/>
            <p:nvPr/>
          </p:nvSpPr>
          <p:spPr>
            <a:xfrm>
              <a:off x="2897525" y="1138900"/>
              <a:ext cx="14350" cy="14325"/>
            </a:xfrm>
            <a:custGeom>
              <a:avLst/>
              <a:gdLst/>
              <a:ahLst/>
              <a:cxnLst/>
              <a:rect l="l" t="t" r="r" b="b"/>
              <a:pathLst>
                <a:path w="574" h="573" extrusionOk="0">
                  <a:moveTo>
                    <a:pt x="287" y="1"/>
                  </a:moveTo>
                  <a:cubicBezTo>
                    <a:pt x="129" y="1"/>
                    <a:pt x="0" y="128"/>
                    <a:pt x="0" y="286"/>
                  </a:cubicBezTo>
                  <a:cubicBezTo>
                    <a:pt x="0" y="445"/>
                    <a:pt x="129" y="572"/>
                    <a:pt x="287" y="572"/>
                  </a:cubicBezTo>
                  <a:cubicBezTo>
                    <a:pt x="444" y="572"/>
                    <a:pt x="573" y="445"/>
                    <a:pt x="573" y="286"/>
                  </a:cubicBezTo>
                  <a:cubicBezTo>
                    <a:pt x="573" y="128"/>
                    <a:pt x="444" y="1"/>
                    <a:pt x="28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7" name="Google Shape;38547;p48"/>
            <p:cNvSpPr/>
            <p:nvPr/>
          </p:nvSpPr>
          <p:spPr>
            <a:xfrm>
              <a:off x="4624950" y="740575"/>
              <a:ext cx="30500" cy="26100"/>
            </a:xfrm>
            <a:custGeom>
              <a:avLst/>
              <a:gdLst/>
              <a:ahLst/>
              <a:cxnLst/>
              <a:rect l="l" t="t" r="r" b="b"/>
              <a:pathLst>
                <a:path w="1220" h="1044" extrusionOk="0">
                  <a:moveTo>
                    <a:pt x="698" y="1"/>
                  </a:moveTo>
                  <a:cubicBezTo>
                    <a:pt x="232" y="1"/>
                    <a:pt x="0" y="563"/>
                    <a:pt x="328" y="890"/>
                  </a:cubicBezTo>
                  <a:cubicBezTo>
                    <a:pt x="428" y="991"/>
                    <a:pt x="562" y="1044"/>
                    <a:pt x="697" y="1044"/>
                  </a:cubicBezTo>
                  <a:cubicBezTo>
                    <a:pt x="764" y="1044"/>
                    <a:pt x="832" y="1031"/>
                    <a:pt x="896" y="1004"/>
                  </a:cubicBezTo>
                  <a:cubicBezTo>
                    <a:pt x="1092" y="924"/>
                    <a:pt x="1219" y="733"/>
                    <a:pt x="1219" y="522"/>
                  </a:cubicBezTo>
                  <a:cubicBezTo>
                    <a:pt x="1218" y="234"/>
                    <a:pt x="986" y="1"/>
                    <a:pt x="69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8" name="Google Shape;38548;p48"/>
            <p:cNvSpPr/>
            <p:nvPr/>
          </p:nvSpPr>
          <p:spPr>
            <a:xfrm>
              <a:off x="4546125" y="1480625"/>
              <a:ext cx="65025" cy="62550"/>
            </a:xfrm>
            <a:custGeom>
              <a:avLst/>
              <a:gdLst/>
              <a:ahLst/>
              <a:cxnLst/>
              <a:rect l="l" t="t" r="r" b="b"/>
              <a:pathLst>
                <a:path w="2601" h="2502" extrusionOk="0">
                  <a:moveTo>
                    <a:pt x="1350" y="0"/>
                  </a:moveTo>
                  <a:cubicBezTo>
                    <a:pt x="843" y="0"/>
                    <a:pt x="388" y="305"/>
                    <a:pt x="194" y="772"/>
                  </a:cubicBezTo>
                  <a:cubicBezTo>
                    <a:pt x="0" y="1240"/>
                    <a:pt x="108" y="1777"/>
                    <a:pt x="466" y="2134"/>
                  </a:cubicBezTo>
                  <a:cubicBezTo>
                    <a:pt x="705" y="2374"/>
                    <a:pt x="1025" y="2501"/>
                    <a:pt x="1351" y="2501"/>
                  </a:cubicBezTo>
                  <a:cubicBezTo>
                    <a:pt x="1512" y="2501"/>
                    <a:pt x="1674" y="2470"/>
                    <a:pt x="1829" y="2406"/>
                  </a:cubicBezTo>
                  <a:cubicBezTo>
                    <a:pt x="2295" y="2213"/>
                    <a:pt x="2600" y="1757"/>
                    <a:pt x="2600" y="1251"/>
                  </a:cubicBezTo>
                  <a:cubicBezTo>
                    <a:pt x="2600" y="559"/>
                    <a:pt x="2041" y="0"/>
                    <a:pt x="135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9" name="Google Shape;38549;p48"/>
            <p:cNvSpPr/>
            <p:nvPr/>
          </p:nvSpPr>
          <p:spPr>
            <a:xfrm>
              <a:off x="5628225" y="589450"/>
              <a:ext cx="12175" cy="10475"/>
            </a:xfrm>
            <a:custGeom>
              <a:avLst/>
              <a:gdLst/>
              <a:ahLst/>
              <a:cxnLst/>
              <a:rect l="l" t="t" r="r" b="b"/>
              <a:pathLst>
                <a:path w="487" h="419" extrusionOk="0">
                  <a:moveTo>
                    <a:pt x="279" y="0"/>
                  </a:moveTo>
                  <a:cubicBezTo>
                    <a:pt x="92" y="0"/>
                    <a:pt x="0" y="225"/>
                    <a:pt x="130" y="357"/>
                  </a:cubicBezTo>
                  <a:cubicBezTo>
                    <a:pt x="173" y="399"/>
                    <a:pt x="225" y="418"/>
                    <a:pt x="276" y="418"/>
                  </a:cubicBezTo>
                  <a:cubicBezTo>
                    <a:pt x="384" y="418"/>
                    <a:pt x="487" y="335"/>
                    <a:pt x="487" y="210"/>
                  </a:cubicBezTo>
                  <a:cubicBezTo>
                    <a:pt x="487" y="94"/>
                    <a:pt x="393" y="0"/>
                    <a:pt x="27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0" name="Google Shape;38550;p48"/>
            <p:cNvSpPr/>
            <p:nvPr/>
          </p:nvSpPr>
          <p:spPr>
            <a:xfrm>
              <a:off x="5554275" y="1299250"/>
              <a:ext cx="14125" cy="14125"/>
            </a:xfrm>
            <a:custGeom>
              <a:avLst/>
              <a:gdLst/>
              <a:ahLst/>
              <a:cxnLst/>
              <a:rect l="l" t="t" r="r" b="b"/>
              <a:pathLst>
                <a:path w="565" h="565" extrusionOk="0">
                  <a:moveTo>
                    <a:pt x="283" y="0"/>
                  </a:moveTo>
                  <a:cubicBezTo>
                    <a:pt x="128" y="0"/>
                    <a:pt x="1" y="126"/>
                    <a:pt x="1" y="282"/>
                  </a:cubicBezTo>
                  <a:cubicBezTo>
                    <a:pt x="1" y="438"/>
                    <a:pt x="128" y="564"/>
                    <a:pt x="283" y="564"/>
                  </a:cubicBezTo>
                  <a:cubicBezTo>
                    <a:pt x="439" y="564"/>
                    <a:pt x="564" y="438"/>
                    <a:pt x="564" y="282"/>
                  </a:cubicBezTo>
                  <a:cubicBezTo>
                    <a:pt x="564" y="126"/>
                    <a:pt x="439" y="0"/>
                    <a:pt x="2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1" name="Google Shape;38551;p48"/>
            <p:cNvSpPr/>
            <p:nvPr/>
          </p:nvSpPr>
          <p:spPr>
            <a:xfrm>
              <a:off x="6409675" y="642275"/>
              <a:ext cx="16500" cy="14150"/>
            </a:xfrm>
            <a:custGeom>
              <a:avLst/>
              <a:gdLst/>
              <a:ahLst/>
              <a:cxnLst/>
              <a:rect l="l" t="t" r="r" b="b"/>
              <a:pathLst>
                <a:path w="660" h="566" extrusionOk="0">
                  <a:moveTo>
                    <a:pt x="378" y="1"/>
                  </a:moveTo>
                  <a:cubicBezTo>
                    <a:pt x="126" y="1"/>
                    <a:pt x="0" y="304"/>
                    <a:pt x="178" y="481"/>
                  </a:cubicBezTo>
                  <a:cubicBezTo>
                    <a:pt x="235" y="539"/>
                    <a:pt x="306" y="565"/>
                    <a:pt x="376" y="565"/>
                  </a:cubicBezTo>
                  <a:cubicBezTo>
                    <a:pt x="521" y="565"/>
                    <a:pt x="660" y="452"/>
                    <a:pt x="660" y="282"/>
                  </a:cubicBezTo>
                  <a:cubicBezTo>
                    <a:pt x="660" y="126"/>
                    <a:pt x="534" y="1"/>
                    <a:pt x="378"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2" name="Google Shape;38552;p48"/>
            <p:cNvSpPr/>
            <p:nvPr/>
          </p:nvSpPr>
          <p:spPr>
            <a:xfrm>
              <a:off x="6597550" y="1072025"/>
              <a:ext cx="20625" cy="17675"/>
            </a:xfrm>
            <a:custGeom>
              <a:avLst/>
              <a:gdLst/>
              <a:ahLst/>
              <a:cxnLst/>
              <a:rect l="l" t="t" r="r" b="b"/>
              <a:pathLst>
                <a:path w="825" h="707" extrusionOk="0">
                  <a:moveTo>
                    <a:pt x="471" y="0"/>
                  </a:moveTo>
                  <a:cubicBezTo>
                    <a:pt x="157" y="0"/>
                    <a:pt x="1" y="381"/>
                    <a:pt x="222" y="602"/>
                  </a:cubicBezTo>
                  <a:cubicBezTo>
                    <a:pt x="294" y="674"/>
                    <a:pt x="383" y="706"/>
                    <a:pt x="470" y="706"/>
                  </a:cubicBezTo>
                  <a:cubicBezTo>
                    <a:pt x="651" y="706"/>
                    <a:pt x="824" y="566"/>
                    <a:pt x="824" y="353"/>
                  </a:cubicBezTo>
                  <a:cubicBezTo>
                    <a:pt x="824" y="158"/>
                    <a:pt x="666" y="0"/>
                    <a:pt x="47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3" name="Google Shape;38553;p48"/>
            <p:cNvSpPr/>
            <p:nvPr/>
          </p:nvSpPr>
          <p:spPr>
            <a:xfrm>
              <a:off x="6046250" y="1510600"/>
              <a:ext cx="20600" cy="17675"/>
            </a:xfrm>
            <a:custGeom>
              <a:avLst/>
              <a:gdLst/>
              <a:ahLst/>
              <a:cxnLst/>
              <a:rect l="l" t="t" r="r" b="b"/>
              <a:pathLst>
                <a:path w="824" h="707" extrusionOk="0">
                  <a:moveTo>
                    <a:pt x="472" y="0"/>
                  </a:moveTo>
                  <a:cubicBezTo>
                    <a:pt x="158" y="0"/>
                    <a:pt x="0" y="381"/>
                    <a:pt x="223" y="602"/>
                  </a:cubicBezTo>
                  <a:cubicBezTo>
                    <a:pt x="295" y="674"/>
                    <a:pt x="383" y="706"/>
                    <a:pt x="469" y="706"/>
                  </a:cubicBezTo>
                  <a:cubicBezTo>
                    <a:pt x="650" y="706"/>
                    <a:pt x="823" y="565"/>
                    <a:pt x="823" y="353"/>
                  </a:cubicBezTo>
                  <a:cubicBezTo>
                    <a:pt x="823" y="158"/>
                    <a:pt x="666" y="0"/>
                    <a:pt x="47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4" name="Google Shape;38554;p48"/>
            <p:cNvSpPr/>
            <p:nvPr/>
          </p:nvSpPr>
          <p:spPr>
            <a:xfrm>
              <a:off x="6988000" y="1234050"/>
              <a:ext cx="7075" cy="7075"/>
            </a:xfrm>
            <a:custGeom>
              <a:avLst/>
              <a:gdLst/>
              <a:ahLst/>
              <a:cxnLst/>
              <a:rect l="l" t="t" r="r" b="b"/>
              <a:pathLst>
                <a:path w="283" h="283" extrusionOk="0">
                  <a:moveTo>
                    <a:pt x="142" y="1"/>
                  </a:moveTo>
                  <a:cubicBezTo>
                    <a:pt x="64" y="1"/>
                    <a:pt x="1" y="65"/>
                    <a:pt x="1" y="142"/>
                  </a:cubicBezTo>
                  <a:cubicBezTo>
                    <a:pt x="1" y="221"/>
                    <a:pt x="64" y="283"/>
                    <a:pt x="142" y="283"/>
                  </a:cubicBezTo>
                  <a:cubicBezTo>
                    <a:pt x="219" y="283"/>
                    <a:pt x="283" y="221"/>
                    <a:pt x="283" y="142"/>
                  </a:cubicBezTo>
                  <a:cubicBezTo>
                    <a:pt x="283" y="65"/>
                    <a:pt x="219" y="1"/>
                    <a:pt x="14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5" name="Google Shape;38555;p48"/>
            <p:cNvSpPr/>
            <p:nvPr/>
          </p:nvSpPr>
          <p:spPr>
            <a:xfrm>
              <a:off x="6556475" y="1862875"/>
              <a:ext cx="7075" cy="7075"/>
            </a:xfrm>
            <a:custGeom>
              <a:avLst/>
              <a:gdLst/>
              <a:ahLst/>
              <a:cxnLst/>
              <a:rect l="l" t="t" r="r" b="b"/>
              <a:pathLst>
                <a:path w="283" h="283" extrusionOk="0">
                  <a:moveTo>
                    <a:pt x="142" y="0"/>
                  </a:moveTo>
                  <a:cubicBezTo>
                    <a:pt x="64" y="0"/>
                    <a:pt x="1" y="64"/>
                    <a:pt x="1" y="141"/>
                  </a:cubicBezTo>
                  <a:cubicBezTo>
                    <a:pt x="1" y="219"/>
                    <a:pt x="64" y="282"/>
                    <a:pt x="142" y="282"/>
                  </a:cubicBezTo>
                  <a:cubicBezTo>
                    <a:pt x="219" y="282"/>
                    <a:pt x="283" y="219"/>
                    <a:pt x="283" y="141"/>
                  </a:cubicBezTo>
                  <a:cubicBezTo>
                    <a:pt x="283" y="64"/>
                    <a:pt x="219" y="0"/>
                    <a:pt x="1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6" name="Google Shape;38556;p48"/>
            <p:cNvSpPr/>
            <p:nvPr/>
          </p:nvSpPr>
          <p:spPr>
            <a:xfrm>
              <a:off x="7120350" y="1568725"/>
              <a:ext cx="40300" cy="38775"/>
            </a:xfrm>
            <a:custGeom>
              <a:avLst/>
              <a:gdLst/>
              <a:ahLst/>
              <a:cxnLst/>
              <a:rect l="l" t="t" r="r" b="b"/>
              <a:pathLst>
                <a:path w="1612" h="1551" extrusionOk="0">
                  <a:moveTo>
                    <a:pt x="837" y="0"/>
                  </a:moveTo>
                  <a:cubicBezTo>
                    <a:pt x="523" y="0"/>
                    <a:pt x="240" y="190"/>
                    <a:pt x="120" y="479"/>
                  </a:cubicBezTo>
                  <a:cubicBezTo>
                    <a:pt x="0" y="769"/>
                    <a:pt x="67" y="1102"/>
                    <a:pt x="288" y="1324"/>
                  </a:cubicBezTo>
                  <a:cubicBezTo>
                    <a:pt x="437" y="1472"/>
                    <a:pt x="635" y="1551"/>
                    <a:pt x="837" y="1551"/>
                  </a:cubicBezTo>
                  <a:cubicBezTo>
                    <a:pt x="936" y="1551"/>
                    <a:pt x="1037" y="1532"/>
                    <a:pt x="1132" y="1492"/>
                  </a:cubicBezTo>
                  <a:cubicBezTo>
                    <a:pt x="1422" y="1372"/>
                    <a:pt x="1611" y="1089"/>
                    <a:pt x="1611" y="775"/>
                  </a:cubicBezTo>
                  <a:cubicBezTo>
                    <a:pt x="1611" y="348"/>
                    <a:pt x="1264" y="0"/>
                    <a:pt x="8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7" name="Google Shape;38557;p48"/>
            <p:cNvSpPr/>
            <p:nvPr/>
          </p:nvSpPr>
          <p:spPr>
            <a:xfrm>
              <a:off x="7364925" y="2151725"/>
              <a:ext cx="25" cy="25"/>
            </a:xfrm>
            <a:custGeom>
              <a:avLst/>
              <a:gdLst/>
              <a:ahLst/>
              <a:cxnLst/>
              <a:rect l="l" t="t" r="r" b="b"/>
              <a:pathLst>
                <a:path w="1" h="1" extrusionOk="0">
                  <a:moveTo>
                    <a:pt x="0" y="0"/>
                  </a:move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8" name="Google Shape;38558;p48"/>
            <p:cNvSpPr/>
            <p:nvPr/>
          </p:nvSpPr>
          <p:spPr>
            <a:xfrm>
              <a:off x="6368025" y="2239775"/>
              <a:ext cx="21175" cy="21175"/>
            </a:xfrm>
            <a:custGeom>
              <a:avLst/>
              <a:gdLst/>
              <a:ahLst/>
              <a:cxnLst/>
              <a:rect l="l" t="t" r="r" b="b"/>
              <a:pathLst>
                <a:path w="847" h="847" extrusionOk="0">
                  <a:moveTo>
                    <a:pt x="423" y="1"/>
                  </a:moveTo>
                  <a:cubicBezTo>
                    <a:pt x="190" y="1"/>
                    <a:pt x="0" y="190"/>
                    <a:pt x="0" y="424"/>
                  </a:cubicBezTo>
                  <a:cubicBezTo>
                    <a:pt x="0" y="657"/>
                    <a:pt x="190" y="847"/>
                    <a:pt x="423" y="847"/>
                  </a:cubicBezTo>
                  <a:cubicBezTo>
                    <a:pt x="657" y="847"/>
                    <a:pt x="846" y="657"/>
                    <a:pt x="846" y="424"/>
                  </a:cubicBezTo>
                  <a:cubicBezTo>
                    <a:pt x="846" y="190"/>
                    <a:pt x="657" y="1"/>
                    <a:pt x="4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9" name="Google Shape;38559;p48"/>
            <p:cNvSpPr/>
            <p:nvPr/>
          </p:nvSpPr>
          <p:spPr>
            <a:xfrm>
              <a:off x="5896225" y="1963250"/>
              <a:ext cx="40300" cy="38800"/>
            </a:xfrm>
            <a:custGeom>
              <a:avLst/>
              <a:gdLst/>
              <a:ahLst/>
              <a:cxnLst/>
              <a:rect l="l" t="t" r="r" b="b"/>
              <a:pathLst>
                <a:path w="1612" h="1552" extrusionOk="0">
                  <a:moveTo>
                    <a:pt x="837" y="1"/>
                  </a:moveTo>
                  <a:cubicBezTo>
                    <a:pt x="523" y="1"/>
                    <a:pt x="241" y="190"/>
                    <a:pt x="120" y="480"/>
                  </a:cubicBezTo>
                  <a:cubicBezTo>
                    <a:pt x="0" y="769"/>
                    <a:pt x="67" y="1103"/>
                    <a:pt x="288" y="1324"/>
                  </a:cubicBezTo>
                  <a:cubicBezTo>
                    <a:pt x="436" y="1472"/>
                    <a:pt x="635" y="1551"/>
                    <a:pt x="837" y="1551"/>
                  </a:cubicBezTo>
                  <a:cubicBezTo>
                    <a:pt x="936" y="1551"/>
                    <a:pt x="1037" y="1532"/>
                    <a:pt x="1132" y="1492"/>
                  </a:cubicBezTo>
                  <a:cubicBezTo>
                    <a:pt x="1422" y="1373"/>
                    <a:pt x="1611" y="1089"/>
                    <a:pt x="1611" y="775"/>
                  </a:cubicBezTo>
                  <a:cubicBezTo>
                    <a:pt x="1611" y="348"/>
                    <a:pt x="1264" y="1"/>
                    <a:pt x="8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0" name="Google Shape;38560;p48"/>
            <p:cNvSpPr/>
            <p:nvPr/>
          </p:nvSpPr>
          <p:spPr>
            <a:xfrm>
              <a:off x="6526550" y="1508850"/>
              <a:ext cx="21175" cy="21175"/>
            </a:xfrm>
            <a:custGeom>
              <a:avLst/>
              <a:gdLst/>
              <a:ahLst/>
              <a:cxnLst/>
              <a:rect l="l" t="t" r="r" b="b"/>
              <a:pathLst>
                <a:path w="847" h="847" extrusionOk="0">
                  <a:moveTo>
                    <a:pt x="423" y="0"/>
                  </a:moveTo>
                  <a:cubicBezTo>
                    <a:pt x="190" y="0"/>
                    <a:pt x="0" y="190"/>
                    <a:pt x="0" y="423"/>
                  </a:cubicBezTo>
                  <a:cubicBezTo>
                    <a:pt x="0" y="657"/>
                    <a:pt x="190" y="846"/>
                    <a:pt x="423" y="846"/>
                  </a:cubicBezTo>
                  <a:cubicBezTo>
                    <a:pt x="657" y="846"/>
                    <a:pt x="846" y="657"/>
                    <a:pt x="846" y="423"/>
                  </a:cubicBezTo>
                  <a:cubicBezTo>
                    <a:pt x="846" y="190"/>
                    <a:pt x="657" y="0"/>
                    <a:pt x="4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1" name="Google Shape;38561;p48"/>
            <p:cNvSpPr/>
            <p:nvPr/>
          </p:nvSpPr>
          <p:spPr>
            <a:xfrm>
              <a:off x="7273900" y="1989450"/>
              <a:ext cx="26200" cy="22450"/>
            </a:xfrm>
            <a:custGeom>
              <a:avLst/>
              <a:gdLst/>
              <a:ahLst/>
              <a:cxnLst/>
              <a:rect l="l" t="t" r="r" b="b"/>
              <a:pathLst>
                <a:path w="1048" h="898" extrusionOk="0">
                  <a:moveTo>
                    <a:pt x="599" y="0"/>
                  </a:moveTo>
                  <a:cubicBezTo>
                    <a:pt x="200" y="0"/>
                    <a:pt x="0" y="482"/>
                    <a:pt x="282" y="766"/>
                  </a:cubicBezTo>
                  <a:cubicBezTo>
                    <a:pt x="373" y="857"/>
                    <a:pt x="486" y="898"/>
                    <a:pt x="596" y="898"/>
                  </a:cubicBezTo>
                  <a:cubicBezTo>
                    <a:pt x="826"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2" name="Google Shape;38562;p48"/>
            <p:cNvSpPr/>
            <p:nvPr/>
          </p:nvSpPr>
          <p:spPr>
            <a:xfrm>
              <a:off x="7275300" y="1783475"/>
              <a:ext cx="16400" cy="14050"/>
            </a:xfrm>
            <a:custGeom>
              <a:avLst/>
              <a:gdLst/>
              <a:ahLst/>
              <a:cxnLst/>
              <a:rect l="l" t="t" r="r" b="b"/>
              <a:pathLst>
                <a:path w="656" h="562" extrusionOk="0">
                  <a:moveTo>
                    <a:pt x="375" y="1"/>
                  </a:moveTo>
                  <a:cubicBezTo>
                    <a:pt x="125" y="1"/>
                    <a:pt x="0" y="302"/>
                    <a:pt x="176" y="478"/>
                  </a:cubicBezTo>
                  <a:cubicBezTo>
                    <a:pt x="234" y="536"/>
                    <a:pt x="304" y="561"/>
                    <a:pt x="373" y="561"/>
                  </a:cubicBezTo>
                  <a:cubicBezTo>
                    <a:pt x="517" y="561"/>
                    <a:pt x="655" y="449"/>
                    <a:pt x="655" y="281"/>
                  </a:cubicBezTo>
                  <a:cubicBezTo>
                    <a:pt x="655" y="125"/>
                    <a:pt x="529" y="1"/>
                    <a:pt x="37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3" name="Google Shape;38563;p48"/>
            <p:cNvSpPr/>
            <p:nvPr/>
          </p:nvSpPr>
          <p:spPr>
            <a:xfrm>
              <a:off x="6862900" y="2482675"/>
              <a:ext cx="58900" cy="58875"/>
            </a:xfrm>
            <a:custGeom>
              <a:avLst/>
              <a:gdLst/>
              <a:ahLst/>
              <a:cxnLst/>
              <a:rect l="l" t="t" r="r" b="b"/>
              <a:pathLst>
                <a:path w="2356" h="2355" extrusionOk="0">
                  <a:moveTo>
                    <a:pt x="1177" y="0"/>
                  </a:moveTo>
                  <a:cubicBezTo>
                    <a:pt x="527" y="0"/>
                    <a:pt x="1" y="528"/>
                    <a:pt x="1" y="1178"/>
                  </a:cubicBezTo>
                  <a:cubicBezTo>
                    <a:pt x="1" y="1827"/>
                    <a:pt x="527" y="2354"/>
                    <a:pt x="1177" y="2354"/>
                  </a:cubicBezTo>
                  <a:cubicBezTo>
                    <a:pt x="1828" y="2354"/>
                    <a:pt x="2355" y="1827"/>
                    <a:pt x="2355" y="1178"/>
                  </a:cubicBezTo>
                  <a:cubicBezTo>
                    <a:pt x="2355" y="528"/>
                    <a:pt x="1828" y="0"/>
                    <a:pt x="117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4" name="Google Shape;38564;p48"/>
            <p:cNvSpPr/>
            <p:nvPr/>
          </p:nvSpPr>
          <p:spPr>
            <a:xfrm>
              <a:off x="7277650" y="2512100"/>
              <a:ext cx="14050" cy="14025"/>
            </a:xfrm>
            <a:custGeom>
              <a:avLst/>
              <a:gdLst/>
              <a:ahLst/>
              <a:cxnLst/>
              <a:rect l="l" t="t" r="r" b="b"/>
              <a:pathLst>
                <a:path w="562" h="561" extrusionOk="0">
                  <a:moveTo>
                    <a:pt x="281" y="1"/>
                  </a:moveTo>
                  <a:cubicBezTo>
                    <a:pt x="126" y="1"/>
                    <a:pt x="0" y="125"/>
                    <a:pt x="0" y="280"/>
                  </a:cubicBezTo>
                  <a:cubicBezTo>
                    <a:pt x="0" y="434"/>
                    <a:pt x="126" y="560"/>
                    <a:pt x="281" y="560"/>
                  </a:cubicBezTo>
                  <a:cubicBezTo>
                    <a:pt x="435" y="560"/>
                    <a:pt x="561" y="434"/>
                    <a:pt x="561" y="280"/>
                  </a:cubicBezTo>
                  <a:cubicBezTo>
                    <a:pt x="561" y="125"/>
                    <a:pt x="435" y="1"/>
                    <a:pt x="28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5" name="Google Shape;38565;p48"/>
            <p:cNvSpPr/>
            <p:nvPr/>
          </p:nvSpPr>
          <p:spPr>
            <a:xfrm>
              <a:off x="6471975" y="2817550"/>
              <a:ext cx="25225" cy="25225"/>
            </a:xfrm>
            <a:custGeom>
              <a:avLst/>
              <a:gdLst/>
              <a:ahLst/>
              <a:cxnLst/>
              <a:rect l="l" t="t" r="r" b="b"/>
              <a:pathLst>
                <a:path w="1009" h="1009" extrusionOk="0">
                  <a:moveTo>
                    <a:pt x="505" y="1"/>
                  </a:moveTo>
                  <a:cubicBezTo>
                    <a:pt x="226" y="1"/>
                    <a:pt x="0" y="226"/>
                    <a:pt x="0" y="505"/>
                  </a:cubicBezTo>
                  <a:cubicBezTo>
                    <a:pt x="0" y="784"/>
                    <a:pt x="226" y="1009"/>
                    <a:pt x="505" y="1009"/>
                  </a:cubicBezTo>
                  <a:cubicBezTo>
                    <a:pt x="783" y="1009"/>
                    <a:pt x="1008" y="784"/>
                    <a:pt x="1008" y="505"/>
                  </a:cubicBezTo>
                  <a:cubicBezTo>
                    <a:pt x="1008" y="226"/>
                    <a:pt x="783"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6" name="Google Shape;38566;p48"/>
            <p:cNvSpPr/>
            <p:nvPr/>
          </p:nvSpPr>
          <p:spPr>
            <a:xfrm>
              <a:off x="6894625" y="2985700"/>
              <a:ext cx="22950" cy="19650"/>
            </a:xfrm>
            <a:custGeom>
              <a:avLst/>
              <a:gdLst/>
              <a:ahLst/>
              <a:cxnLst/>
              <a:rect l="l" t="t" r="r" b="b"/>
              <a:pathLst>
                <a:path w="918" h="786" extrusionOk="0">
                  <a:moveTo>
                    <a:pt x="525" y="0"/>
                  </a:moveTo>
                  <a:cubicBezTo>
                    <a:pt x="175" y="0"/>
                    <a:pt x="1" y="423"/>
                    <a:pt x="248" y="670"/>
                  </a:cubicBezTo>
                  <a:cubicBezTo>
                    <a:pt x="328" y="750"/>
                    <a:pt x="426" y="786"/>
                    <a:pt x="522" y="786"/>
                  </a:cubicBezTo>
                  <a:cubicBezTo>
                    <a:pt x="724" y="786"/>
                    <a:pt x="918" y="629"/>
                    <a:pt x="918" y="393"/>
                  </a:cubicBezTo>
                  <a:cubicBezTo>
                    <a:pt x="918" y="176"/>
                    <a:pt x="742" y="0"/>
                    <a:pt x="5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7" name="Google Shape;38567;p48"/>
            <p:cNvSpPr/>
            <p:nvPr/>
          </p:nvSpPr>
          <p:spPr>
            <a:xfrm>
              <a:off x="7171625" y="2811950"/>
              <a:ext cx="16375" cy="14050"/>
            </a:xfrm>
            <a:custGeom>
              <a:avLst/>
              <a:gdLst/>
              <a:ahLst/>
              <a:cxnLst/>
              <a:rect l="l" t="t" r="r" b="b"/>
              <a:pathLst>
                <a:path w="655" h="562" extrusionOk="0">
                  <a:moveTo>
                    <a:pt x="374" y="0"/>
                  </a:moveTo>
                  <a:cubicBezTo>
                    <a:pt x="124" y="0"/>
                    <a:pt x="0" y="302"/>
                    <a:pt x="176" y="479"/>
                  </a:cubicBezTo>
                  <a:cubicBezTo>
                    <a:pt x="233" y="536"/>
                    <a:pt x="304" y="562"/>
                    <a:pt x="372" y="562"/>
                  </a:cubicBezTo>
                  <a:cubicBezTo>
                    <a:pt x="517" y="562"/>
                    <a:pt x="655" y="450"/>
                    <a:pt x="655" y="281"/>
                  </a:cubicBezTo>
                  <a:cubicBezTo>
                    <a:pt x="655" y="126"/>
                    <a:pt x="529" y="0"/>
                    <a:pt x="37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8" name="Google Shape;38568;p48"/>
            <p:cNvSpPr/>
            <p:nvPr/>
          </p:nvSpPr>
          <p:spPr>
            <a:xfrm>
              <a:off x="7258050" y="3110425"/>
              <a:ext cx="11200" cy="11200"/>
            </a:xfrm>
            <a:custGeom>
              <a:avLst/>
              <a:gdLst/>
              <a:ahLst/>
              <a:cxnLst/>
              <a:rect l="l" t="t" r="r" b="b"/>
              <a:pathLst>
                <a:path w="448" h="448" extrusionOk="0">
                  <a:moveTo>
                    <a:pt x="224" y="0"/>
                  </a:moveTo>
                  <a:cubicBezTo>
                    <a:pt x="101" y="0"/>
                    <a:pt x="1" y="100"/>
                    <a:pt x="1" y="223"/>
                  </a:cubicBezTo>
                  <a:cubicBezTo>
                    <a:pt x="1" y="347"/>
                    <a:pt x="101" y="447"/>
                    <a:pt x="224" y="447"/>
                  </a:cubicBezTo>
                  <a:cubicBezTo>
                    <a:pt x="348" y="447"/>
                    <a:pt x="448" y="347"/>
                    <a:pt x="448" y="223"/>
                  </a:cubicBezTo>
                  <a:cubicBezTo>
                    <a:pt x="448" y="100"/>
                    <a:pt x="348" y="0"/>
                    <a:pt x="2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9" name="Google Shape;38569;p48"/>
            <p:cNvSpPr/>
            <p:nvPr/>
          </p:nvSpPr>
          <p:spPr>
            <a:xfrm>
              <a:off x="6920775" y="3365425"/>
              <a:ext cx="26225" cy="22450"/>
            </a:xfrm>
            <a:custGeom>
              <a:avLst/>
              <a:gdLst/>
              <a:ahLst/>
              <a:cxnLst/>
              <a:rect l="l" t="t" r="r" b="b"/>
              <a:pathLst>
                <a:path w="1049" h="898" extrusionOk="0">
                  <a:moveTo>
                    <a:pt x="599" y="0"/>
                  </a:moveTo>
                  <a:cubicBezTo>
                    <a:pt x="201" y="0"/>
                    <a:pt x="1" y="484"/>
                    <a:pt x="283" y="766"/>
                  </a:cubicBezTo>
                  <a:cubicBezTo>
                    <a:pt x="374" y="857"/>
                    <a:pt x="486" y="898"/>
                    <a:pt x="596" y="898"/>
                  </a:cubicBezTo>
                  <a:cubicBezTo>
                    <a:pt x="827" y="898"/>
                    <a:pt x="1048" y="719"/>
                    <a:pt x="1048" y="449"/>
                  </a:cubicBezTo>
                  <a:cubicBezTo>
                    <a:pt x="1048" y="200"/>
                    <a:pt x="848" y="0"/>
                    <a:pt x="5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0" name="Google Shape;38570;p48"/>
            <p:cNvSpPr/>
            <p:nvPr/>
          </p:nvSpPr>
          <p:spPr>
            <a:xfrm>
              <a:off x="6142550" y="3183250"/>
              <a:ext cx="40800" cy="39250"/>
            </a:xfrm>
            <a:custGeom>
              <a:avLst/>
              <a:gdLst/>
              <a:ahLst/>
              <a:cxnLst/>
              <a:rect l="l" t="t" r="r" b="b"/>
              <a:pathLst>
                <a:path w="1632" h="1570" extrusionOk="0">
                  <a:moveTo>
                    <a:pt x="846" y="0"/>
                  </a:moveTo>
                  <a:cubicBezTo>
                    <a:pt x="529" y="0"/>
                    <a:pt x="243" y="191"/>
                    <a:pt x="121" y="486"/>
                  </a:cubicBezTo>
                  <a:cubicBezTo>
                    <a:pt x="0" y="778"/>
                    <a:pt x="67" y="1116"/>
                    <a:pt x="291" y="1340"/>
                  </a:cubicBezTo>
                  <a:cubicBezTo>
                    <a:pt x="441" y="1490"/>
                    <a:pt x="642" y="1570"/>
                    <a:pt x="846" y="1570"/>
                  </a:cubicBezTo>
                  <a:cubicBezTo>
                    <a:pt x="947" y="1570"/>
                    <a:pt x="1049" y="1550"/>
                    <a:pt x="1146" y="1510"/>
                  </a:cubicBezTo>
                  <a:cubicBezTo>
                    <a:pt x="1440" y="1389"/>
                    <a:pt x="1631" y="1102"/>
                    <a:pt x="1631" y="786"/>
                  </a:cubicBezTo>
                  <a:cubicBezTo>
                    <a:pt x="1631" y="352"/>
                    <a:pt x="1280" y="0"/>
                    <a:pt x="846"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1" name="Google Shape;38571;p48"/>
            <p:cNvSpPr/>
            <p:nvPr/>
          </p:nvSpPr>
          <p:spPr>
            <a:xfrm>
              <a:off x="6410775" y="3750750"/>
              <a:ext cx="16400" cy="14050"/>
            </a:xfrm>
            <a:custGeom>
              <a:avLst/>
              <a:gdLst/>
              <a:ahLst/>
              <a:cxnLst/>
              <a:rect l="l" t="t" r="r" b="b"/>
              <a:pathLst>
                <a:path w="656" h="562" extrusionOk="0">
                  <a:moveTo>
                    <a:pt x="375" y="0"/>
                  </a:moveTo>
                  <a:cubicBezTo>
                    <a:pt x="125" y="0"/>
                    <a:pt x="0" y="302"/>
                    <a:pt x="176" y="479"/>
                  </a:cubicBezTo>
                  <a:cubicBezTo>
                    <a:pt x="233" y="536"/>
                    <a:pt x="303" y="562"/>
                    <a:pt x="372" y="562"/>
                  </a:cubicBezTo>
                  <a:cubicBezTo>
                    <a:pt x="516" y="562"/>
                    <a:pt x="655" y="450"/>
                    <a:pt x="655" y="281"/>
                  </a:cubicBezTo>
                  <a:cubicBezTo>
                    <a:pt x="655" y="126"/>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2" name="Google Shape;38572;p48"/>
            <p:cNvSpPr/>
            <p:nvPr/>
          </p:nvSpPr>
          <p:spPr>
            <a:xfrm>
              <a:off x="6815250" y="3666650"/>
              <a:ext cx="16850" cy="16850"/>
            </a:xfrm>
            <a:custGeom>
              <a:avLst/>
              <a:gdLst/>
              <a:ahLst/>
              <a:cxnLst/>
              <a:rect l="l" t="t" r="r" b="b"/>
              <a:pathLst>
                <a:path w="674" h="674" extrusionOk="0">
                  <a:moveTo>
                    <a:pt x="337" y="1"/>
                  </a:moveTo>
                  <a:cubicBezTo>
                    <a:pt x="152" y="1"/>
                    <a:pt x="0" y="152"/>
                    <a:pt x="0" y="337"/>
                  </a:cubicBezTo>
                  <a:cubicBezTo>
                    <a:pt x="0" y="524"/>
                    <a:pt x="152" y="674"/>
                    <a:pt x="337" y="674"/>
                  </a:cubicBezTo>
                  <a:cubicBezTo>
                    <a:pt x="523" y="674"/>
                    <a:pt x="673" y="524"/>
                    <a:pt x="673" y="337"/>
                  </a:cubicBezTo>
                  <a:cubicBezTo>
                    <a:pt x="673" y="152"/>
                    <a:pt x="523" y="1"/>
                    <a:pt x="33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3" name="Google Shape;38573;p48"/>
            <p:cNvSpPr/>
            <p:nvPr/>
          </p:nvSpPr>
          <p:spPr>
            <a:xfrm>
              <a:off x="6874950" y="4144475"/>
              <a:ext cx="23000" cy="19675"/>
            </a:xfrm>
            <a:custGeom>
              <a:avLst/>
              <a:gdLst/>
              <a:ahLst/>
              <a:cxnLst/>
              <a:rect l="l" t="t" r="r" b="b"/>
              <a:pathLst>
                <a:path w="920" h="787" extrusionOk="0">
                  <a:moveTo>
                    <a:pt x="527" y="1"/>
                  </a:moveTo>
                  <a:cubicBezTo>
                    <a:pt x="177" y="1"/>
                    <a:pt x="1" y="424"/>
                    <a:pt x="250" y="671"/>
                  </a:cubicBezTo>
                  <a:cubicBezTo>
                    <a:pt x="329" y="751"/>
                    <a:pt x="427" y="786"/>
                    <a:pt x="524" y="786"/>
                  </a:cubicBezTo>
                  <a:cubicBezTo>
                    <a:pt x="725" y="786"/>
                    <a:pt x="919" y="630"/>
                    <a:pt x="920" y="393"/>
                  </a:cubicBezTo>
                  <a:cubicBezTo>
                    <a:pt x="920" y="177"/>
                    <a:pt x="744"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4" name="Google Shape;38574;p48"/>
            <p:cNvSpPr/>
            <p:nvPr/>
          </p:nvSpPr>
          <p:spPr>
            <a:xfrm>
              <a:off x="5994600" y="3973575"/>
              <a:ext cx="16400" cy="14025"/>
            </a:xfrm>
            <a:custGeom>
              <a:avLst/>
              <a:gdLst/>
              <a:ahLst/>
              <a:cxnLst/>
              <a:rect l="l" t="t" r="r" b="b"/>
              <a:pathLst>
                <a:path w="656" h="561" extrusionOk="0">
                  <a:moveTo>
                    <a:pt x="375" y="0"/>
                  </a:moveTo>
                  <a:cubicBezTo>
                    <a:pt x="126" y="0"/>
                    <a:pt x="0" y="302"/>
                    <a:pt x="178" y="478"/>
                  </a:cubicBezTo>
                  <a:cubicBezTo>
                    <a:pt x="235" y="535"/>
                    <a:pt x="305" y="561"/>
                    <a:pt x="373" y="561"/>
                  </a:cubicBezTo>
                  <a:cubicBezTo>
                    <a:pt x="517" y="561"/>
                    <a:pt x="655" y="449"/>
                    <a:pt x="655" y="281"/>
                  </a:cubicBezTo>
                  <a:cubicBezTo>
                    <a:pt x="655" y="125"/>
                    <a:pt x="529" y="0"/>
                    <a:pt x="37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5" name="Google Shape;38575;p48"/>
            <p:cNvSpPr/>
            <p:nvPr/>
          </p:nvSpPr>
          <p:spPr>
            <a:xfrm>
              <a:off x="7308500" y="3732525"/>
              <a:ext cx="28025" cy="28050"/>
            </a:xfrm>
            <a:custGeom>
              <a:avLst/>
              <a:gdLst/>
              <a:ahLst/>
              <a:cxnLst/>
              <a:rect l="l" t="t" r="r" b="b"/>
              <a:pathLst>
                <a:path w="1121" h="1122" extrusionOk="0">
                  <a:moveTo>
                    <a:pt x="560" y="0"/>
                  </a:moveTo>
                  <a:cubicBezTo>
                    <a:pt x="250" y="0"/>
                    <a:pt x="0" y="252"/>
                    <a:pt x="0" y="561"/>
                  </a:cubicBezTo>
                  <a:cubicBezTo>
                    <a:pt x="0" y="870"/>
                    <a:pt x="250" y="1122"/>
                    <a:pt x="560" y="1122"/>
                  </a:cubicBezTo>
                  <a:cubicBezTo>
                    <a:pt x="870" y="1122"/>
                    <a:pt x="1121" y="870"/>
                    <a:pt x="1121" y="561"/>
                  </a:cubicBezTo>
                  <a:cubicBezTo>
                    <a:pt x="1121" y="252"/>
                    <a:pt x="870" y="0"/>
                    <a:pt x="56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6" name="Google Shape;38576;p48"/>
            <p:cNvSpPr/>
            <p:nvPr/>
          </p:nvSpPr>
          <p:spPr>
            <a:xfrm>
              <a:off x="7197300" y="4378500"/>
              <a:ext cx="13100" cy="11225"/>
            </a:xfrm>
            <a:custGeom>
              <a:avLst/>
              <a:gdLst/>
              <a:ahLst/>
              <a:cxnLst/>
              <a:rect l="l" t="t" r="r" b="b"/>
              <a:pathLst>
                <a:path w="524" h="449" extrusionOk="0">
                  <a:moveTo>
                    <a:pt x="301" y="0"/>
                  </a:moveTo>
                  <a:cubicBezTo>
                    <a:pt x="101" y="0"/>
                    <a:pt x="1" y="241"/>
                    <a:pt x="142" y="382"/>
                  </a:cubicBezTo>
                  <a:cubicBezTo>
                    <a:pt x="187" y="428"/>
                    <a:pt x="243" y="448"/>
                    <a:pt x="298" y="448"/>
                  </a:cubicBezTo>
                  <a:cubicBezTo>
                    <a:pt x="413" y="448"/>
                    <a:pt x="524" y="359"/>
                    <a:pt x="524" y="225"/>
                  </a:cubicBezTo>
                  <a:cubicBezTo>
                    <a:pt x="524" y="100"/>
                    <a:pt x="424" y="0"/>
                    <a:pt x="3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7" name="Google Shape;38577;p48"/>
            <p:cNvSpPr/>
            <p:nvPr/>
          </p:nvSpPr>
          <p:spPr>
            <a:xfrm>
              <a:off x="6393900" y="4416325"/>
              <a:ext cx="26250" cy="22450"/>
            </a:xfrm>
            <a:custGeom>
              <a:avLst/>
              <a:gdLst/>
              <a:ahLst/>
              <a:cxnLst/>
              <a:rect l="l" t="t" r="r" b="b"/>
              <a:pathLst>
                <a:path w="1050" h="898" extrusionOk="0">
                  <a:moveTo>
                    <a:pt x="601" y="0"/>
                  </a:moveTo>
                  <a:cubicBezTo>
                    <a:pt x="201" y="0"/>
                    <a:pt x="1" y="484"/>
                    <a:pt x="284" y="766"/>
                  </a:cubicBezTo>
                  <a:cubicBezTo>
                    <a:pt x="375" y="857"/>
                    <a:pt x="488" y="897"/>
                    <a:pt x="598" y="897"/>
                  </a:cubicBezTo>
                  <a:cubicBezTo>
                    <a:pt x="828" y="897"/>
                    <a:pt x="1050" y="719"/>
                    <a:pt x="1050" y="449"/>
                  </a:cubicBezTo>
                  <a:cubicBezTo>
                    <a:pt x="1050"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8" name="Google Shape;38578;p48"/>
            <p:cNvSpPr/>
            <p:nvPr/>
          </p:nvSpPr>
          <p:spPr>
            <a:xfrm>
              <a:off x="6876900" y="4627900"/>
              <a:ext cx="11225" cy="11225"/>
            </a:xfrm>
            <a:custGeom>
              <a:avLst/>
              <a:gdLst/>
              <a:ahLst/>
              <a:cxnLst/>
              <a:rect l="l" t="t" r="r" b="b"/>
              <a:pathLst>
                <a:path w="449" h="449" extrusionOk="0">
                  <a:moveTo>
                    <a:pt x="225" y="0"/>
                  </a:moveTo>
                  <a:cubicBezTo>
                    <a:pt x="102" y="0"/>
                    <a:pt x="0" y="100"/>
                    <a:pt x="0" y="224"/>
                  </a:cubicBezTo>
                  <a:cubicBezTo>
                    <a:pt x="0" y="349"/>
                    <a:pt x="102" y="449"/>
                    <a:pt x="225" y="449"/>
                  </a:cubicBezTo>
                  <a:cubicBezTo>
                    <a:pt x="349" y="449"/>
                    <a:pt x="449" y="349"/>
                    <a:pt x="449" y="224"/>
                  </a:cubicBezTo>
                  <a:cubicBezTo>
                    <a:pt x="449" y="100"/>
                    <a:pt x="349" y="0"/>
                    <a:pt x="2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9" name="Google Shape;38579;p48"/>
            <p:cNvSpPr/>
            <p:nvPr/>
          </p:nvSpPr>
          <p:spPr>
            <a:xfrm>
              <a:off x="6914750" y="4958575"/>
              <a:ext cx="36450" cy="36475"/>
            </a:xfrm>
            <a:custGeom>
              <a:avLst/>
              <a:gdLst/>
              <a:ahLst/>
              <a:cxnLst/>
              <a:rect l="l" t="t" r="r" b="b"/>
              <a:pathLst>
                <a:path w="1458" h="1459" extrusionOk="0">
                  <a:moveTo>
                    <a:pt x="728" y="0"/>
                  </a:moveTo>
                  <a:cubicBezTo>
                    <a:pt x="327" y="0"/>
                    <a:pt x="1" y="326"/>
                    <a:pt x="1" y="729"/>
                  </a:cubicBezTo>
                  <a:cubicBezTo>
                    <a:pt x="1" y="1131"/>
                    <a:pt x="327" y="1459"/>
                    <a:pt x="728" y="1459"/>
                  </a:cubicBezTo>
                  <a:cubicBezTo>
                    <a:pt x="1131" y="1459"/>
                    <a:pt x="1457" y="1131"/>
                    <a:pt x="1457" y="729"/>
                  </a:cubicBezTo>
                  <a:cubicBezTo>
                    <a:pt x="1457" y="326"/>
                    <a:pt x="1131" y="0"/>
                    <a:pt x="728"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0" name="Google Shape;38580;p48"/>
            <p:cNvSpPr/>
            <p:nvPr/>
          </p:nvSpPr>
          <p:spPr>
            <a:xfrm>
              <a:off x="7358400" y="4894100"/>
              <a:ext cx="22950" cy="19675"/>
            </a:xfrm>
            <a:custGeom>
              <a:avLst/>
              <a:gdLst/>
              <a:ahLst/>
              <a:cxnLst/>
              <a:rect l="l" t="t" r="r" b="b"/>
              <a:pathLst>
                <a:path w="918" h="787" extrusionOk="0">
                  <a:moveTo>
                    <a:pt x="527" y="1"/>
                  </a:moveTo>
                  <a:cubicBezTo>
                    <a:pt x="177" y="1"/>
                    <a:pt x="1" y="424"/>
                    <a:pt x="248" y="671"/>
                  </a:cubicBezTo>
                  <a:cubicBezTo>
                    <a:pt x="328" y="751"/>
                    <a:pt x="426" y="787"/>
                    <a:pt x="523" y="787"/>
                  </a:cubicBezTo>
                  <a:cubicBezTo>
                    <a:pt x="724" y="787"/>
                    <a:pt x="918" y="630"/>
                    <a:pt x="918" y="393"/>
                  </a:cubicBezTo>
                  <a:cubicBezTo>
                    <a:pt x="918" y="177"/>
                    <a:pt x="742" y="1"/>
                    <a:pt x="527"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1" name="Google Shape;38581;p48"/>
            <p:cNvSpPr/>
            <p:nvPr/>
          </p:nvSpPr>
          <p:spPr>
            <a:xfrm>
              <a:off x="6061850" y="4576050"/>
              <a:ext cx="6600" cy="5625"/>
            </a:xfrm>
            <a:custGeom>
              <a:avLst/>
              <a:gdLst/>
              <a:ahLst/>
              <a:cxnLst/>
              <a:rect l="l" t="t" r="r" b="b"/>
              <a:pathLst>
                <a:path w="264" h="225" extrusionOk="0">
                  <a:moveTo>
                    <a:pt x="151" y="0"/>
                  </a:moveTo>
                  <a:cubicBezTo>
                    <a:pt x="51" y="0"/>
                    <a:pt x="1" y="122"/>
                    <a:pt x="72" y="191"/>
                  </a:cubicBezTo>
                  <a:cubicBezTo>
                    <a:pt x="95" y="214"/>
                    <a:pt x="124" y="225"/>
                    <a:pt x="151" y="225"/>
                  </a:cubicBezTo>
                  <a:cubicBezTo>
                    <a:pt x="209" y="225"/>
                    <a:pt x="263" y="180"/>
                    <a:pt x="263" y="113"/>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2" name="Google Shape;38582;p48"/>
            <p:cNvSpPr/>
            <p:nvPr/>
          </p:nvSpPr>
          <p:spPr>
            <a:xfrm>
              <a:off x="6271125" y="4131875"/>
              <a:ext cx="13100" cy="11250"/>
            </a:xfrm>
            <a:custGeom>
              <a:avLst/>
              <a:gdLst/>
              <a:ahLst/>
              <a:cxnLst/>
              <a:rect l="l" t="t" r="r" b="b"/>
              <a:pathLst>
                <a:path w="524" h="450" extrusionOk="0">
                  <a:moveTo>
                    <a:pt x="299" y="0"/>
                  </a:moveTo>
                  <a:cubicBezTo>
                    <a:pt x="99" y="0"/>
                    <a:pt x="0" y="241"/>
                    <a:pt x="141" y="384"/>
                  </a:cubicBezTo>
                  <a:cubicBezTo>
                    <a:pt x="187" y="429"/>
                    <a:pt x="243" y="450"/>
                    <a:pt x="298" y="450"/>
                  </a:cubicBezTo>
                  <a:cubicBezTo>
                    <a:pt x="413" y="450"/>
                    <a:pt x="523" y="360"/>
                    <a:pt x="523" y="224"/>
                  </a:cubicBezTo>
                  <a:cubicBezTo>
                    <a:pt x="523" y="100"/>
                    <a:pt x="423" y="0"/>
                    <a:pt x="299"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3" name="Google Shape;38583;p48"/>
            <p:cNvSpPr/>
            <p:nvPr/>
          </p:nvSpPr>
          <p:spPr>
            <a:xfrm>
              <a:off x="6591950" y="5041250"/>
              <a:ext cx="22950" cy="19675"/>
            </a:xfrm>
            <a:custGeom>
              <a:avLst/>
              <a:gdLst/>
              <a:ahLst/>
              <a:cxnLst/>
              <a:rect l="l" t="t" r="r" b="b"/>
              <a:pathLst>
                <a:path w="918" h="787" extrusionOk="0">
                  <a:moveTo>
                    <a:pt x="525" y="1"/>
                  </a:moveTo>
                  <a:cubicBezTo>
                    <a:pt x="176" y="1"/>
                    <a:pt x="1" y="424"/>
                    <a:pt x="248" y="671"/>
                  </a:cubicBezTo>
                  <a:cubicBezTo>
                    <a:pt x="328" y="751"/>
                    <a:pt x="426" y="786"/>
                    <a:pt x="522" y="786"/>
                  </a:cubicBezTo>
                  <a:cubicBezTo>
                    <a:pt x="724" y="786"/>
                    <a:pt x="918" y="630"/>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4" name="Google Shape;38584;p48"/>
            <p:cNvSpPr/>
            <p:nvPr/>
          </p:nvSpPr>
          <p:spPr>
            <a:xfrm>
              <a:off x="6077250" y="5107125"/>
              <a:ext cx="26200" cy="22450"/>
            </a:xfrm>
            <a:custGeom>
              <a:avLst/>
              <a:gdLst/>
              <a:ahLst/>
              <a:cxnLst/>
              <a:rect l="l" t="t" r="r" b="b"/>
              <a:pathLst>
                <a:path w="1048" h="898" extrusionOk="0">
                  <a:moveTo>
                    <a:pt x="601" y="0"/>
                  </a:moveTo>
                  <a:cubicBezTo>
                    <a:pt x="200" y="0"/>
                    <a:pt x="0" y="482"/>
                    <a:pt x="284" y="764"/>
                  </a:cubicBezTo>
                  <a:cubicBezTo>
                    <a:pt x="375" y="856"/>
                    <a:pt x="487" y="897"/>
                    <a:pt x="597" y="897"/>
                  </a:cubicBezTo>
                  <a:cubicBezTo>
                    <a:pt x="827" y="897"/>
                    <a:pt x="1048" y="718"/>
                    <a:pt x="1048" y="448"/>
                  </a:cubicBezTo>
                  <a:cubicBezTo>
                    <a:pt x="1048" y="200"/>
                    <a:pt x="848" y="0"/>
                    <a:pt x="60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5" name="Google Shape;38585;p48"/>
            <p:cNvSpPr/>
            <p:nvPr/>
          </p:nvSpPr>
          <p:spPr>
            <a:xfrm>
              <a:off x="5825500" y="4867500"/>
              <a:ext cx="22950" cy="19675"/>
            </a:xfrm>
            <a:custGeom>
              <a:avLst/>
              <a:gdLst/>
              <a:ahLst/>
              <a:cxnLst/>
              <a:rect l="l" t="t" r="r" b="b"/>
              <a:pathLst>
                <a:path w="918" h="787" extrusionOk="0">
                  <a:moveTo>
                    <a:pt x="525" y="1"/>
                  </a:moveTo>
                  <a:cubicBezTo>
                    <a:pt x="176" y="1"/>
                    <a:pt x="1" y="424"/>
                    <a:pt x="248" y="671"/>
                  </a:cubicBezTo>
                  <a:cubicBezTo>
                    <a:pt x="327" y="751"/>
                    <a:pt x="426" y="786"/>
                    <a:pt x="522" y="786"/>
                  </a:cubicBezTo>
                  <a:cubicBezTo>
                    <a:pt x="724" y="786"/>
                    <a:pt x="918" y="629"/>
                    <a:pt x="918" y="393"/>
                  </a:cubicBezTo>
                  <a:cubicBezTo>
                    <a:pt x="918" y="177"/>
                    <a:pt x="742" y="1"/>
                    <a:pt x="5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6" name="Google Shape;38586;p48"/>
            <p:cNvSpPr/>
            <p:nvPr/>
          </p:nvSpPr>
          <p:spPr>
            <a:xfrm>
              <a:off x="5662500" y="4581650"/>
              <a:ext cx="6600" cy="5650"/>
            </a:xfrm>
            <a:custGeom>
              <a:avLst/>
              <a:gdLst/>
              <a:ahLst/>
              <a:cxnLst/>
              <a:rect l="l" t="t" r="r" b="b"/>
              <a:pathLst>
                <a:path w="264" h="226" extrusionOk="0">
                  <a:moveTo>
                    <a:pt x="151" y="1"/>
                  </a:moveTo>
                  <a:cubicBezTo>
                    <a:pt x="51" y="1"/>
                    <a:pt x="1" y="122"/>
                    <a:pt x="72" y="192"/>
                  </a:cubicBezTo>
                  <a:cubicBezTo>
                    <a:pt x="95" y="215"/>
                    <a:pt x="123" y="225"/>
                    <a:pt x="150" y="225"/>
                  </a:cubicBezTo>
                  <a:cubicBezTo>
                    <a:pt x="208" y="225"/>
                    <a:pt x="263" y="180"/>
                    <a:pt x="263" y="113"/>
                  </a:cubicBezTo>
                  <a:cubicBezTo>
                    <a:pt x="263" y="51"/>
                    <a:pt x="213" y="1"/>
                    <a:pt x="15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7" name="Google Shape;38587;p48"/>
            <p:cNvSpPr/>
            <p:nvPr/>
          </p:nvSpPr>
          <p:spPr>
            <a:xfrm>
              <a:off x="5817625" y="4249575"/>
              <a:ext cx="16800" cy="16850"/>
            </a:xfrm>
            <a:custGeom>
              <a:avLst/>
              <a:gdLst/>
              <a:ahLst/>
              <a:cxnLst/>
              <a:rect l="l" t="t" r="r" b="b"/>
              <a:pathLst>
                <a:path w="672" h="674" extrusionOk="0">
                  <a:moveTo>
                    <a:pt x="337" y="0"/>
                  </a:moveTo>
                  <a:cubicBezTo>
                    <a:pt x="150" y="0"/>
                    <a:pt x="0" y="150"/>
                    <a:pt x="0" y="337"/>
                  </a:cubicBezTo>
                  <a:cubicBezTo>
                    <a:pt x="0" y="522"/>
                    <a:pt x="150" y="673"/>
                    <a:pt x="337" y="673"/>
                  </a:cubicBezTo>
                  <a:cubicBezTo>
                    <a:pt x="522" y="673"/>
                    <a:pt x="672" y="522"/>
                    <a:pt x="672" y="337"/>
                  </a:cubicBezTo>
                  <a:cubicBezTo>
                    <a:pt x="672" y="150"/>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8" name="Google Shape;38588;p48"/>
            <p:cNvSpPr/>
            <p:nvPr/>
          </p:nvSpPr>
          <p:spPr>
            <a:xfrm>
              <a:off x="5467300" y="4995000"/>
              <a:ext cx="16850" cy="16850"/>
            </a:xfrm>
            <a:custGeom>
              <a:avLst/>
              <a:gdLst/>
              <a:ahLst/>
              <a:cxnLst/>
              <a:rect l="l" t="t" r="r" b="b"/>
              <a:pathLst>
                <a:path w="674" h="674" extrusionOk="0">
                  <a:moveTo>
                    <a:pt x="337" y="0"/>
                  </a:moveTo>
                  <a:cubicBezTo>
                    <a:pt x="151" y="0"/>
                    <a:pt x="1" y="152"/>
                    <a:pt x="1" y="337"/>
                  </a:cubicBezTo>
                  <a:cubicBezTo>
                    <a:pt x="1" y="523"/>
                    <a:pt x="151" y="673"/>
                    <a:pt x="337" y="673"/>
                  </a:cubicBezTo>
                  <a:cubicBezTo>
                    <a:pt x="522" y="673"/>
                    <a:pt x="674" y="523"/>
                    <a:pt x="674" y="337"/>
                  </a:cubicBezTo>
                  <a:cubicBezTo>
                    <a:pt x="674" y="152"/>
                    <a:pt x="522" y="0"/>
                    <a:pt x="337"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9" name="Google Shape;38589;p48"/>
            <p:cNvSpPr/>
            <p:nvPr/>
          </p:nvSpPr>
          <p:spPr>
            <a:xfrm>
              <a:off x="5322050" y="4703575"/>
              <a:ext cx="6575" cy="5625"/>
            </a:xfrm>
            <a:custGeom>
              <a:avLst/>
              <a:gdLst/>
              <a:ahLst/>
              <a:cxnLst/>
              <a:rect l="l" t="t" r="r" b="b"/>
              <a:pathLst>
                <a:path w="263" h="225" extrusionOk="0">
                  <a:moveTo>
                    <a:pt x="151" y="0"/>
                  </a:moveTo>
                  <a:cubicBezTo>
                    <a:pt x="50" y="0"/>
                    <a:pt x="0" y="120"/>
                    <a:pt x="70" y="191"/>
                  </a:cubicBezTo>
                  <a:cubicBezTo>
                    <a:pt x="93" y="214"/>
                    <a:pt x="122" y="225"/>
                    <a:pt x="150" y="225"/>
                  </a:cubicBezTo>
                  <a:cubicBezTo>
                    <a:pt x="207" y="225"/>
                    <a:pt x="263" y="180"/>
                    <a:pt x="263" y="112"/>
                  </a:cubicBezTo>
                  <a:cubicBezTo>
                    <a:pt x="263" y="50"/>
                    <a:pt x="211"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0" name="Google Shape;38590;p48"/>
            <p:cNvSpPr/>
            <p:nvPr/>
          </p:nvSpPr>
          <p:spPr>
            <a:xfrm>
              <a:off x="5073575" y="4546650"/>
              <a:ext cx="25250" cy="25225"/>
            </a:xfrm>
            <a:custGeom>
              <a:avLst/>
              <a:gdLst/>
              <a:ahLst/>
              <a:cxnLst/>
              <a:rect l="l" t="t" r="r" b="b"/>
              <a:pathLst>
                <a:path w="1010" h="1009" extrusionOk="0">
                  <a:moveTo>
                    <a:pt x="505" y="0"/>
                  </a:moveTo>
                  <a:cubicBezTo>
                    <a:pt x="226" y="0"/>
                    <a:pt x="0" y="226"/>
                    <a:pt x="0" y="503"/>
                  </a:cubicBezTo>
                  <a:cubicBezTo>
                    <a:pt x="0" y="782"/>
                    <a:pt x="226" y="1008"/>
                    <a:pt x="505" y="1008"/>
                  </a:cubicBezTo>
                  <a:cubicBezTo>
                    <a:pt x="784" y="1008"/>
                    <a:pt x="1010" y="782"/>
                    <a:pt x="1010" y="503"/>
                  </a:cubicBezTo>
                  <a:cubicBezTo>
                    <a:pt x="1010" y="226"/>
                    <a:pt x="784" y="0"/>
                    <a:pt x="50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1" name="Google Shape;38591;p48"/>
            <p:cNvSpPr/>
            <p:nvPr/>
          </p:nvSpPr>
          <p:spPr>
            <a:xfrm>
              <a:off x="5564425" y="5201000"/>
              <a:ext cx="6600" cy="5625"/>
            </a:xfrm>
            <a:custGeom>
              <a:avLst/>
              <a:gdLst/>
              <a:ahLst/>
              <a:cxnLst/>
              <a:rect l="l" t="t" r="r" b="b"/>
              <a:pathLst>
                <a:path w="264" h="225" extrusionOk="0">
                  <a:moveTo>
                    <a:pt x="151" y="0"/>
                  </a:moveTo>
                  <a:cubicBezTo>
                    <a:pt x="51" y="0"/>
                    <a:pt x="1" y="120"/>
                    <a:pt x="72" y="191"/>
                  </a:cubicBezTo>
                  <a:cubicBezTo>
                    <a:pt x="95" y="214"/>
                    <a:pt x="123" y="225"/>
                    <a:pt x="150" y="225"/>
                  </a:cubicBezTo>
                  <a:cubicBezTo>
                    <a:pt x="208" y="225"/>
                    <a:pt x="263" y="180"/>
                    <a:pt x="263" y="112"/>
                  </a:cubicBezTo>
                  <a:cubicBezTo>
                    <a:pt x="263" y="50"/>
                    <a:pt x="213" y="0"/>
                    <a:pt x="15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2" name="Google Shape;38592;p48"/>
            <p:cNvSpPr/>
            <p:nvPr/>
          </p:nvSpPr>
          <p:spPr>
            <a:xfrm>
              <a:off x="5561175" y="4745600"/>
              <a:ext cx="5625" cy="5625"/>
            </a:xfrm>
            <a:custGeom>
              <a:avLst/>
              <a:gdLst/>
              <a:ahLst/>
              <a:cxnLst/>
              <a:rect l="l" t="t" r="r" b="b"/>
              <a:pathLst>
                <a:path w="225" h="225" extrusionOk="0">
                  <a:moveTo>
                    <a:pt x="113" y="0"/>
                  </a:moveTo>
                  <a:cubicBezTo>
                    <a:pt x="50" y="0"/>
                    <a:pt x="0" y="50"/>
                    <a:pt x="0" y="112"/>
                  </a:cubicBezTo>
                  <a:cubicBezTo>
                    <a:pt x="0" y="175"/>
                    <a:pt x="50" y="225"/>
                    <a:pt x="113" y="225"/>
                  </a:cubicBezTo>
                  <a:cubicBezTo>
                    <a:pt x="175" y="225"/>
                    <a:pt x="225" y="175"/>
                    <a:pt x="225" y="112"/>
                  </a:cubicBezTo>
                  <a:cubicBezTo>
                    <a:pt x="225" y="50"/>
                    <a:pt x="175" y="0"/>
                    <a:pt x="11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3" name="Google Shape;38593;p48"/>
            <p:cNvSpPr/>
            <p:nvPr/>
          </p:nvSpPr>
          <p:spPr>
            <a:xfrm>
              <a:off x="5474325" y="4490600"/>
              <a:ext cx="33625" cy="33625"/>
            </a:xfrm>
            <a:custGeom>
              <a:avLst/>
              <a:gdLst/>
              <a:ahLst/>
              <a:cxnLst/>
              <a:rect l="l" t="t" r="r" b="b"/>
              <a:pathLst>
                <a:path w="1345" h="1345" extrusionOk="0">
                  <a:moveTo>
                    <a:pt x="673" y="0"/>
                  </a:moveTo>
                  <a:cubicBezTo>
                    <a:pt x="300" y="0"/>
                    <a:pt x="0" y="300"/>
                    <a:pt x="0" y="672"/>
                  </a:cubicBezTo>
                  <a:cubicBezTo>
                    <a:pt x="0" y="1043"/>
                    <a:pt x="300" y="1345"/>
                    <a:pt x="673" y="1345"/>
                  </a:cubicBezTo>
                  <a:cubicBezTo>
                    <a:pt x="1045" y="1345"/>
                    <a:pt x="1345" y="1043"/>
                    <a:pt x="1345" y="672"/>
                  </a:cubicBezTo>
                  <a:cubicBezTo>
                    <a:pt x="1345" y="300"/>
                    <a:pt x="1045" y="0"/>
                    <a:pt x="6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4" name="Google Shape;38594;p48"/>
            <p:cNvSpPr/>
            <p:nvPr/>
          </p:nvSpPr>
          <p:spPr>
            <a:xfrm>
              <a:off x="4969875" y="5109925"/>
              <a:ext cx="25275" cy="25225"/>
            </a:xfrm>
            <a:custGeom>
              <a:avLst/>
              <a:gdLst/>
              <a:ahLst/>
              <a:cxnLst/>
              <a:rect l="l" t="t" r="r" b="b"/>
              <a:pathLst>
                <a:path w="1011" h="1009" extrusionOk="0">
                  <a:moveTo>
                    <a:pt x="505" y="1"/>
                  </a:moveTo>
                  <a:cubicBezTo>
                    <a:pt x="227" y="1"/>
                    <a:pt x="1" y="225"/>
                    <a:pt x="1" y="504"/>
                  </a:cubicBezTo>
                  <a:cubicBezTo>
                    <a:pt x="1" y="783"/>
                    <a:pt x="227" y="1009"/>
                    <a:pt x="505" y="1009"/>
                  </a:cubicBezTo>
                  <a:cubicBezTo>
                    <a:pt x="784" y="1009"/>
                    <a:pt x="1010" y="783"/>
                    <a:pt x="1010" y="504"/>
                  </a:cubicBezTo>
                  <a:cubicBezTo>
                    <a:pt x="1010" y="225"/>
                    <a:pt x="784" y="1"/>
                    <a:pt x="5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5" name="Google Shape;38595;p48"/>
            <p:cNvSpPr/>
            <p:nvPr/>
          </p:nvSpPr>
          <p:spPr>
            <a:xfrm>
              <a:off x="5804025" y="4625075"/>
              <a:ext cx="16425" cy="14075"/>
            </a:xfrm>
            <a:custGeom>
              <a:avLst/>
              <a:gdLst/>
              <a:ahLst/>
              <a:cxnLst/>
              <a:rect l="l" t="t" r="r" b="b"/>
              <a:pathLst>
                <a:path w="657" h="563" extrusionOk="0">
                  <a:moveTo>
                    <a:pt x="376" y="1"/>
                  </a:moveTo>
                  <a:cubicBezTo>
                    <a:pt x="126" y="1"/>
                    <a:pt x="0" y="302"/>
                    <a:pt x="177" y="480"/>
                  </a:cubicBezTo>
                  <a:cubicBezTo>
                    <a:pt x="234" y="537"/>
                    <a:pt x="304" y="562"/>
                    <a:pt x="373" y="562"/>
                  </a:cubicBezTo>
                  <a:cubicBezTo>
                    <a:pt x="517" y="562"/>
                    <a:pt x="655" y="451"/>
                    <a:pt x="656" y="281"/>
                  </a:cubicBezTo>
                  <a:cubicBezTo>
                    <a:pt x="656" y="127"/>
                    <a:pt x="531" y="1"/>
                    <a:pt x="37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6" name="Google Shape;38596;p48"/>
            <p:cNvSpPr/>
            <p:nvPr/>
          </p:nvSpPr>
          <p:spPr>
            <a:xfrm>
              <a:off x="4576050" y="4852050"/>
              <a:ext cx="28225" cy="24175"/>
            </a:xfrm>
            <a:custGeom>
              <a:avLst/>
              <a:gdLst/>
              <a:ahLst/>
              <a:cxnLst/>
              <a:rect l="l" t="t" r="r" b="b"/>
              <a:pathLst>
                <a:path w="1129" h="967" extrusionOk="0">
                  <a:moveTo>
                    <a:pt x="645" y="0"/>
                  </a:moveTo>
                  <a:cubicBezTo>
                    <a:pt x="216" y="0"/>
                    <a:pt x="1" y="520"/>
                    <a:pt x="304" y="823"/>
                  </a:cubicBezTo>
                  <a:cubicBezTo>
                    <a:pt x="403" y="922"/>
                    <a:pt x="524" y="966"/>
                    <a:pt x="643" y="966"/>
                  </a:cubicBezTo>
                  <a:cubicBezTo>
                    <a:pt x="891" y="966"/>
                    <a:pt x="1129" y="773"/>
                    <a:pt x="1129" y="482"/>
                  </a:cubicBezTo>
                  <a:cubicBezTo>
                    <a:pt x="1129" y="217"/>
                    <a:pt x="912" y="0"/>
                    <a:pt x="64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7" name="Google Shape;38597;p48"/>
            <p:cNvSpPr/>
            <p:nvPr/>
          </p:nvSpPr>
          <p:spPr>
            <a:xfrm>
              <a:off x="4662500" y="4402000"/>
              <a:ext cx="20100" cy="20100"/>
            </a:xfrm>
            <a:custGeom>
              <a:avLst/>
              <a:gdLst/>
              <a:ahLst/>
              <a:cxnLst/>
              <a:rect l="l" t="t" r="r" b="b"/>
              <a:pathLst>
                <a:path w="804" h="804" extrusionOk="0">
                  <a:moveTo>
                    <a:pt x="402" y="0"/>
                  </a:moveTo>
                  <a:cubicBezTo>
                    <a:pt x="181" y="0"/>
                    <a:pt x="1" y="179"/>
                    <a:pt x="1" y="402"/>
                  </a:cubicBezTo>
                  <a:cubicBezTo>
                    <a:pt x="1" y="623"/>
                    <a:pt x="181" y="803"/>
                    <a:pt x="402" y="803"/>
                  </a:cubicBezTo>
                  <a:cubicBezTo>
                    <a:pt x="624" y="803"/>
                    <a:pt x="804" y="623"/>
                    <a:pt x="804" y="402"/>
                  </a:cubicBezTo>
                  <a:cubicBezTo>
                    <a:pt x="804" y="179"/>
                    <a:pt x="624"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8" name="Google Shape;38598;p48"/>
            <p:cNvSpPr/>
            <p:nvPr/>
          </p:nvSpPr>
          <p:spPr>
            <a:xfrm>
              <a:off x="4089850" y="4520525"/>
              <a:ext cx="16100" cy="16100"/>
            </a:xfrm>
            <a:custGeom>
              <a:avLst/>
              <a:gdLst/>
              <a:ahLst/>
              <a:cxnLst/>
              <a:rect l="l" t="t" r="r" b="b"/>
              <a:pathLst>
                <a:path w="644" h="644" extrusionOk="0">
                  <a:moveTo>
                    <a:pt x="322" y="1"/>
                  </a:moveTo>
                  <a:cubicBezTo>
                    <a:pt x="145" y="1"/>
                    <a:pt x="1" y="145"/>
                    <a:pt x="1" y="322"/>
                  </a:cubicBezTo>
                  <a:cubicBezTo>
                    <a:pt x="1" y="499"/>
                    <a:pt x="145" y="643"/>
                    <a:pt x="322" y="643"/>
                  </a:cubicBezTo>
                  <a:cubicBezTo>
                    <a:pt x="499" y="643"/>
                    <a:pt x="643" y="499"/>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9" name="Google Shape;38599;p48"/>
            <p:cNvSpPr/>
            <p:nvPr/>
          </p:nvSpPr>
          <p:spPr>
            <a:xfrm>
              <a:off x="4174250" y="4878200"/>
              <a:ext cx="28150" cy="28125"/>
            </a:xfrm>
            <a:custGeom>
              <a:avLst/>
              <a:gdLst/>
              <a:ahLst/>
              <a:cxnLst/>
              <a:rect l="l" t="t" r="r" b="b"/>
              <a:pathLst>
                <a:path w="1126" h="1125" extrusionOk="0">
                  <a:moveTo>
                    <a:pt x="563" y="0"/>
                  </a:moveTo>
                  <a:cubicBezTo>
                    <a:pt x="252" y="0"/>
                    <a:pt x="0" y="252"/>
                    <a:pt x="0" y="563"/>
                  </a:cubicBezTo>
                  <a:cubicBezTo>
                    <a:pt x="0" y="873"/>
                    <a:pt x="252" y="1125"/>
                    <a:pt x="563" y="1125"/>
                  </a:cubicBezTo>
                  <a:cubicBezTo>
                    <a:pt x="873" y="1125"/>
                    <a:pt x="1125" y="873"/>
                    <a:pt x="1125" y="563"/>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0" name="Google Shape;38600;p48"/>
            <p:cNvSpPr/>
            <p:nvPr/>
          </p:nvSpPr>
          <p:spPr>
            <a:xfrm>
              <a:off x="4568075" y="5059000"/>
              <a:ext cx="16075" cy="16075"/>
            </a:xfrm>
            <a:custGeom>
              <a:avLst/>
              <a:gdLst/>
              <a:ahLst/>
              <a:cxnLst/>
              <a:rect l="l" t="t" r="r" b="b"/>
              <a:pathLst>
                <a:path w="643" h="643" extrusionOk="0">
                  <a:moveTo>
                    <a:pt x="321" y="0"/>
                  </a:moveTo>
                  <a:cubicBezTo>
                    <a:pt x="144" y="0"/>
                    <a:pt x="0" y="144"/>
                    <a:pt x="0" y="322"/>
                  </a:cubicBezTo>
                  <a:cubicBezTo>
                    <a:pt x="0" y="500"/>
                    <a:pt x="144" y="643"/>
                    <a:pt x="321" y="643"/>
                  </a:cubicBezTo>
                  <a:cubicBezTo>
                    <a:pt x="499" y="643"/>
                    <a:pt x="643" y="500"/>
                    <a:pt x="643" y="322"/>
                  </a:cubicBezTo>
                  <a:cubicBezTo>
                    <a:pt x="643" y="144"/>
                    <a:pt x="499" y="0"/>
                    <a:pt x="32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1" name="Google Shape;38601;p48"/>
            <p:cNvSpPr/>
            <p:nvPr/>
          </p:nvSpPr>
          <p:spPr>
            <a:xfrm>
              <a:off x="3686000" y="4727475"/>
              <a:ext cx="20100" cy="20125"/>
            </a:xfrm>
            <a:custGeom>
              <a:avLst/>
              <a:gdLst/>
              <a:ahLst/>
              <a:cxnLst/>
              <a:rect l="l" t="t" r="r" b="b"/>
              <a:pathLst>
                <a:path w="804" h="805" extrusionOk="0">
                  <a:moveTo>
                    <a:pt x="402" y="1"/>
                  </a:moveTo>
                  <a:cubicBezTo>
                    <a:pt x="181" y="1"/>
                    <a:pt x="0" y="181"/>
                    <a:pt x="0" y="402"/>
                  </a:cubicBezTo>
                  <a:cubicBezTo>
                    <a:pt x="0" y="625"/>
                    <a:pt x="181" y="804"/>
                    <a:pt x="402" y="804"/>
                  </a:cubicBezTo>
                  <a:cubicBezTo>
                    <a:pt x="625" y="804"/>
                    <a:pt x="804" y="625"/>
                    <a:pt x="804" y="402"/>
                  </a:cubicBezTo>
                  <a:cubicBezTo>
                    <a:pt x="804" y="181"/>
                    <a:pt x="625"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2" name="Google Shape;38602;p48"/>
            <p:cNvSpPr/>
            <p:nvPr/>
          </p:nvSpPr>
          <p:spPr>
            <a:xfrm>
              <a:off x="3732225" y="4482375"/>
              <a:ext cx="16100" cy="16075"/>
            </a:xfrm>
            <a:custGeom>
              <a:avLst/>
              <a:gdLst/>
              <a:ahLst/>
              <a:cxnLst/>
              <a:rect l="l" t="t" r="r" b="b"/>
              <a:pathLst>
                <a:path w="644" h="643" extrusionOk="0">
                  <a:moveTo>
                    <a:pt x="322" y="0"/>
                  </a:moveTo>
                  <a:cubicBezTo>
                    <a:pt x="144" y="0"/>
                    <a:pt x="0" y="143"/>
                    <a:pt x="0" y="322"/>
                  </a:cubicBezTo>
                  <a:cubicBezTo>
                    <a:pt x="0" y="499"/>
                    <a:pt x="144" y="643"/>
                    <a:pt x="322" y="643"/>
                  </a:cubicBezTo>
                  <a:cubicBezTo>
                    <a:pt x="499" y="643"/>
                    <a:pt x="643" y="499"/>
                    <a:pt x="643" y="322"/>
                  </a:cubicBezTo>
                  <a:cubicBezTo>
                    <a:pt x="643" y="143"/>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3" name="Google Shape;38603;p48"/>
            <p:cNvSpPr/>
            <p:nvPr/>
          </p:nvSpPr>
          <p:spPr>
            <a:xfrm>
              <a:off x="3272100" y="4952500"/>
              <a:ext cx="8050" cy="8075"/>
            </a:xfrm>
            <a:custGeom>
              <a:avLst/>
              <a:gdLst/>
              <a:ahLst/>
              <a:cxnLst/>
              <a:rect l="l" t="t" r="r" b="b"/>
              <a:pathLst>
                <a:path w="322" h="323" extrusionOk="0">
                  <a:moveTo>
                    <a:pt x="161" y="1"/>
                  </a:moveTo>
                  <a:cubicBezTo>
                    <a:pt x="73" y="1"/>
                    <a:pt x="0" y="74"/>
                    <a:pt x="0" y="161"/>
                  </a:cubicBezTo>
                  <a:cubicBezTo>
                    <a:pt x="0" y="251"/>
                    <a:pt x="73" y="322"/>
                    <a:pt x="161" y="322"/>
                  </a:cubicBezTo>
                  <a:cubicBezTo>
                    <a:pt x="250" y="322"/>
                    <a:pt x="321" y="251"/>
                    <a:pt x="321" y="161"/>
                  </a:cubicBezTo>
                  <a:cubicBezTo>
                    <a:pt x="321" y="74"/>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4" name="Google Shape;38604;p48"/>
            <p:cNvSpPr/>
            <p:nvPr/>
          </p:nvSpPr>
          <p:spPr>
            <a:xfrm>
              <a:off x="3651850" y="5195650"/>
              <a:ext cx="8050" cy="8050"/>
            </a:xfrm>
            <a:custGeom>
              <a:avLst/>
              <a:gdLst/>
              <a:ahLst/>
              <a:cxnLst/>
              <a:rect l="l" t="t" r="r" b="b"/>
              <a:pathLst>
                <a:path w="322" h="322" extrusionOk="0">
                  <a:moveTo>
                    <a:pt x="161" y="0"/>
                  </a:moveTo>
                  <a:cubicBezTo>
                    <a:pt x="72" y="0"/>
                    <a:pt x="0" y="72"/>
                    <a:pt x="0" y="161"/>
                  </a:cubicBezTo>
                  <a:cubicBezTo>
                    <a:pt x="0" y="249"/>
                    <a:pt x="72" y="322"/>
                    <a:pt x="161" y="322"/>
                  </a:cubicBezTo>
                  <a:cubicBezTo>
                    <a:pt x="249" y="322"/>
                    <a:pt x="322" y="249"/>
                    <a:pt x="322" y="161"/>
                  </a:cubicBezTo>
                  <a:cubicBezTo>
                    <a:pt x="322" y="72"/>
                    <a:pt x="249"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5" name="Google Shape;38605;p48"/>
            <p:cNvSpPr/>
            <p:nvPr/>
          </p:nvSpPr>
          <p:spPr>
            <a:xfrm>
              <a:off x="2972700" y="4584850"/>
              <a:ext cx="28150" cy="28125"/>
            </a:xfrm>
            <a:custGeom>
              <a:avLst/>
              <a:gdLst/>
              <a:ahLst/>
              <a:cxnLst/>
              <a:rect l="l" t="t" r="r" b="b"/>
              <a:pathLst>
                <a:path w="1126" h="1125" extrusionOk="0">
                  <a:moveTo>
                    <a:pt x="563" y="0"/>
                  </a:moveTo>
                  <a:cubicBezTo>
                    <a:pt x="252" y="0"/>
                    <a:pt x="1" y="252"/>
                    <a:pt x="1" y="562"/>
                  </a:cubicBezTo>
                  <a:cubicBezTo>
                    <a:pt x="1" y="873"/>
                    <a:pt x="252" y="1125"/>
                    <a:pt x="563" y="1125"/>
                  </a:cubicBezTo>
                  <a:cubicBezTo>
                    <a:pt x="874" y="1125"/>
                    <a:pt x="1126" y="873"/>
                    <a:pt x="1126" y="562"/>
                  </a:cubicBezTo>
                  <a:cubicBezTo>
                    <a:pt x="1126"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6" name="Google Shape;38606;p48"/>
            <p:cNvSpPr/>
            <p:nvPr/>
          </p:nvSpPr>
          <p:spPr>
            <a:xfrm>
              <a:off x="3168025" y="4305550"/>
              <a:ext cx="41825" cy="40200"/>
            </a:xfrm>
            <a:custGeom>
              <a:avLst/>
              <a:gdLst/>
              <a:ahLst/>
              <a:cxnLst/>
              <a:rect l="l" t="t" r="r" b="b"/>
              <a:pathLst>
                <a:path w="1673" h="1608" extrusionOk="0">
                  <a:moveTo>
                    <a:pt x="870" y="0"/>
                  </a:moveTo>
                  <a:cubicBezTo>
                    <a:pt x="869" y="0"/>
                    <a:pt x="868" y="0"/>
                    <a:pt x="868" y="0"/>
                  </a:cubicBezTo>
                  <a:cubicBezTo>
                    <a:pt x="543" y="0"/>
                    <a:pt x="249" y="196"/>
                    <a:pt x="125" y="496"/>
                  </a:cubicBezTo>
                  <a:cubicBezTo>
                    <a:pt x="0" y="796"/>
                    <a:pt x="70" y="1142"/>
                    <a:pt x="299" y="1372"/>
                  </a:cubicBezTo>
                  <a:cubicBezTo>
                    <a:pt x="453" y="1525"/>
                    <a:pt x="660" y="1607"/>
                    <a:pt x="869" y="1607"/>
                  </a:cubicBezTo>
                  <a:cubicBezTo>
                    <a:pt x="972" y="1607"/>
                    <a:pt x="1076" y="1587"/>
                    <a:pt x="1175" y="1546"/>
                  </a:cubicBezTo>
                  <a:cubicBezTo>
                    <a:pt x="1475" y="1422"/>
                    <a:pt x="1671" y="1128"/>
                    <a:pt x="1672" y="804"/>
                  </a:cubicBezTo>
                  <a:cubicBezTo>
                    <a:pt x="1672" y="360"/>
                    <a:pt x="1313" y="0"/>
                    <a:pt x="870"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7" name="Google Shape;38607;p48"/>
            <p:cNvSpPr/>
            <p:nvPr/>
          </p:nvSpPr>
          <p:spPr>
            <a:xfrm>
              <a:off x="3416775" y="4301525"/>
              <a:ext cx="20100" cy="20100"/>
            </a:xfrm>
            <a:custGeom>
              <a:avLst/>
              <a:gdLst/>
              <a:ahLst/>
              <a:cxnLst/>
              <a:rect l="l" t="t" r="r" b="b"/>
              <a:pathLst>
                <a:path w="804" h="804" extrusionOk="0">
                  <a:moveTo>
                    <a:pt x="402" y="1"/>
                  </a:moveTo>
                  <a:cubicBezTo>
                    <a:pt x="179" y="1"/>
                    <a:pt x="1" y="179"/>
                    <a:pt x="1" y="402"/>
                  </a:cubicBezTo>
                  <a:cubicBezTo>
                    <a:pt x="1" y="624"/>
                    <a:pt x="179" y="804"/>
                    <a:pt x="402" y="804"/>
                  </a:cubicBezTo>
                  <a:cubicBezTo>
                    <a:pt x="624" y="804"/>
                    <a:pt x="804" y="624"/>
                    <a:pt x="804" y="402"/>
                  </a:cubicBezTo>
                  <a:cubicBezTo>
                    <a:pt x="804" y="179"/>
                    <a:pt x="624" y="1"/>
                    <a:pt x="40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8" name="Google Shape;38608;p48"/>
            <p:cNvSpPr/>
            <p:nvPr/>
          </p:nvSpPr>
          <p:spPr>
            <a:xfrm>
              <a:off x="2799900" y="5109250"/>
              <a:ext cx="36225" cy="36175"/>
            </a:xfrm>
            <a:custGeom>
              <a:avLst/>
              <a:gdLst/>
              <a:ahLst/>
              <a:cxnLst/>
              <a:rect l="l" t="t" r="r" b="b"/>
              <a:pathLst>
                <a:path w="1449" h="1447" extrusionOk="0">
                  <a:moveTo>
                    <a:pt x="725" y="0"/>
                  </a:moveTo>
                  <a:cubicBezTo>
                    <a:pt x="325" y="0"/>
                    <a:pt x="1" y="323"/>
                    <a:pt x="1" y="723"/>
                  </a:cubicBezTo>
                  <a:cubicBezTo>
                    <a:pt x="1" y="1124"/>
                    <a:pt x="325" y="1446"/>
                    <a:pt x="725" y="1446"/>
                  </a:cubicBezTo>
                  <a:cubicBezTo>
                    <a:pt x="1124" y="1446"/>
                    <a:pt x="1448" y="1124"/>
                    <a:pt x="1448" y="723"/>
                  </a:cubicBezTo>
                  <a:cubicBezTo>
                    <a:pt x="1448" y="323"/>
                    <a:pt x="1124" y="0"/>
                    <a:pt x="725"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9" name="Google Shape;38609;p48"/>
            <p:cNvSpPr/>
            <p:nvPr/>
          </p:nvSpPr>
          <p:spPr>
            <a:xfrm>
              <a:off x="2536700" y="4468300"/>
              <a:ext cx="52250" cy="52250"/>
            </a:xfrm>
            <a:custGeom>
              <a:avLst/>
              <a:gdLst/>
              <a:ahLst/>
              <a:cxnLst/>
              <a:rect l="l" t="t" r="r" b="b"/>
              <a:pathLst>
                <a:path w="2090" h="2090" extrusionOk="0">
                  <a:moveTo>
                    <a:pt x="1045" y="1"/>
                  </a:moveTo>
                  <a:cubicBezTo>
                    <a:pt x="468" y="1"/>
                    <a:pt x="1" y="468"/>
                    <a:pt x="1" y="1045"/>
                  </a:cubicBezTo>
                  <a:cubicBezTo>
                    <a:pt x="1" y="1621"/>
                    <a:pt x="468" y="2090"/>
                    <a:pt x="1045" y="2090"/>
                  </a:cubicBezTo>
                  <a:cubicBezTo>
                    <a:pt x="1623" y="2090"/>
                    <a:pt x="2090" y="1621"/>
                    <a:pt x="2090" y="1045"/>
                  </a:cubicBezTo>
                  <a:cubicBezTo>
                    <a:pt x="2090" y="468"/>
                    <a:pt x="1623" y="1"/>
                    <a:pt x="104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0" name="Google Shape;38610;p48"/>
            <p:cNvSpPr/>
            <p:nvPr/>
          </p:nvSpPr>
          <p:spPr>
            <a:xfrm>
              <a:off x="2773800" y="415082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5" y="803"/>
                    <a:pt x="803" y="625"/>
                    <a:pt x="803" y="402"/>
                  </a:cubicBezTo>
                  <a:cubicBezTo>
                    <a:pt x="803" y="180"/>
                    <a:pt x="625"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1" name="Google Shape;38611;p48"/>
            <p:cNvSpPr/>
            <p:nvPr/>
          </p:nvSpPr>
          <p:spPr>
            <a:xfrm>
              <a:off x="2329750" y="4988650"/>
              <a:ext cx="16100" cy="16150"/>
            </a:xfrm>
            <a:custGeom>
              <a:avLst/>
              <a:gdLst/>
              <a:ahLst/>
              <a:cxnLst/>
              <a:rect l="l" t="t" r="r" b="b"/>
              <a:pathLst>
                <a:path w="644" h="646" extrusionOk="0">
                  <a:moveTo>
                    <a:pt x="322" y="1"/>
                  </a:moveTo>
                  <a:cubicBezTo>
                    <a:pt x="145" y="1"/>
                    <a:pt x="1" y="145"/>
                    <a:pt x="1" y="324"/>
                  </a:cubicBezTo>
                  <a:cubicBezTo>
                    <a:pt x="1" y="501"/>
                    <a:pt x="145" y="645"/>
                    <a:pt x="322" y="645"/>
                  </a:cubicBezTo>
                  <a:cubicBezTo>
                    <a:pt x="500" y="645"/>
                    <a:pt x="644" y="501"/>
                    <a:pt x="644" y="324"/>
                  </a:cubicBezTo>
                  <a:cubicBezTo>
                    <a:pt x="644" y="145"/>
                    <a:pt x="500"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2" name="Google Shape;38612;p48"/>
            <p:cNvSpPr/>
            <p:nvPr/>
          </p:nvSpPr>
          <p:spPr>
            <a:xfrm>
              <a:off x="2203150" y="4618975"/>
              <a:ext cx="24175" cy="24125"/>
            </a:xfrm>
            <a:custGeom>
              <a:avLst/>
              <a:gdLst/>
              <a:ahLst/>
              <a:cxnLst/>
              <a:rect l="l" t="t" r="r" b="b"/>
              <a:pathLst>
                <a:path w="967" h="965" extrusionOk="0">
                  <a:moveTo>
                    <a:pt x="484" y="1"/>
                  </a:moveTo>
                  <a:cubicBezTo>
                    <a:pt x="217" y="1"/>
                    <a:pt x="0" y="216"/>
                    <a:pt x="0" y="483"/>
                  </a:cubicBezTo>
                  <a:cubicBezTo>
                    <a:pt x="0" y="750"/>
                    <a:pt x="217" y="965"/>
                    <a:pt x="484" y="965"/>
                  </a:cubicBezTo>
                  <a:cubicBezTo>
                    <a:pt x="749" y="965"/>
                    <a:pt x="966" y="750"/>
                    <a:pt x="966" y="483"/>
                  </a:cubicBezTo>
                  <a:cubicBezTo>
                    <a:pt x="966" y="216"/>
                    <a:pt x="749" y="1"/>
                    <a:pt x="48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3" name="Google Shape;38613;p48"/>
            <p:cNvSpPr/>
            <p:nvPr/>
          </p:nvSpPr>
          <p:spPr>
            <a:xfrm>
              <a:off x="2154950" y="4283450"/>
              <a:ext cx="8050" cy="8050"/>
            </a:xfrm>
            <a:custGeom>
              <a:avLst/>
              <a:gdLst/>
              <a:ahLst/>
              <a:cxnLst/>
              <a:rect l="l" t="t" r="r" b="b"/>
              <a:pathLst>
                <a:path w="322" h="322" extrusionOk="0">
                  <a:moveTo>
                    <a:pt x="161" y="0"/>
                  </a:moveTo>
                  <a:cubicBezTo>
                    <a:pt x="71" y="0"/>
                    <a:pt x="0" y="72"/>
                    <a:pt x="0" y="161"/>
                  </a:cubicBezTo>
                  <a:cubicBezTo>
                    <a:pt x="0" y="249"/>
                    <a:pt x="71" y="322"/>
                    <a:pt x="161" y="322"/>
                  </a:cubicBezTo>
                  <a:cubicBezTo>
                    <a:pt x="250" y="322"/>
                    <a:pt x="322" y="249"/>
                    <a:pt x="322" y="161"/>
                  </a:cubicBezTo>
                  <a:cubicBezTo>
                    <a:pt x="322" y="72"/>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4" name="Google Shape;38614;p48"/>
            <p:cNvSpPr/>
            <p:nvPr/>
          </p:nvSpPr>
          <p:spPr>
            <a:xfrm>
              <a:off x="1911775" y="4856050"/>
              <a:ext cx="28200" cy="24175"/>
            </a:xfrm>
            <a:custGeom>
              <a:avLst/>
              <a:gdLst/>
              <a:ahLst/>
              <a:cxnLst/>
              <a:rect l="l" t="t" r="r" b="b"/>
              <a:pathLst>
                <a:path w="1128" h="967" extrusionOk="0">
                  <a:moveTo>
                    <a:pt x="646" y="1"/>
                  </a:moveTo>
                  <a:cubicBezTo>
                    <a:pt x="215" y="1"/>
                    <a:pt x="0" y="521"/>
                    <a:pt x="305" y="824"/>
                  </a:cubicBezTo>
                  <a:cubicBezTo>
                    <a:pt x="403" y="923"/>
                    <a:pt x="524" y="967"/>
                    <a:pt x="642" y="967"/>
                  </a:cubicBezTo>
                  <a:cubicBezTo>
                    <a:pt x="890" y="967"/>
                    <a:pt x="1128" y="774"/>
                    <a:pt x="1128" y="483"/>
                  </a:cubicBezTo>
                  <a:cubicBezTo>
                    <a:pt x="1128" y="218"/>
                    <a:pt x="911" y="1"/>
                    <a:pt x="64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5" name="Google Shape;38615;p48"/>
            <p:cNvSpPr/>
            <p:nvPr/>
          </p:nvSpPr>
          <p:spPr>
            <a:xfrm>
              <a:off x="1968075" y="5073050"/>
              <a:ext cx="16100" cy="16125"/>
            </a:xfrm>
            <a:custGeom>
              <a:avLst/>
              <a:gdLst/>
              <a:ahLst/>
              <a:cxnLst/>
              <a:rect l="l" t="t" r="r" b="b"/>
              <a:pathLst>
                <a:path w="644" h="645" extrusionOk="0">
                  <a:moveTo>
                    <a:pt x="322" y="1"/>
                  </a:moveTo>
                  <a:cubicBezTo>
                    <a:pt x="145" y="1"/>
                    <a:pt x="1" y="145"/>
                    <a:pt x="1" y="324"/>
                  </a:cubicBezTo>
                  <a:cubicBezTo>
                    <a:pt x="1" y="501"/>
                    <a:pt x="145" y="645"/>
                    <a:pt x="322" y="645"/>
                  </a:cubicBezTo>
                  <a:cubicBezTo>
                    <a:pt x="499" y="645"/>
                    <a:pt x="643" y="501"/>
                    <a:pt x="643" y="324"/>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6" name="Google Shape;38616;p48"/>
            <p:cNvSpPr/>
            <p:nvPr/>
          </p:nvSpPr>
          <p:spPr>
            <a:xfrm>
              <a:off x="1666700" y="4618975"/>
              <a:ext cx="32150" cy="32175"/>
            </a:xfrm>
            <a:custGeom>
              <a:avLst/>
              <a:gdLst/>
              <a:ahLst/>
              <a:cxnLst/>
              <a:rect l="l" t="t" r="r" b="b"/>
              <a:pathLst>
                <a:path w="1286" h="1287" extrusionOk="0">
                  <a:moveTo>
                    <a:pt x="643" y="1"/>
                  </a:moveTo>
                  <a:cubicBezTo>
                    <a:pt x="288" y="1"/>
                    <a:pt x="0" y="289"/>
                    <a:pt x="0" y="644"/>
                  </a:cubicBezTo>
                  <a:cubicBezTo>
                    <a:pt x="0" y="998"/>
                    <a:pt x="288" y="1286"/>
                    <a:pt x="643" y="1286"/>
                  </a:cubicBezTo>
                  <a:cubicBezTo>
                    <a:pt x="999" y="1286"/>
                    <a:pt x="1285" y="998"/>
                    <a:pt x="1285" y="644"/>
                  </a:cubicBezTo>
                  <a:cubicBezTo>
                    <a:pt x="1285" y="289"/>
                    <a:pt x="999" y="1"/>
                    <a:pt x="64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7" name="Google Shape;38617;p48"/>
            <p:cNvSpPr/>
            <p:nvPr/>
          </p:nvSpPr>
          <p:spPr>
            <a:xfrm>
              <a:off x="1787225" y="4325625"/>
              <a:ext cx="32200" cy="32175"/>
            </a:xfrm>
            <a:custGeom>
              <a:avLst/>
              <a:gdLst/>
              <a:ahLst/>
              <a:cxnLst/>
              <a:rect l="l" t="t" r="r" b="b"/>
              <a:pathLst>
                <a:path w="1288" h="1287" extrusionOk="0">
                  <a:moveTo>
                    <a:pt x="644" y="1"/>
                  </a:moveTo>
                  <a:cubicBezTo>
                    <a:pt x="289" y="1"/>
                    <a:pt x="1" y="289"/>
                    <a:pt x="1" y="643"/>
                  </a:cubicBezTo>
                  <a:cubicBezTo>
                    <a:pt x="1" y="998"/>
                    <a:pt x="289" y="1286"/>
                    <a:pt x="644" y="1286"/>
                  </a:cubicBezTo>
                  <a:cubicBezTo>
                    <a:pt x="1000" y="1286"/>
                    <a:pt x="1288" y="998"/>
                    <a:pt x="1288" y="643"/>
                  </a:cubicBezTo>
                  <a:cubicBezTo>
                    <a:pt x="1288" y="289"/>
                    <a:pt x="1000"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8" name="Google Shape;38618;p48"/>
            <p:cNvSpPr/>
            <p:nvPr/>
          </p:nvSpPr>
          <p:spPr>
            <a:xfrm>
              <a:off x="1596350" y="4064400"/>
              <a:ext cx="36225" cy="36225"/>
            </a:xfrm>
            <a:custGeom>
              <a:avLst/>
              <a:gdLst/>
              <a:ahLst/>
              <a:cxnLst/>
              <a:rect l="l" t="t" r="r" b="b"/>
              <a:pathLst>
                <a:path w="1449" h="1449" extrusionOk="0">
                  <a:moveTo>
                    <a:pt x="725" y="1"/>
                  </a:moveTo>
                  <a:cubicBezTo>
                    <a:pt x="325" y="1"/>
                    <a:pt x="1" y="325"/>
                    <a:pt x="1" y="725"/>
                  </a:cubicBezTo>
                  <a:cubicBezTo>
                    <a:pt x="1" y="1124"/>
                    <a:pt x="325" y="1449"/>
                    <a:pt x="725" y="1449"/>
                  </a:cubicBezTo>
                  <a:cubicBezTo>
                    <a:pt x="1124" y="1449"/>
                    <a:pt x="1448" y="1124"/>
                    <a:pt x="1448" y="725"/>
                  </a:cubicBezTo>
                  <a:cubicBezTo>
                    <a:pt x="1448" y="325"/>
                    <a:pt x="1124" y="1"/>
                    <a:pt x="72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9" name="Google Shape;38619;p48"/>
            <p:cNvSpPr/>
            <p:nvPr/>
          </p:nvSpPr>
          <p:spPr>
            <a:xfrm>
              <a:off x="1170400" y="4600900"/>
              <a:ext cx="12075" cy="12075"/>
            </a:xfrm>
            <a:custGeom>
              <a:avLst/>
              <a:gdLst/>
              <a:ahLst/>
              <a:cxnLst/>
              <a:rect l="l" t="t" r="r" b="b"/>
              <a:pathLst>
                <a:path w="483" h="483" extrusionOk="0">
                  <a:moveTo>
                    <a:pt x="241" y="1"/>
                  </a:moveTo>
                  <a:cubicBezTo>
                    <a:pt x="108" y="1"/>
                    <a:pt x="0" y="108"/>
                    <a:pt x="0" y="242"/>
                  </a:cubicBezTo>
                  <a:cubicBezTo>
                    <a:pt x="0" y="375"/>
                    <a:pt x="108" y="483"/>
                    <a:pt x="241" y="483"/>
                  </a:cubicBezTo>
                  <a:cubicBezTo>
                    <a:pt x="375" y="483"/>
                    <a:pt x="482" y="375"/>
                    <a:pt x="482" y="242"/>
                  </a:cubicBezTo>
                  <a:cubicBezTo>
                    <a:pt x="482" y="108"/>
                    <a:pt x="375" y="1"/>
                    <a:pt x="24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0" name="Google Shape;38620;p48"/>
            <p:cNvSpPr/>
            <p:nvPr/>
          </p:nvSpPr>
          <p:spPr>
            <a:xfrm>
              <a:off x="1228675" y="4954525"/>
              <a:ext cx="12075" cy="12075"/>
            </a:xfrm>
            <a:custGeom>
              <a:avLst/>
              <a:gdLst/>
              <a:ahLst/>
              <a:cxnLst/>
              <a:rect l="l" t="t" r="r" b="b"/>
              <a:pathLst>
                <a:path w="483" h="483" extrusionOk="0">
                  <a:moveTo>
                    <a:pt x="242" y="0"/>
                  </a:moveTo>
                  <a:cubicBezTo>
                    <a:pt x="108" y="0"/>
                    <a:pt x="1" y="109"/>
                    <a:pt x="1" y="241"/>
                  </a:cubicBezTo>
                  <a:cubicBezTo>
                    <a:pt x="1" y="374"/>
                    <a:pt x="108" y="482"/>
                    <a:pt x="242" y="482"/>
                  </a:cubicBezTo>
                  <a:cubicBezTo>
                    <a:pt x="375" y="482"/>
                    <a:pt x="483" y="374"/>
                    <a:pt x="483" y="241"/>
                  </a:cubicBezTo>
                  <a:cubicBezTo>
                    <a:pt x="483" y="109"/>
                    <a:pt x="375"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1" name="Google Shape;38621;p48"/>
            <p:cNvSpPr/>
            <p:nvPr/>
          </p:nvSpPr>
          <p:spPr>
            <a:xfrm>
              <a:off x="1477825" y="5193650"/>
              <a:ext cx="32175" cy="32150"/>
            </a:xfrm>
            <a:custGeom>
              <a:avLst/>
              <a:gdLst/>
              <a:ahLst/>
              <a:cxnLst/>
              <a:rect l="l" t="t" r="r" b="b"/>
              <a:pathLst>
                <a:path w="1287" h="1286" extrusionOk="0">
                  <a:moveTo>
                    <a:pt x="644" y="0"/>
                  </a:moveTo>
                  <a:cubicBezTo>
                    <a:pt x="288" y="0"/>
                    <a:pt x="0" y="288"/>
                    <a:pt x="0" y="643"/>
                  </a:cubicBezTo>
                  <a:cubicBezTo>
                    <a:pt x="0" y="997"/>
                    <a:pt x="288" y="1286"/>
                    <a:pt x="644" y="1286"/>
                  </a:cubicBezTo>
                  <a:cubicBezTo>
                    <a:pt x="999" y="1286"/>
                    <a:pt x="1287" y="997"/>
                    <a:pt x="1287" y="643"/>
                  </a:cubicBezTo>
                  <a:cubicBezTo>
                    <a:pt x="1287" y="288"/>
                    <a:pt x="999" y="0"/>
                    <a:pt x="64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2" name="Google Shape;38622;p48"/>
            <p:cNvSpPr/>
            <p:nvPr/>
          </p:nvSpPr>
          <p:spPr>
            <a:xfrm>
              <a:off x="1369325" y="4733500"/>
              <a:ext cx="28125" cy="28150"/>
            </a:xfrm>
            <a:custGeom>
              <a:avLst/>
              <a:gdLst/>
              <a:ahLst/>
              <a:cxnLst/>
              <a:rect l="l" t="t" r="r" b="b"/>
              <a:pathLst>
                <a:path w="1125" h="1126" extrusionOk="0">
                  <a:moveTo>
                    <a:pt x="563" y="1"/>
                  </a:moveTo>
                  <a:cubicBezTo>
                    <a:pt x="252" y="1"/>
                    <a:pt x="0" y="252"/>
                    <a:pt x="0" y="563"/>
                  </a:cubicBezTo>
                  <a:cubicBezTo>
                    <a:pt x="0" y="874"/>
                    <a:pt x="252" y="1125"/>
                    <a:pt x="563" y="1125"/>
                  </a:cubicBezTo>
                  <a:cubicBezTo>
                    <a:pt x="873" y="1125"/>
                    <a:pt x="1125" y="874"/>
                    <a:pt x="1125" y="563"/>
                  </a:cubicBezTo>
                  <a:cubicBezTo>
                    <a:pt x="1125"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3" name="Google Shape;38623;p48"/>
            <p:cNvSpPr/>
            <p:nvPr/>
          </p:nvSpPr>
          <p:spPr>
            <a:xfrm>
              <a:off x="841450" y="4848025"/>
              <a:ext cx="37625" cy="36200"/>
            </a:xfrm>
            <a:custGeom>
              <a:avLst/>
              <a:gdLst/>
              <a:ahLst/>
              <a:cxnLst/>
              <a:rect l="l" t="t" r="r" b="b"/>
              <a:pathLst>
                <a:path w="1505" h="1448" extrusionOk="0">
                  <a:moveTo>
                    <a:pt x="782" y="1"/>
                  </a:moveTo>
                  <a:cubicBezTo>
                    <a:pt x="489" y="1"/>
                    <a:pt x="225" y="176"/>
                    <a:pt x="113" y="448"/>
                  </a:cubicBezTo>
                  <a:cubicBezTo>
                    <a:pt x="1" y="718"/>
                    <a:pt x="63" y="1028"/>
                    <a:pt x="271" y="1236"/>
                  </a:cubicBezTo>
                  <a:cubicBezTo>
                    <a:pt x="409" y="1374"/>
                    <a:pt x="593" y="1447"/>
                    <a:pt x="782" y="1447"/>
                  </a:cubicBezTo>
                  <a:cubicBezTo>
                    <a:pt x="875" y="1447"/>
                    <a:pt x="969" y="1429"/>
                    <a:pt x="1059" y="1392"/>
                  </a:cubicBezTo>
                  <a:cubicBezTo>
                    <a:pt x="1329" y="1280"/>
                    <a:pt x="1505" y="1016"/>
                    <a:pt x="1505" y="724"/>
                  </a:cubicBezTo>
                  <a:cubicBezTo>
                    <a:pt x="1505" y="325"/>
                    <a:pt x="1182" y="1"/>
                    <a:pt x="78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4" name="Google Shape;38624;p48"/>
            <p:cNvSpPr/>
            <p:nvPr/>
          </p:nvSpPr>
          <p:spPr>
            <a:xfrm>
              <a:off x="834825" y="4590875"/>
              <a:ext cx="14125" cy="12075"/>
            </a:xfrm>
            <a:custGeom>
              <a:avLst/>
              <a:gdLst/>
              <a:ahLst/>
              <a:cxnLst/>
              <a:rect l="l" t="t" r="r" b="b"/>
              <a:pathLst>
                <a:path w="565" h="483" extrusionOk="0">
                  <a:moveTo>
                    <a:pt x="323" y="0"/>
                  </a:moveTo>
                  <a:cubicBezTo>
                    <a:pt x="108" y="0"/>
                    <a:pt x="1" y="259"/>
                    <a:pt x="152" y="411"/>
                  </a:cubicBezTo>
                  <a:cubicBezTo>
                    <a:pt x="202" y="461"/>
                    <a:pt x="263" y="483"/>
                    <a:pt x="322" y="483"/>
                  </a:cubicBezTo>
                  <a:cubicBezTo>
                    <a:pt x="446" y="483"/>
                    <a:pt x="564" y="386"/>
                    <a:pt x="564" y="241"/>
                  </a:cubicBezTo>
                  <a:cubicBezTo>
                    <a:pt x="564" y="108"/>
                    <a:pt x="457" y="0"/>
                    <a:pt x="32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5" name="Google Shape;38625;p48"/>
            <p:cNvSpPr/>
            <p:nvPr/>
          </p:nvSpPr>
          <p:spPr>
            <a:xfrm>
              <a:off x="366700" y="5113250"/>
              <a:ext cx="40225" cy="40200"/>
            </a:xfrm>
            <a:custGeom>
              <a:avLst/>
              <a:gdLst/>
              <a:ahLst/>
              <a:cxnLst/>
              <a:rect l="l" t="t" r="r" b="b"/>
              <a:pathLst>
                <a:path w="1609" h="1608" extrusionOk="0">
                  <a:moveTo>
                    <a:pt x="805" y="1"/>
                  </a:moveTo>
                  <a:cubicBezTo>
                    <a:pt x="361" y="1"/>
                    <a:pt x="0" y="360"/>
                    <a:pt x="0" y="804"/>
                  </a:cubicBezTo>
                  <a:cubicBezTo>
                    <a:pt x="0" y="1248"/>
                    <a:pt x="361" y="1608"/>
                    <a:pt x="805" y="1608"/>
                  </a:cubicBezTo>
                  <a:cubicBezTo>
                    <a:pt x="1248" y="1608"/>
                    <a:pt x="1609" y="1248"/>
                    <a:pt x="1609" y="804"/>
                  </a:cubicBezTo>
                  <a:cubicBezTo>
                    <a:pt x="1609" y="360"/>
                    <a:pt x="1248" y="1"/>
                    <a:pt x="80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6" name="Google Shape;38626;p48"/>
            <p:cNvSpPr/>
            <p:nvPr/>
          </p:nvSpPr>
          <p:spPr>
            <a:xfrm>
              <a:off x="356650" y="4755600"/>
              <a:ext cx="28175" cy="28175"/>
            </a:xfrm>
            <a:custGeom>
              <a:avLst/>
              <a:gdLst/>
              <a:ahLst/>
              <a:cxnLst/>
              <a:rect l="l" t="t" r="r" b="b"/>
              <a:pathLst>
                <a:path w="1127" h="1127" extrusionOk="0">
                  <a:moveTo>
                    <a:pt x="563" y="0"/>
                  </a:moveTo>
                  <a:cubicBezTo>
                    <a:pt x="252" y="0"/>
                    <a:pt x="1" y="252"/>
                    <a:pt x="1" y="563"/>
                  </a:cubicBezTo>
                  <a:cubicBezTo>
                    <a:pt x="1" y="874"/>
                    <a:pt x="252" y="1127"/>
                    <a:pt x="563" y="1127"/>
                  </a:cubicBezTo>
                  <a:cubicBezTo>
                    <a:pt x="874" y="1127"/>
                    <a:pt x="1127" y="874"/>
                    <a:pt x="1127" y="563"/>
                  </a:cubicBezTo>
                  <a:cubicBezTo>
                    <a:pt x="1127" y="252"/>
                    <a:pt x="874"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7" name="Google Shape;38627;p48"/>
            <p:cNvSpPr/>
            <p:nvPr/>
          </p:nvSpPr>
          <p:spPr>
            <a:xfrm>
              <a:off x="236675" y="4365800"/>
              <a:ext cx="37625" cy="36200"/>
            </a:xfrm>
            <a:custGeom>
              <a:avLst/>
              <a:gdLst/>
              <a:ahLst/>
              <a:cxnLst/>
              <a:rect l="l" t="t" r="r" b="b"/>
              <a:pathLst>
                <a:path w="1505" h="1448" extrusionOk="0">
                  <a:moveTo>
                    <a:pt x="781" y="0"/>
                  </a:moveTo>
                  <a:cubicBezTo>
                    <a:pt x="489" y="0"/>
                    <a:pt x="225" y="178"/>
                    <a:pt x="113" y="448"/>
                  </a:cubicBezTo>
                  <a:cubicBezTo>
                    <a:pt x="0" y="717"/>
                    <a:pt x="63" y="1030"/>
                    <a:pt x="270" y="1236"/>
                  </a:cubicBezTo>
                  <a:cubicBezTo>
                    <a:pt x="408" y="1375"/>
                    <a:pt x="593" y="1448"/>
                    <a:pt x="782" y="1448"/>
                  </a:cubicBezTo>
                  <a:cubicBezTo>
                    <a:pt x="875" y="1448"/>
                    <a:pt x="969" y="1430"/>
                    <a:pt x="1058" y="1393"/>
                  </a:cubicBezTo>
                  <a:cubicBezTo>
                    <a:pt x="1328" y="1281"/>
                    <a:pt x="1504" y="1018"/>
                    <a:pt x="1504" y="725"/>
                  </a:cubicBezTo>
                  <a:cubicBezTo>
                    <a:pt x="1504" y="325"/>
                    <a:pt x="1181" y="0"/>
                    <a:pt x="78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8" name="Google Shape;38628;p48"/>
            <p:cNvSpPr/>
            <p:nvPr/>
          </p:nvSpPr>
          <p:spPr>
            <a:xfrm>
              <a:off x="648000" y="4058375"/>
              <a:ext cx="16100" cy="16150"/>
            </a:xfrm>
            <a:custGeom>
              <a:avLst/>
              <a:gdLst/>
              <a:ahLst/>
              <a:cxnLst/>
              <a:rect l="l" t="t" r="r" b="b"/>
              <a:pathLst>
                <a:path w="644" h="646" extrusionOk="0">
                  <a:moveTo>
                    <a:pt x="322" y="1"/>
                  </a:moveTo>
                  <a:cubicBezTo>
                    <a:pt x="144" y="1"/>
                    <a:pt x="0" y="145"/>
                    <a:pt x="0" y="322"/>
                  </a:cubicBezTo>
                  <a:cubicBezTo>
                    <a:pt x="0" y="501"/>
                    <a:pt x="144" y="645"/>
                    <a:pt x="322" y="645"/>
                  </a:cubicBezTo>
                  <a:cubicBezTo>
                    <a:pt x="499" y="645"/>
                    <a:pt x="643" y="501"/>
                    <a:pt x="643" y="322"/>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9" name="Google Shape;38629;p48"/>
            <p:cNvSpPr/>
            <p:nvPr/>
          </p:nvSpPr>
          <p:spPr>
            <a:xfrm>
              <a:off x="1174425" y="4010175"/>
              <a:ext cx="28175" cy="28150"/>
            </a:xfrm>
            <a:custGeom>
              <a:avLst/>
              <a:gdLst/>
              <a:ahLst/>
              <a:cxnLst/>
              <a:rect l="l" t="t" r="r" b="b"/>
              <a:pathLst>
                <a:path w="1127" h="1126" extrusionOk="0">
                  <a:moveTo>
                    <a:pt x="563" y="1"/>
                  </a:moveTo>
                  <a:cubicBezTo>
                    <a:pt x="252" y="1"/>
                    <a:pt x="0" y="252"/>
                    <a:pt x="0" y="563"/>
                  </a:cubicBezTo>
                  <a:cubicBezTo>
                    <a:pt x="0" y="874"/>
                    <a:pt x="252" y="1125"/>
                    <a:pt x="563" y="1125"/>
                  </a:cubicBezTo>
                  <a:cubicBezTo>
                    <a:pt x="873" y="1125"/>
                    <a:pt x="1126" y="874"/>
                    <a:pt x="1126" y="563"/>
                  </a:cubicBezTo>
                  <a:cubicBezTo>
                    <a:pt x="1126" y="252"/>
                    <a:pt x="873" y="1"/>
                    <a:pt x="56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0" name="Google Shape;38630;p48"/>
            <p:cNvSpPr/>
            <p:nvPr/>
          </p:nvSpPr>
          <p:spPr>
            <a:xfrm>
              <a:off x="1335175" y="3654525"/>
              <a:ext cx="16100" cy="16125"/>
            </a:xfrm>
            <a:custGeom>
              <a:avLst/>
              <a:gdLst/>
              <a:ahLst/>
              <a:cxnLst/>
              <a:rect l="l" t="t" r="r" b="b"/>
              <a:pathLst>
                <a:path w="644" h="645" extrusionOk="0">
                  <a:moveTo>
                    <a:pt x="322" y="1"/>
                  </a:moveTo>
                  <a:cubicBezTo>
                    <a:pt x="144" y="1"/>
                    <a:pt x="0" y="145"/>
                    <a:pt x="0" y="323"/>
                  </a:cubicBezTo>
                  <a:cubicBezTo>
                    <a:pt x="0" y="501"/>
                    <a:pt x="144" y="645"/>
                    <a:pt x="322" y="645"/>
                  </a:cubicBezTo>
                  <a:cubicBezTo>
                    <a:pt x="499" y="645"/>
                    <a:pt x="643" y="501"/>
                    <a:pt x="643" y="323"/>
                  </a:cubicBezTo>
                  <a:cubicBezTo>
                    <a:pt x="643" y="145"/>
                    <a:pt x="499" y="1"/>
                    <a:pt x="32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1" name="Google Shape;38631;p48"/>
            <p:cNvSpPr/>
            <p:nvPr/>
          </p:nvSpPr>
          <p:spPr>
            <a:xfrm>
              <a:off x="441050" y="3781125"/>
              <a:ext cx="36175" cy="36200"/>
            </a:xfrm>
            <a:custGeom>
              <a:avLst/>
              <a:gdLst/>
              <a:ahLst/>
              <a:cxnLst/>
              <a:rect l="l" t="t" r="r" b="b"/>
              <a:pathLst>
                <a:path w="1447" h="1448" extrusionOk="0">
                  <a:moveTo>
                    <a:pt x="723" y="1"/>
                  </a:moveTo>
                  <a:cubicBezTo>
                    <a:pt x="325" y="1"/>
                    <a:pt x="0" y="324"/>
                    <a:pt x="0" y="724"/>
                  </a:cubicBezTo>
                  <a:cubicBezTo>
                    <a:pt x="0" y="1123"/>
                    <a:pt x="325" y="1447"/>
                    <a:pt x="723" y="1447"/>
                  </a:cubicBezTo>
                  <a:cubicBezTo>
                    <a:pt x="1124" y="1447"/>
                    <a:pt x="1447" y="1123"/>
                    <a:pt x="1447" y="724"/>
                  </a:cubicBezTo>
                  <a:cubicBezTo>
                    <a:pt x="1447" y="324"/>
                    <a:pt x="1124" y="1"/>
                    <a:pt x="72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2" name="Google Shape;38632;p48"/>
            <p:cNvSpPr/>
            <p:nvPr/>
          </p:nvSpPr>
          <p:spPr>
            <a:xfrm>
              <a:off x="336575" y="3429500"/>
              <a:ext cx="8050" cy="8050"/>
            </a:xfrm>
            <a:custGeom>
              <a:avLst/>
              <a:gdLst/>
              <a:ahLst/>
              <a:cxnLst/>
              <a:rect l="l" t="t" r="r" b="b"/>
              <a:pathLst>
                <a:path w="322" h="322" extrusionOk="0">
                  <a:moveTo>
                    <a:pt x="161" y="0"/>
                  </a:moveTo>
                  <a:cubicBezTo>
                    <a:pt x="71" y="0"/>
                    <a:pt x="0" y="73"/>
                    <a:pt x="0" y="161"/>
                  </a:cubicBezTo>
                  <a:cubicBezTo>
                    <a:pt x="0" y="251"/>
                    <a:pt x="71" y="322"/>
                    <a:pt x="161" y="322"/>
                  </a:cubicBezTo>
                  <a:cubicBezTo>
                    <a:pt x="250" y="322"/>
                    <a:pt x="322" y="251"/>
                    <a:pt x="322" y="161"/>
                  </a:cubicBezTo>
                  <a:cubicBezTo>
                    <a:pt x="322" y="73"/>
                    <a:pt x="250"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3" name="Google Shape;38633;p48"/>
            <p:cNvSpPr/>
            <p:nvPr/>
          </p:nvSpPr>
          <p:spPr>
            <a:xfrm>
              <a:off x="824100" y="3258750"/>
              <a:ext cx="32875" cy="28125"/>
            </a:xfrm>
            <a:custGeom>
              <a:avLst/>
              <a:gdLst/>
              <a:ahLst/>
              <a:cxnLst/>
              <a:rect l="l" t="t" r="r" b="b"/>
              <a:pathLst>
                <a:path w="1315" h="1125" extrusionOk="0">
                  <a:moveTo>
                    <a:pt x="752" y="0"/>
                  </a:moveTo>
                  <a:cubicBezTo>
                    <a:pt x="251" y="0"/>
                    <a:pt x="1" y="605"/>
                    <a:pt x="355" y="960"/>
                  </a:cubicBezTo>
                  <a:cubicBezTo>
                    <a:pt x="463" y="1067"/>
                    <a:pt x="606" y="1124"/>
                    <a:pt x="752" y="1124"/>
                  </a:cubicBezTo>
                  <a:cubicBezTo>
                    <a:pt x="824" y="1124"/>
                    <a:pt x="898" y="1110"/>
                    <a:pt x="968" y="1081"/>
                  </a:cubicBezTo>
                  <a:cubicBezTo>
                    <a:pt x="1178" y="994"/>
                    <a:pt x="1315" y="790"/>
                    <a:pt x="1315" y="562"/>
                  </a:cubicBezTo>
                  <a:cubicBezTo>
                    <a:pt x="1315" y="252"/>
                    <a:pt x="1063" y="0"/>
                    <a:pt x="75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4" name="Google Shape;38634;p48"/>
            <p:cNvSpPr/>
            <p:nvPr/>
          </p:nvSpPr>
          <p:spPr>
            <a:xfrm>
              <a:off x="748450" y="3570125"/>
              <a:ext cx="24150" cy="24175"/>
            </a:xfrm>
            <a:custGeom>
              <a:avLst/>
              <a:gdLst/>
              <a:ahLst/>
              <a:cxnLst/>
              <a:rect l="l" t="t" r="r" b="b"/>
              <a:pathLst>
                <a:path w="966" h="967" extrusionOk="0">
                  <a:moveTo>
                    <a:pt x="483" y="1"/>
                  </a:moveTo>
                  <a:cubicBezTo>
                    <a:pt x="216" y="1"/>
                    <a:pt x="1" y="218"/>
                    <a:pt x="1" y="484"/>
                  </a:cubicBezTo>
                  <a:cubicBezTo>
                    <a:pt x="1" y="750"/>
                    <a:pt x="216" y="966"/>
                    <a:pt x="483" y="966"/>
                  </a:cubicBezTo>
                  <a:cubicBezTo>
                    <a:pt x="750" y="966"/>
                    <a:pt x="965" y="750"/>
                    <a:pt x="965" y="484"/>
                  </a:cubicBezTo>
                  <a:cubicBezTo>
                    <a:pt x="965" y="218"/>
                    <a:pt x="750"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5" name="Google Shape;38635;p48"/>
            <p:cNvSpPr/>
            <p:nvPr/>
          </p:nvSpPr>
          <p:spPr>
            <a:xfrm>
              <a:off x="1256800" y="3148200"/>
              <a:ext cx="8050" cy="8050"/>
            </a:xfrm>
            <a:custGeom>
              <a:avLst/>
              <a:gdLst/>
              <a:ahLst/>
              <a:cxnLst/>
              <a:rect l="l" t="t" r="r" b="b"/>
              <a:pathLst>
                <a:path w="322" h="322" extrusionOk="0">
                  <a:moveTo>
                    <a:pt x="161" y="0"/>
                  </a:moveTo>
                  <a:cubicBezTo>
                    <a:pt x="73" y="0"/>
                    <a:pt x="1" y="73"/>
                    <a:pt x="1" y="161"/>
                  </a:cubicBezTo>
                  <a:cubicBezTo>
                    <a:pt x="1" y="250"/>
                    <a:pt x="73" y="322"/>
                    <a:pt x="161" y="322"/>
                  </a:cubicBezTo>
                  <a:cubicBezTo>
                    <a:pt x="251" y="322"/>
                    <a:pt x="322" y="250"/>
                    <a:pt x="322" y="161"/>
                  </a:cubicBezTo>
                  <a:cubicBezTo>
                    <a:pt x="322" y="73"/>
                    <a:pt x="251" y="0"/>
                    <a:pt x="16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6" name="Google Shape;38636;p48"/>
            <p:cNvSpPr/>
            <p:nvPr/>
          </p:nvSpPr>
          <p:spPr>
            <a:xfrm>
              <a:off x="414925" y="3043725"/>
              <a:ext cx="36200" cy="36200"/>
            </a:xfrm>
            <a:custGeom>
              <a:avLst/>
              <a:gdLst/>
              <a:ahLst/>
              <a:cxnLst/>
              <a:rect l="l" t="t" r="r" b="b"/>
              <a:pathLst>
                <a:path w="1448" h="1448" extrusionOk="0">
                  <a:moveTo>
                    <a:pt x="724" y="0"/>
                  </a:moveTo>
                  <a:cubicBezTo>
                    <a:pt x="324" y="0"/>
                    <a:pt x="1" y="325"/>
                    <a:pt x="1" y="723"/>
                  </a:cubicBezTo>
                  <a:cubicBezTo>
                    <a:pt x="1" y="1123"/>
                    <a:pt x="324" y="1448"/>
                    <a:pt x="724" y="1448"/>
                  </a:cubicBezTo>
                  <a:cubicBezTo>
                    <a:pt x="1124" y="1448"/>
                    <a:pt x="1447" y="1123"/>
                    <a:pt x="1447" y="723"/>
                  </a:cubicBezTo>
                  <a:cubicBezTo>
                    <a:pt x="1447" y="325"/>
                    <a:pt x="1124" y="0"/>
                    <a:pt x="724"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7" name="Google Shape;38637;p48"/>
            <p:cNvSpPr/>
            <p:nvPr/>
          </p:nvSpPr>
          <p:spPr>
            <a:xfrm>
              <a:off x="650000" y="2551475"/>
              <a:ext cx="8075" cy="8075"/>
            </a:xfrm>
            <a:custGeom>
              <a:avLst/>
              <a:gdLst/>
              <a:ahLst/>
              <a:cxnLst/>
              <a:rect l="l" t="t" r="r" b="b"/>
              <a:pathLst>
                <a:path w="323" h="323" extrusionOk="0">
                  <a:moveTo>
                    <a:pt x="161" y="1"/>
                  </a:moveTo>
                  <a:cubicBezTo>
                    <a:pt x="74" y="1"/>
                    <a:pt x="1" y="72"/>
                    <a:pt x="1" y="161"/>
                  </a:cubicBezTo>
                  <a:cubicBezTo>
                    <a:pt x="1" y="249"/>
                    <a:pt x="74" y="322"/>
                    <a:pt x="161" y="322"/>
                  </a:cubicBezTo>
                  <a:cubicBezTo>
                    <a:pt x="251" y="322"/>
                    <a:pt x="322" y="249"/>
                    <a:pt x="322" y="161"/>
                  </a:cubicBezTo>
                  <a:cubicBezTo>
                    <a:pt x="322" y="72"/>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8" name="Google Shape;38638;p48"/>
            <p:cNvSpPr/>
            <p:nvPr/>
          </p:nvSpPr>
          <p:spPr>
            <a:xfrm>
              <a:off x="1049850" y="2786550"/>
              <a:ext cx="24125" cy="24125"/>
            </a:xfrm>
            <a:custGeom>
              <a:avLst/>
              <a:gdLst/>
              <a:ahLst/>
              <a:cxnLst/>
              <a:rect l="l" t="t" r="r" b="b"/>
              <a:pathLst>
                <a:path w="965" h="965" extrusionOk="0">
                  <a:moveTo>
                    <a:pt x="483" y="1"/>
                  </a:moveTo>
                  <a:cubicBezTo>
                    <a:pt x="216" y="1"/>
                    <a:pt x="1" y="216"/>
                    <a:pt x="1" y="483"/>
                  </a:cubicBezTo>
                  <a:cubicBezTo>
                    <a:pt x="1" y="749"/>
                    <a:pt x="216" y="965"/>
                    <a:pt x="483" y="965"/>
                  </a:cubicBezTo>
                  <a:cubicBezTo>
                    <a:pt x="749" y="965"/>
                    <a:pt x="965" y="749"/>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9" name="Google Shape;38639;p48"/>
            <p:cNvSpPr/>
            <p:nvPr/>
          </p:nvSpPr>
          <p:spPr>
            <a:xfrm>
              <a:off x="658050" y="3001525"/>
              <a:ext cx="8050" cy="8075"/>
            </a:xfrm>
            <a:custGeom>
              <a:avLst/>
              <a:gdLst/>
              <a:ahLst/>
              <a:cxnLst/>
              <a:rect l="l" t="t" r="r" b="b"/>
              <a:pathLst>
                <a:path w="322" h="323" extrusionOk="0">
                  <a:moveTo>
                    <a:pt x="161" y="1"/>
                  </a:moveTo>
                  <a:cubicBezTo>
                    <a:pt x="73" y="1"/>
                    <a:pt x="0" y="72"/>
                    <a:pt x="0" y="162"/>
                  </a:cubicBezTo>
                  <a:cubicBezTo>
                    <a:pt x="0" y="251"/>
                    <a:pt x="73" y="322"/>
                    <a:pt x="161" y="322"/>
                  </a:cubicBezTo>
                  <a:cubicBezTo>
                    <a:pt x="250" y="322"/>
                    <a:pt x="322" y="251"/>
                    <a:pt x="322" y="162"/>
                  </a:cubicBezTo>
                  <a:cubicBezTo>
                    <a:pt x="322" y="72"/>
                    <a:pt x="250"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0" name="Google Shape;38640;p48"/>
            <p:cNvSpPr/>
            <p:nvPr/>
          </p:nvSpPr>
          <p:spPr>
            <a:xfrm>
              <a:off x="1437650" y="2623800"/>
              <a:ext cx="28125" cy="28125"/>
            </a:xfrm>
            <a:custGeom>
              <a:avLst/>
              <a:gdLst/>
              <a:ahLst/>
              <a:cxnLst/>
              <a:rect l="l" t="t" r="r" b="b"/>
              <a:pathLst>
                <a:path w="1125" h="1125" extrusionOk="0">
                  <a:moveTo>
                    <a:pt x="563" y="0"/>
                  </a:moveTo>
                  <a:cubicBezTo>
                    <a:pt x="252" y="0"/>
                    <a:pt x="0" y="252"/>
                    <a:pt x="0" y="562"/>
                  </a:cubicBezTo>
                  <a:cubicBezTo>
                    <a:pt x="0" y="873"/>
                    <a:pt x="252" y="1125"/>
                    <a:pt x="563" y="1125"/>
                  </a:cubicBezTo>
                  <a:cubicBezTo>
                    <a:pt x="873" y="1125"/>
                    <a:pt x="1125" y="873"/>
                    <a:pt x="1125" y="562"/>
                  </a:cubicBezTo>
                  <a:cubicBezTo>
                    <a:pt x="1125"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1" name="Google Shape;38641;p48"/>
            <p:cNvSpPr/>
            <p:nvPr/>
          </p:nvSpPr>
          <p:spPr>
            <a:xfrm>
              <a:off x="1626525" y="2083325"/>
              <a:ext cx="16075" cy="16075"/>
            </a:xfrm>
            <a:custGeom>
              <a:avLst/>
              <a:gdLst/>
              <a:ahLst/>
              <a:cxnLst/>
              <a:rect l="l" t="t" r="r" b="b"/>
              <a:pathLst>
                <a:path w="643" h="643" extrusionOk="0">
                  <a:moveTo>
                    <a:pt x="322" y="0"/>
                  </a:moveTo>
                  <a:cubicBezTo>
                    <a:pt x="144" y="0"/>
                    <a:pt x="0" y="144"/>
                    <a:pt x="0" y="321"/>
                  </a:cubicBezTo>
                  <a:cubicBezTo>
                    <a:pt x="0" y="499"/>
                    <a:pt x="144" y="643"/>
                    <a:pt x="322" y="643"/>
                  </a:cubicBezTo>
                  <a:cubicBezTo>
                    <a:pt x="499" y="643"/>
                    <a:pt x="643" y="499"/>
                    <a:pt x="643" y="321"/>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2" name="Google Shape;38642;p48"/>
            <p:cNvSpPr/>
            <p:nvPr/>
          </p:nvSpPr>
          <p:spPr>
            <a:xfrm>
              <a:off x="1206600" y="1890425"/>
              <a:ext cx="20100" cy="20100"/>
            </a:xfrm>
            <a:custGeom>
              <a:avLst/>
              <a:gdLst/>
              <a:ahLst/>
              <a:cxnLst/>
              <a:rect l="l" t="t" r="r" b="b"/>
              <a:pathLst>
                <a:path w="804" h="804" extrusionOk="0">
                  <a:moveTo>
                    <a:pt x="402" y="0"/>
                  </a:moveTo>
                  <a:cubicBezTo>
                    <a:pt x="179" y="0"/>
                    <a:pt x="0" y="181"/>
                    <a:pt x="0" y="402"/>
                  </a:cubicBezTo>
                  <a:cubicBezTo>
                    <a:pt x="0" y="623"/>
                    <a:pt x="179" y="804"/>
                    <a:pt x="402" y="804"/>
                  </a:cubicBezTo>
                  <a:cubicBezTo>
                    <a:pt x="623" y="804"/>
                    <a:pt x="803" y="623"/>
                    <a:pt x="803" y="402"/>
                  </a:cubicBezTo>
                  <a:cubicBezTo>
                    <a:pt x="803" y="181"/>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3" name="Google Shape;38643;p48"/>
            <p:cNvSpPr/>
            <p:nvPr/>
          </p:nvSpPr>
          <p:spPr>
            <a:xfrm>
              <a:off x="537500" y="1902475"/>
              <a:ext cx="24125" cy="24125"/>
            </a:xfrm>
            <a:custGeom>
              <a:avLst/>
              <a:gdLst/>
              <a:ahLst/>
              <a:cxnLst/>
              <a:rect l="l" t="t" r="r" b="b"/>
              <a:pathLst>
                <a:path w="965" h="965" extrusionOk="0">
                  <a:moveTo>
                    <a:pt x="482" y="0"/>
                  </a:moveTo>
                  <a:cubicBezTo>
                    <a:pt x="215" y="0"/>
                    <a:pt x="0" y="216"/>
                    <a:pt x="0" y="482"/>
                  </a:cubicBezTo>
                  <a:cubicBezTo>
                    <a:pt x="0" y="749"/>
                    <a:pt x="215" y="965"/>
                    <a:pt x="482" y="965"/>
                  </a:cubicBezTo>
                  <a:cubicBezTo>
                    <a:pt x="749" y="965"/>
                    <a:pt x="964" y="749"/>
                    <a:pt x="964" y="482"/>
                  </a:cubicBezTo>
                  <a:cubicBezTo>
                    <a:pt x="964" y="216"/>
                    <a:pt x="749" y="0"/>
                    <a:pt x="48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4" name="Google Shape;38644;p48"/>
            <p:cNvSpPr/>
            <p:nvPr/>
          </p:nvSpPr>
          <p:spPr>
            <a:xfrm>
              <a:off x="431000" y="1470500"/>
              <a:ext cx="16100" cy="16100"/>
            </a:xfrm>
            <a:custGeom>
              <a:avLst/>
              <a:gdLst/>
              <a:ahLst/>
              <a:cxnLst/>
              <a:rect l="l" t="t" r="r" b="b"/>
              <a:pathLst>
                <a:path w="644" h="644" extrusionOk="0">
                  <a:moveTo>
                    <a:pt x="322" y="0"/>
                  </a:moveTo>
                  <a:cubicBezTo>
                    <a:pt x="145" y="0"/>
                    <a:pt x="1" y="144"/>
                    <a:pt x="1" y="322"/>
                  </a:cubicBezTo>
                  <a:cubicBezTo>
                    <a:pt x="1" y="499"/>
                    <a:pt x="145"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5" name="Google Shape;38645;p48"/>
            <p:cNvSpPr/>
            <p:nvPr/>
          </p:nvSpPr>
          <p:spPr>
            <a:xfrm>
              <a:off x="676125" y="1159075"/>
              <a:ext cx="28175" cy="28125"/>
            </a:xfrm>
            <a:custGeom>
              <a:avLst/>
              <a:gdLst/>
              <a:ahLst/>
              <a:cxnLst/>
              <a:rect l="l" t="t" r="r" b="b"/>
              <a:pathLst>
                <a:path w="1127" h="1125" extrusionOk="0">
                  <a:moveTo>
                    <a:pt x="563" y="0"/>
                  </a:moveTo>
                  <a:cubicBezTo>
                    <a:pt x="253" y="0"/>
                    <a:pt x="0" y="252"/>
                    <a:pt x="0" y="562"/>
                  </a:cubicBezTo>
                  <a:cubicBezTo>
                    <a:pt x="0" y="873"/>
                    <a:pt x="253" y="1125"/>
                    <a:pt x="563" y="1125"/>
                  </a:cubicBezTo>
                  <a:cubicBezTo>
                    <a:pt x="873" y="1125"/>
                    <a:pt x="1126" y="873"/>
                    <a:pt x="1126" y="562"/>
                  </a:cubicBezTo>
                  <a:cubicBezTo>
                    <a:pt x="1126" y="252"/>
                    <a:pt x="873" y="0"/>
                    <a:pt x="56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6" name="Google Shape;38646;p48"/>
            <p:cNvSpPr/>
            <p:nvPr/>
          </p:nvSpPr>
          <p:spPr>
            <a:xfrm>
              <a:off x="352625" y="1018400"/>
              <a:ext cx="8075" cy="8050"/>
            </a:xfrm>
            <a:custGeom>
              <a:avLst/>
              <a:gdLst/>
              <a:ahLst/>
              <a:cxnLst/>
              <a:rect l="l" t="t" r="r" b="b"/>
              <a:pathLst>
                <a:path w="323" h="322" extrusionOk="0">
                  <a:moveTo>
                    <a:pt x="162" y="0"/>
                  </a:moveTo>
                  <a:cubicBezTo>
                    <a:pt x="74" y="0"/>
                    <a:pt x="1" y="73"/>
                    <a:pt x="1" y="161"/>
                  </a:cubicBezTo>
                  <a:cubicBezTo>
                    <a:pt x="1" y="250"/>
                    <a:pt x="74" y="322"/>
                    <a:pt x="162" y="322"/>
                  </a:cubicBezTo>
                  <a:cubicBezTo>
                    <a:pt x="251" y="322"/>
                    <a:pt x="322" y="250"/>
                    <a:pt x="322" y="161"/>
                  </a:cubicBezTo>
                  <a:cubicBezTo>
                    <a:pt x="322" y="73"/>
                    <a:pt x="251" y="0"/>
                    <a:pt x="16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7" name="Google Shape;38647;p48"/>
            <p:cNvSpPr/>
            <p:nvPr/>
          </p:nvSpPr>
          <p:spPr>
            <a:xfrm>
              <a:off x="569625" y="614525"/>
              <a:ext cx="48275" cy="48275"/>
            </a:xfrm>
            <a:custGeom>
              <a:avLst/>
              <a:gdLst/>
              <a:ahLst/>
              <a:cxnLst/>
              <a:rect l="l" t="t" r="r" b="b"/>
              <a:pathLst>
                <a:path w="1931" h="1931" extrusionOk="0">
                  <a:moveTo>
                    <a:pt x="966" y="1"/>
                  </a:moveTo>
                  <a:cubicBezTo>
                    <a:pt x="433" y="1"/>
                    <a:pt x="1" y="433"/>
                    <a:pt x="1" y="965"/>
                  </a:cubicBezTo>
                  <a:cubicBezTo>
                    <a:pt x="1" y="1499"/>
                    <a:pt x="433" y="1931"/>
                    <a:pt x="966" y="1931"/>
                  </a:cubicBezTo>
                  <a:cubicBezTo>
                    <a:pt x="1498" y="1931"/>
                    <a:pt x="1930" y="1499"/>
                    <a:pt x="1930" y="965"/>
                  </a:cubicBezTo>
                  <a:cubicBezTo>
                    <a:pt x="1930" y="433"/>
                    <a:pt x="1498" y="1"/>
                    <a:pt x="966"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8" name="Google Shape;38648;p48"/>
            <p:cNvSpPr/>
            <p:nvPr/>
          </p:nvSpPr>
          <p:spPr>
            <a:xfrm>
              <a:off x="1033775" y="534200"/>
              <a:ext cx="24125" cy="24125"/>
            </a:xfrm>
            <a:custGeom>
              <a:avLst/>
              <a:gdLst/>
              <a:ahLst/>
              <a:cxnLst/>
              <a:rect l="l" t="t" r="r" b="b"/>
              <a:pathLst>
                <a:path w="965" h="965" extrusionOk="0">
                  <a:moveTo>
                    <a:pt x="483" y="0"/>
                  </a:moveTo>
                  <a:cubicBezTo>
                    <a:pt x="216" y="0"/>
                    <a:pt x="1" y="216"/>
                    <a:pt x="1" y="482"/>
                  </a:cubicBezTo>
                  <a:cubicBezTo>
                    <a:pt x="1" y="748"/>
                    <a:pt x="216" y="964"/>
                    <a:pt x="483" y="964"/>
                  </a:cubicBezTo>
                  <a:cubicBezTo>
                    <a:pt x="750" y="964"/>
                    <a:pt x="965" y="748"/>
                    <a:pt x="965" y="482"/>
                  </a:cubicBezTo>
                  <a:cubicBezTo>
                    <a:pt x="965" y="216"/>
                    <a:pt x="750" y="0"/>
                    <a:pt x="48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9" name="Google Shape;38649;p48"/>
            <p:cNvSpPr/>
            <p:nvPr/>
          </p:nvSpPr>
          <p:spPr>
            <a:xfrm>
              <a:off x="1335175" y="978225"/>
              <a:ext cx="16100" cy="16100"/>
            </a:xfrm>
            <a:custGeom>
              <a:avLst/>
              <a:gdLst/>
              <a:ahLst/>
              <a:cxnLst/>
              <a:rect l="l" t="t" r="r" b="b"/>
              <a:pathLst>
                <a:path w="644" h="644" extrusionOk="0">
                  <a:moveTo>
                    <a:pt x="322" y="0"/>
                  </a:moveTo>
                  <a:cubicBezTo>
                    <a:pt x="144" y="0"/>
                    <a:pt x="0" y="144"/>
                    <a:pt x="0" y="322"/>
                  </a:cubicBezTo>
                  <a:cubicBezTo>
                    <a:pt x="0" y="499"/>
                    <a:pt x="144" y="643"/>
                    <a:pt x="322" y="643"/>
                  </a:cubicBezTo>
                  <a:cubicBezTo>
                    <a:pt x="499" y="643"/>
                    <a:pt x="643" y="499"/>
                    <a:pt x="643" y="322"/>
                  </a:cubicBezTo>
                  <a:cubicBezTo>
                    <a:pt x="643" y="144"/>
                    <a:pt x="499" y="0"/>
                    <a:pt x="32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0" name="Google Shape;38650;p48"/>
            <p:cNvSpPr/>
            <p:nvPr/>
          </p:nvSpPr>
          <p:spPr>
            <a:xfrm>
              <a:off x="1212625" y="1271575"/>
              <a:ext cx="28125" cy="28150"/>
            </a:xfrm>
            <a:custGeom>
              <a:avLst/>
              <a:gdLst/>
              <a:ahLst/>
              <a:cxnLst/>
              <a:rect l="l" t="t" r="r" b="b"/>
              <a:pathLst>
                <a:path w="1125" h="1126" extrusionOk="0">
                  <a:moveTo>
                    <a:pt x="562" y="1"/>
                  </a:moveTo>
                  <a:cubicBezTo>
                    <a:pt x="252" y="1"/>
                    <a:pt x="0" y="252"/>
                    <a:pt x="0" y="563"/>
                  </a:cubicBezTo>
                  <a:cubicBezTo>
                    <a:pt x="0" y="874"/>
                    <a:pt x="252" y="1125"/>
                    <a:pt x="562" y="1125"/>
                  </a:cubicBezTo>
                  <a:cubicBezTo>
                    <a:pt x="873" y="1125"/>
                    <a:pt x="1125" y="874"/>
                    <a:pt x="1125" y="563"/>
                  </a:cubicBezTo>
                  <a:cubicBezTo>
                    <a:pt x="1125" y="252"/>
                    <a:pt x="873" y="1"/>
                    <a:pt x="562"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1" name="Google Shape;38651;p48"/>
            <p:cNvSpPr/>
            <p:nvPr/>
          </p:nvSpPr>
          <p:spPr>
            <a:xfrm>
              <a:off x="1604425" y="1542850"/>
              <a:ext cx="12075" cy="12075"/>
            </a:xfrm>
            <a:custGeom>
              <a:avLst/>
              <a:gdLst/>
              <a:ahLst/>
              <a:cxnLst/>
              <a:rect l="l" t="t" r="r" b="b"/>
              <a:pathLst>
                <a:path w="483" h="483" extrusionOk="0">
                  <a:moveTo>
                    <a:pt x="242" y="0"/>
                  </a:moveTo>
                  <a:cubicBezTo>
                    <a:pt x="108" y="0"/>
                    <a:pt x="0" y="108"/>
                    <a:pt x="0" y="241"/>
                  </a:cubicBezTo>
                  <a:cubicBezTo>
                    <a:pt x="0" y="373"/>
                    <a:pt x="108" y="482"/>
                    <a:pt x="242" y="482"/>
                  </a:cubicBezTo>
                  <a:cubicBezTo>
                    <a:pt x="373" y="482"/>
                    <a:pt x="483" y="373"/>
                    <a:pt x="483" y="241"/>
                  </a:cubicBezTo>
                  <a:cubicBezTo>
                    <a:pt x="483" y="108"/>
                    <a:pt x="373" y="0"/>
                    <a:pt x="24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2" name="Google Shape;38652;p48"/>
            <p:cNvSpPr/>
            <p:nvPr/>
          </p:nvSpPr>
          <p:spPr>
            <a:xfrm>
              <a:off x="2044450" y="759225"/>
              <a:ext cx="12075" cy="12075"/>
            </a:xfrm>
            <a:custGeom>
              <a:avLst/>
              <a:gdLst/>
              <a:ahLst/>
              <a:cxnLst/>
              <a:rect l="l" t="t" r="r" b="b"/>
              <a:pathLst>
                <a:path w="483" h="483" extrusionOk="0">
                  <a:moveTo>
                    <a:pt x="241" y="0"/>
                  </a:moveTo>
                  <a:cubicBezTo>
                    <a:pt x="108" y="0"/>
                    <a:pt x="0" y="108"/>
                    <a:pt x="0" y="241"/>
                  </a:cubicBezTo>
                  <a:cubicBezTo>
                    <a:pt x="0" y="375"/>
                    <a:pt x="108" y="482"/>
                    <a:pt x="241" y="482"/>
                  </a:cubicBezTo>
                  <a:cubicBezTo>
                    <a:pt x="374" y="482"/>
                    <a:pt x="482" y="375"/>
                    <a:pt x="482" y="241"/>
                  </a:cubicBezTo>
                  <a:cubicBezTo>
                    <a:pt x="482" y="108"/>
                    <a:pt x="374" y="0"/>
                    <a:pt x="241"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3" name="Google Shape;38653;p48"/>
            <p:cNvSpPr/>
            <p:nvPr/>
          </p:nvSpPr>
          <p:spPr>
            <a:xfrm>
              <a:off x="1708900" y="837550"/>
              <a:ext cx="24125" cy="24175"/>
            </a:xfrm>
            <a:custGeom>
              <a:avLst/>
              <a:gdLst/>
              <a:ahLst/>
              <a:cxnLst/>
              <a:rect l="l" t="t" r="r" b="b"/>
              <a:pathLst>
                <a:path w="965" h="967" extrusionOk="0">
                  <a:moveTo>
                    <a:pt x="483" y="1"/>
                  </a:moveTo>
                  <a:cubicBezTo>
                    <a:pt x="216" y="1"/>
                    <a:pt x="1" y="217"/>
                    <a:pt x="1" y="484"/>
                  </a:cubicBezTo>
                  <a:cubicBezTo>
                    <a:pt x="1" y="750"/>
                    <a:pt x="216" y="966"/>
                    <a:pt x="483" y="966"/>
                  </a:cubicBezTo>
                  <a:cubicBezTo>
                    <a:pt x="748" y="966"/>
                    <a:pt x="965" y="750"/>
                    <a:pt x="965" y="484"/>
                  </a:cubicBezTo>
                  <a:cubicBezTo>
                    <a:pt x="965" y="217"/>
                    <a:pt x="748"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4" name="Google Shape;38654;p48"/>
            <p:cNvSpPr/>
            <p:nvPr/>
          </p:nvSpPr>
          <p:spPr>
            <a:xfrm>
              <a:off x="1534100" y="487975"/>
              <a:ext cx="20100" cy="20100"/>
            </a:xfrm>
            <a:custGeom>
              <a:avLst/>
              <a:gdLst/>
              <a:ahLst/>
              <a:cxnLst/>
              <a:rect l="l" t="t" r="r" b="b"/>
              <a:pathLst>
                <a:path w="804" h="804" extrusionOk="0">
                  <a:moveTo>
                    <a:pt x="402" y="0"/>
                  </a:moveTo>
                  <a:cubicBezTo>
                    <a:pt x="180" y="0"/>
                    <a:pt x="0" y="180"/>
                    <a:pt x="0" y="402"/>
                  </a:cubicBezTo>
                  <a:cubicBezTo>
                    <a:pt x="0" y="625"/>
                    <a:pt x="180" y="803"/>
                    <a:pt x="402" y="803"/>
                  </a:cubicBezTo>
                  <a:cubicBezTo>
                    <a:pt x="623" y="803"/>
                    <a:pt x="803" y="625"/>
                    <a:pt x="803" y="402"/>
                  </a:cubicBezTo>
                  <a:cubicBezTo>
                    <a:pt x="803" y="180"/>
                    <a:pt x="623" y="0"/>
                    <a:pt x="402"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5" name="Google Shape;38655;p48"/>
            <p:cNvSpPr/>
            <p:nvPr/>
          </p:nvSpPr>
          <p:spPr>
            <a:xfrm>
              <a:off x="2265450" y="1197225"/>
              <a:ext cx="48275" cy="48275"/>
            </a:xfrm>
            <a:custGeom>
              <a:avLst/>
              <a:gdLst/>
              <a:ahLst/>
              <a:cxnLst/>
              <a:rect l="l" t="t" r="r" b="b"/>
              <a:pathLst>
                <a:path w="1931" h="1931" extrusionOk="0">
                  <a:moveTo>
                    <a:pt x="965" y="1"/>
                  </a:moveTo>
                  <a:cubicBezTo>
                    <a:pt x="432" y="1"/>
                    <a:pt x="0" y="433"/>
                    <a:pt x="0" y="965"/>
                  </a:cubicBezTo>
                  <a:cubicBezTo>
                    <a:pt x="0" y="1498"/>
                    <a:pt x="432" y="1930"/>
                    <a:pt x="965" y="1930"/>
                  </a:cubicBezTo>
                  <a:cubicBezTo>
                    <a:pt x="1498" y="1930"/>
                    <a:pt x="1930" y="1498"/>
                    <a:pt x="1930" y="965"/>
                  </a:cubicBezTo>
                  <a:cubicBezTo>
                    <a:pt x="1930" y="433"/>
                    <a:pt x="1498" y="1"/>
                    <a:pt x="965"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6" name="Google Shape;38656;p48"/>
            <p:cNvSpPr/>
            <p:nvPr/>
          </p:nvSpPr>
          <p:spPr>
            <a:xfrm>
              <a:off x="2472400" y="652725"/>
              <a:ext cx="24125" cy="24125"/>
            </a:xfrm>
            <a:custGeom>
              <a:avLst/>
              <a:gdLst/>
              <a:ahLst/>
              <a:cxnLst/>
              <a:rect l="l" t="t" r="r" b="b"/>
              <a:pathLst>
                <a:path w="965" h="965" extrusionOk="0">
                  <a:moveTo>
                    <a:pt x="483" y="1"/>
                  </a:moveTo>
                  <a:cubicBezTo>
                    <a:pt x="217" y="1"/>
                    <a:pt x="1" y="216"/>
                    <a:pt x="1" y="483"/>
                  </a:cubicBezTo>
                  <a:cubicBezTo>
                    <a:pt x="1" y="748"/>
                    <a:pt x="217" y="965"/>
                    <a:pt x="483" y="965"/>
                  </a:cubicBezTo>
                  <a:cubicBezTo>
                    <a:pt x="749" y="965"/>
                    <a:pt x="965" y="748"/>
                    <a:pt x="965" y="483"/>
                  </a:cubicBezTo>
                  <a:cubicBezTo>
                    <a:pt x="965" y="216"/>
                    <a:pt x="749" y="1"/>
                    <a:pt x="483"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7" name="Google Shape;38657;p48"/>
            <p:cNvSpPr/>
            <p:nvPr/>
          </p:nvSpPr>
          <p:spPr>
            <a:xfrm>
              <a:off x="2663275" y="530150"/>
              <a:ext cx="20125" cy="20150"/>
            </a:xfrm>
            <a:custGeom>
              <a:avLst/>
              <a:gdLst/>
              <a:ahLst/>
              <a:cxnLst/>
              <a:rect l="l" t="t" r="r" b="b"/>
              <a:pathLst>
                <a:path w="805" h="806" extrusionOk="0">
                  <a:moveTo>
                    <a:pt x="403" y="0"/>
                  </a:moveTo>
                  <a:cubicBezTo>
                    <a:pt x="181" y="0"/>
                    <a:pt x="1" y="181"/>
                    <a:pt x="1" y="402"/>
                  </a:cubicBezTo>
                  <a:cubicBezTo>
                    <a:pt x="1" y="625"/>
                    <a:pt x="181" y="805"/>
                    <a:pt x="403" y="805"/>
                  </a:cubicBezTo>
                  <a:cubicBezTo>
                    <a:pt x="625" y="805"/>
                    <a:pt x="804" y="625"/>
                    <a:pt x="804" y="402"/>
                  </a:cubicBezTo>
                  <a:cubicBezTo>
                    <a:pt x="804" y="181"/>
                    <a:pt x="625" y="0"/>
                    <a:pt x="40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8" name="Google Shape;38658;p48"/>
            <p:cNvSpPr/>
            <p:nvPr/>
          </p:nvSpPr>
          <p:spPr>
            <a:xfrm>
              <a:off x="2850150" y="1004325"/>
              <a:ext cx="8050" cy="8075"/>
            </a:xfrm>
            <a:custGeom>
              <a:avLst/>
              <a:gdLst/>
              <a:ahLst/>
              <a:cxnLst/>
              <a:rect l="l" t="t" r="r" b="b"/>
              <a:pathLst>
                <a:path w="322" h="323" extrusionOk="0">
                  <a:moveTo>
                    <a:pt x="161" y="1"/>
                  </a:moveTo>
                  <a:cubicBezTo>
                    <a:pt x="72" y="1"/>
                    <a:pt x="1" y="74"/>
                    <a:pt x="1" y="162"/>
                  </a:cubicBezTo>
                  <a:cubicBezTo>
                    <a:pt x="1" y="251"/>
                    <a:pt x="72" y="322"/>
                    <a:pt x="161" y="322"/>
                  </a:cubicBezTo>
                  <a:cubicBezTo>
                    <a:pt x="251" y="322"/>
                    <a:pt x="322" y="251"/>
                    <a:pt x="322" y="162"/>
                  </a:cubicBezTo>
                  <a:cubicBezTo>
                    <a:pt x="322" y="74"/>
                    <a:pt x="251" y="1"/>
                    <a:pt x="161"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9" name="Google Shape;38659;p48"/>
            <p:cNvSpPr/>
            <p:nvPr/>
          </p:nvSpPr>
          <p:spPr>
            <a:xfrm>
              <a:off x="3113350" y="572350"/>
              <a:ext cx="32200" cy="32175"/>
            </a:xfrm>
            <a:custGeom>
              <a:avLst/>
              <a:gdLst/>
              <a:ahLst/>
              <a:cxnLst/>
              <a:rect l="l" t="t" r="r" b="b"/>
              <a:pathLst>
                <a:path w="1288" h="1287" extrusionOk="0">
                  <a:moveTo>
                    <a:pt x="644" y="1"/>
                  </a:moveTo>
                  <a:cubicBezTo>
                    <a:pt x="288" y="1"/>
                    <a:pt x="0" y="289"/>
                    <a:pt x="0" y="644"/>
                  </a:cubicBezTo>
                  <a:cubicBezTo>
                    <a:pt x="0" y="998"/>
                    <a:pt x="288" y="1286"/>
                    <a:pt x="644" y="1286"/>
                  </a:cubicBezTo>
                  <a:cubicBezTo>
                    <a:pt x="999" y="1286"/>
                    <a:pt x="1287" y="998"/>
                    <a:pt x="1287" y="644"/>
                  </a:cubicBezTo>
                  <a:cubicBezTo>
                    <a:pt x="1287" y="289"/>
                    <a:pt x="999" y="1"/>
                    <a:pt x="644" y="1"/>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60" name="Google Shape;38660;p48"/>
          <p:cNvSpPr/>
          <p:nvPr/>
        </p:nvSpPr>
        <p:spPr>
          <a:xfrm>
            <a:off x="-121" y="3910645"/>
            <a:ext cx="9144255" cy="2310173"/>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1" name="Google Shape;38661;p48"/>
          <p:cNvSpPr/>
          <p:nvPr/>
        </p:nvSpPr>
        <p:spPr>
          <a:xfrm>
            <a:off x="-121" y="1313453"/>
            <a:ext cx="9144255" cy="2204293"/>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_1_1">
    <p:spTree>
      <p:nvGrpSpPr>
        <p:cNvPr id="1" name="Shape 38662"/>
        <p:cNvGrpSpPr/>
        <p:nvPr/>
      </p:nvGrpSpPr>
      <p:grpSpPr>
        <a:xfrm>
          <a:off x="0" y="0"/>
          <a:ext cx="0" cy="0"/>
          <a:chOff x="0" y="0"/>
          <a:chExt cx="0" cy="0"/>
        </a:xfrm>
      </p:grpSpPr>
      <p:sp>
        <p:nvSpPr>
          <p:cNvPr id="38663" name="Google Shape;38663;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
        <p:nvSpPr>
          <p:cNvPr id="38664" name="Google Shape;38664;p49"/>
          <p:cNvSpPr/>
          <p:nvPr/>
        </p:nvSpPr>
        <p:spPr>
          <a:xfrm>
            <a:off x="-21500" y="-35500"/>
            <a:ext cx="9217800" cy="5215800"/>
          </a:xfrm>
          <a:prstGeom prst="rect">
            <a:avLst/>
          </a:pr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65" name="Google Shape;38665;p49"/>
          <p:cNvGrpSpPr/>
          <p:nvPr/>
        </p:nvGrpSpPr>
        <p:grpSpPr>
          <a:xfrm rot="10800000" flipH="1">
            <a:off x="-128548" y="-541921"/>
            <a:ext cx="9357872" cy="6281452"/>
            <a:chOff x="235375" y="458950"/>
            <a:chExt cx="7145050" cy="4796100"/>
          </a:xfrm>
        </p:grpSpPr>
        <p:sp>
          <p:nvSpPr>
            <p:cNvPr id="38666" name="Google Shape;38666;p49"/>
            <p:cNvSpPr/>
            <p:nvPr/>
          </p:nvSpPr>
          <p:spPr>
            <a:xfrm>
              <a:off x="5384200" y="3239925"/>
              <a:ext cx="62500" cy="60125"/>
            </a:xfrm>
            <a:custGeom>
              <a:avLst/>
              <a:gdLst/>
              <a:ahLst/>
              <a:cxnLst/>
              <a:rect l="l" t="t" r="r" b="b"/>
              <a:pathLst>
                <a:path w="2500" h="2405" extrusionOk="0">
                  <a:moveTo>
                    <a:pt x="1298" y="1"/>
                  </a:moveTo>
                  <a:cubicBezTo>
                    <a:pt x="812" y="1"/>
                    <a:pt x="373" y="294"/>
                    <a:pt x="187" y="742"/>
                  </a:cubicBezTo>
                  <a:cubicBezTo>
                    <a:pt x="0" y="1192"/>
                    <a:pt x="103" y="1708"/>
                    <a:pt x="447" y="2052"/>
                  </a:cubicBezTo>
                  <a:cubicBezTo>
                    <a:pt x="678" y="2282"/>
                    <a:pt x="986" y="2404"/>
                    <a:pt x="1299" y="2404"/>
                  </a:cubicBezTo>
                  <a:cubicBezTo>
                    <a:pt x="1453" y="2404"/>
                    <a:pt x="1609" y="2375"/>
                    <a:pt x="1757" y="2314"/>
                  </a:cubicBezTo>
                  <a:cubicBezTo>
                    <a:pt x="2207" y="2127"/>
                    <a:pt x="2500" y="1689"/>
                    <a:pt x="2500" y="1203"/>
                  </a:cubicBezTo>
                  <a:cubicBezTo>
                    <a:pt x="2500" y="539"/>
                    <a:pt x="1962" y="1"/>
                    <a:pt x="129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7" name="Google Shape;38667;p49"/>
            <p:cNvSpPr/>
            <p:nvPr/>
          </p:nvSpPr>
          <p:spPr>
            <a:xfrm>
              <a:off x="5904750" y="3502875"/>
              <a:ext cx="15150" cy="12975"/>
            </a:xfrm>
            <a:custGeom>
              <a:avLst/>
              <a:gdLst/>
              <a:ahLst/>
              <a:cxnLst/>
              <a:rect l="l" t="t" r="r" b="b"/>
              <a:pathLst>
                <a:path w="606" h="519" extrusionOk="0">
                  <a:moveTo>
                    <a:pt x="350" y="1"/>
                  </a:moveTo>
                  <a:cubicBezTo>
                    <a:pt x="349" y="1"/>
                    <a:pt x="348" y="1"/>
                    <a:pt x="347" y="1"/>
                  </a:cubicBezTo>
                  <a:cubicBezTo>
                    <a:pt x="347" y="1"/>
                    <a:pt x="346" y="1"/>
                    <a:pt x="345" y="1"/>
                  </a:cubicBezTo>
                  <a:cubicBezTo>
                    <a:pt x="116" y="1"/>
                    <a:pt x="1" y="279"/>
                    <a:pt x="163" y="442"/>
                  </a:cubicBezTo>
                  <a:cubicBezTo>
                    <a:pt x="216" y="495"/>
                    <a:pt x="281" y="518"/>
                    <a:pt x="345" y="518"/>
                  </a:cubicBezTo>
                  <a:cubicBezTo>
                    <a:pt x="478" y="518"/>
                    <a:pt x="606" y="415"/>
                    <a:pt x="606" y="259"/>
                  </a:cubicBezTo>
                  <a:cubicBezTo>
                    <a:pt x="606" y="117"/>
                    <a:pt x="492" y="1"/>
                    <a:pt x="35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8" name="Google Shape;38668;p49"/>
            <p:cNvSpPr/>
            <p:nvPr/>
          </p:nvSpPr>
          <p:spPr>
            <a:xfrm>
              <a:off x="6050000" y="2816825"/>
              <a:ext cx="25250" cy="21600"/>
            </a:xfrm>
            <a:custGeom>
              <a:avLst/>
              <a:gdLst/>
              <a:ahLst/>
              <a:cxnLst/>
              <a:rect l="l" t="t" r="r" b="b"/>
              <a:pathLst>
                <a:path w="1010" h="864" extrusionOk="0">
                  <a:moveTo>
                    <a:pt x="578" y="0"/>
                  </a:moveTo>
                  <a:cubicBezTo>
                    <a:pt x="194" y="0"/>
                    <a:pt x="1" y="465"/>
                    <a:pt x="273" y="737"/>
                  </a:cubicBezTo>
                  <a:cubicBezTo>
                    <a:pt x="361" y="824"/>
                    <a:pt x="469" y="864"/>
                    <a:pt x="575" y="864"/>
                  </a:cubicBezTo>
                  <a:cubicBezTo>
                    <a:pt x="797" y="864"/>
                    <a:pt x="1010" y="692"/>
                    <a:pt x="1010" y="431"/>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9" name="Google Shape;38669;p49"/>
            <p:cNvSpPr/>
            <p:nvPr/>
          </p:nvSpPr>
          <p:spPr>
            <a:xfrm>
              <a:off x="6132000" y="2538500"/>
              <a:ext cx="25225" cy="21625"/>
            </a:xfrm>
            <a:custGeom>
              <a:avLst/>
              <a:gdLst/>
              <a:ahLst/>
              <a:cxnLst/>
              <a:rect l="l" t="t" r="r" b="b"/>
              <a:pathLst>
                <a:path w="1009" h="865" extrusionOk="0">
                  <a:moveTo>
                    <a:pt x="578" y="1"/>
                  </a:moveTo>
                  <a:cubicBezTo>
                    <a:pt x="192" y="1"/>
                    <a:pt x="1" y="466"/>
                    <a:pt x="273" y="738"/>
                  </a:cubicBezTo>
                  <a:cubicBezTo>
                    <a:pt x="360" y="825"/>
                    <a:pt x="468" y="864"/>
                    <a:pt x="574" y="864"/>
                  </a:cubicBezTo>
                  <a:cubicBezTo>
                    <a:pt x="795" y="864"/>
                    <a:pt x="1008" y="693"/>
                    <a:pt x="1008" y="433"/>
                  </a:cubicBezTo>
                  <a:cubicBezTo>
                    <a:pt x="1008" y="194"/>
                    <a:pt x="815" y="1"/>
                    <a:pt x="57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0" name="Google Shape;38670;p49"/>
            <p:cNvSpPr/>
            <p:nvPr/>
          </p:nvSpPr>
          <p:spPr>
            <a:xfrm>
              <a:off x="5738675" y="2286100"/>
              <a:ext cx="21575" cy="21600"/>
            </a:xfrm>
            <a:custGeom>
              <a:avLst/>
              <a:gdLst/>
              <a:ahLst/>
              <a:cxnLst/>
              <a:rect l="l" t="t" r="r" b="b"/>
              <a:pathLst>
                <a:path w="863" h="864" extrusionOk="0">
                  <a:moveTo>
                    <a:pt x="432" y="0"/>
                  </a:moveTo>
                  <a:cubicBezTo>
                    <a:pt x="193" y="0"/>
                    <a:pt x="0" y="193"/>
                    <a:pt x="0" y="431"/>
                  </a:cubicBezTo>
                  <a:cubicBezTo>
                    <a:pt x="0" y="670"/>
                    <a:pt x="193" y="863"/>
                    <a:pt x="432" y="863"/>
                  </a:cubicBezTo>
                  <a:cubicBezTo>
                    <a:pt x="670" y="863"/>
                    <a:pt x="863" y="670"/>
                    <a:pt x="863" y="431"/>
                  </a:cubicBezTo>
                  <a:cubicBezTo>
                    <a:pt x="863" y="193"/>
                    <a:pt x="670" y="0"/>
                    <a:pt x="4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1" name="Google Shape;38671;p49"/>
            <p:cNvSpPr/>
            <p:nvPr/>
          </p:nvSpPr>
          <p:spPr>
            <a:xfrm>
              <a:off x="6554150" y="2214875"/>
              <a:ext cx="15175" cy="13000"/>
            </a:xfrm>
            <a:custGeom>
              <a:avLst/>
              <a:gdLst/>
              <a:ahLst/>
              <a:cxnLst/>
              <a:rect l="l" t="t" r="r" b="b"/>
              <a:pathLst>
                <a:path w="607" h="520" extrusionOk="0">
                  <a:moveTo>
                    <a:pt x="346" y="0"/>
                  </a:moveTo>
                  <a:cubicBezTo>
                    <a:pt x="116" y="0"/>
                    <a:pt x="1" y="280"/>
                    <a:pt x="164" y="443"/>
                  </a:cubicBezTo>
                  <a:cubicBezTo>
                    <a:pt x="216" y="496"/>
                    <a:pt x="281" y="519"/>
                    <a:pt x="345" y="519"/>
                  </a:cubicBezTo>
                  <a:cubicBezTo>
                    <a:pt x="478" y="519"/>
                    <a:pt x="606" y="416"/>
                    <a:pt x="606" y="260"/>
                  </a:cubicBezTo>
                  <a:cubicBezTo>
                    <a:pt x="606" y="117"/>
                    <a:pt x="490" y="0"/>
                    <a:pt x="34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2" name="Google Shape;38672;p49"/>
            <p:cNvSpPr/>
            <p:nvPr/>
          </p:nvSpPr>
          <p:spPr>
            <a:xfrm>
              <a:off x="6904675" y="2633425"/>
              <a:ext cx="31400" cy="30225"/>
            </a:xfrm>
            <a:custGeom>
              <a:avLst/>
              <a:gdLst/>
              <a:ahLst/>
              <a:cxnLst/>
              <a:rect l="l" t="t" r="r" b="b"/>
              <a:pathLst>
                <a:path w="1256" h="1209" extrusionOk="0">
                  <a:moveTo>
                    <a:pt x="652" y="1"/>
                  </a:moveTo>
                  <a:cubicBezTo>
                    <a:pt x="407" y="1"/>
                    <a:pt x="187" y="147"/>
                    <a:pt x="94" y="373"/>
                  </a:cubicBezTo>
                  <a:cubicBezTo>
                    <a:pt x="0" y="599"/>
                    <a:pt x="52" y="859"/>
                    <a:pt x="224" y="1032"/>
                  </a:cubicBezTo>
                  <a:cubicBezTo>
                    <a:pt x="340" y="1147"/>
                    <a:pt x="495" y="1209"/>
                    <a:pt x="652" y="1209"/>
                  </a:cubicBezTo>
                  <a:cubicBezTo>
                    <a:pt x="730" y="1209"/>
                    <a:pt x="809" y="1194"/>
                    <a:pt x="884" y="1162"/>
                  </a:cubicBezTo>
                  <a:cubicBezTo>
                    <a:pt x="1109" y="1070"/>
                    <a:pt x="1256" y="848"/>
                    <a:pt x="1256" y="605"/>
                  </a:cubicBezTo>
                  <a:cubicBezTo>
                    <a:pt x="1256" y="271"/>
                    <a:pt x="985"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3" name="Google Shape;38673;p49"/>
            <p:cNvSpPr/>
            <p:nvPr/>
          </p:nvSpPr>
          <p:spPr>
            <a:xfrm>
              <a:off x="7056950" y="3198675"/>
              <a:ext cx="53850" cy="51800"/>
            </a:xfrm>
            <a:custGeom>
              <a:avLst/>
              <a:gdLst/>
              <a:ahLst/>
              <a:cxnLst/>
              <a:rect l="l" t="t" r="r" b="b"/>
              <a:pathLst>
                <a:path w="2154" h="2072" extrusionOk="0">
                  <a:moveTo>
                    <a:pt x="1117" y="1"/>
                  </a:moveTo>
                  <a:cubicBezTo>
                    <a:pt x="699" y="1"/>
                    <a:pt x="321" y="253"/>
                    <a:pt x="161" y="639"/>
                  </a:cubicBezTo>
                  <a:cubicBezTo>
                    <a:pt x="1" y="1026"/>
                    <a:pt x="89" y="1472"/>
                    <a:pt x="385" y="1768"/>
                  </a:cubicBezTo>
                  <a:cubicBezTo>
                    <a:pt x="584" y="1966"/>
                    <a:pt x="850" y="2072"/>
                    <a:pt x="1120" y="2072"/>
                  </a:cubicBezTo>
                  <a:cubicBezTo>
                    <a:pt x="1253" y="2072"/>
                    <a:pt x="1386" y="2046"/>
                    <a:pt x="1513" y="1993"/>
                  </a:cubicBezTo>
                  <a:cubicBezTo>
                    <a:pt x="1901" y="1832"/>
                    <a:pt x="2153" y="1455"/>
                    <a:pt x="2153" y="1037"/>
                  </a:cubicBezTo>
                  <a:cubicBezTo>
                    <a:pt x="2153" y="464"/>
                    <a:pt x="1690" y="1"/>
                    <a:pt x="11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4" name="Google Shape;38674;p49"/>
            <p:cNvSpPr/>
            <p:nvPr/>
          </p:nvSpPr>
          <p:spPr>
            <a:xfrm>
              <a:off x="6537700" y="3064925"/>
              <a:ext cx="35900" cy="34525"/>
            </a:xfrm>
            <a:custGeom>
              <a:avLst/>
              <a:gdLst/>
              <a:ahLst/>
              <a:cxnLst/>
              <a:rect l="l" t="t" r="r" b="b"/>
              <a:pathLst>
                <a:path w="1436" h="1381" extrusionOk="0">
                  <a:moveTo>
                    <a:pt x="745" y="1"/>
                  </a:moveTo>
                  <a:cubicBezTo>
                    <a:pt x="466" y="1"/>
                    <a:pt x="215" y="168"/>
                    <a:pt x="107" y="427"/>
                  </a:cubicBezTo>
                  <a:cubicBezTo>
                    <a:pt x="1" y="684"/>
                    <a:pt x="59" y="981"/>
                    <a:pt x="257" y="1178"/>
                  </a:cubicBezTo>
                  <a:cubicBezTo>
                    <a:pt x="390" y="1310"/>
                    <a:pt x="566" y="1381"/>
                    <a:pt x="746" y="1381"/>
                  </a:cubicBezTo>
                  <a:cubicBezTo>
                    <a:pt x="835" y="1381"/>
                    <a:pt x="924" y="1364"/>
                    <a:pt x="1010" y="1328"/>
                  </a:cubicBezTo>
                  <a:cubicBezTo>
                    <a:pt x="1267" y="1222"/>
                    <a:pt x="1436" y="969"/>
                    <a:pt x="1436" y="690"/>
                  </a:cubicBezTo>
                  <a:cubicBezTo>
                    <a:pt x="1436" y="308"/>
                    <a:pt x="1127" y="1"/>
                    <a:pt x="7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5" name="Google Shape;38675;p49"/>
            <p:cNvSpPr/>
            <p:nvPr/>
          </p:nvSpPr>
          <p:spPr>
            <a:xfrm>
              <a:off x="7198475" y="2260200"/>
              <a:ext cx="20200" cy="17275"/>
            </a:xfrm>
            <a:custGeom>
              <a:avLst/>
              <a:gdLst/>
              <a:ahLst/>
              <a:cxnLst/>
              <a:rect l="l" t="t" r="r" b="b"/>
              <a:pathLst>
                <a:path w="808" h="691" extrusionOk="0">
                  <a:moveTo>
                    <a:pt x="463" y="1"/>
                  </a:moveTo>
                  <a:cubicBezTo>
                    <a:pt x="155" y="1"/>
                    <a:pt x="1" y="373"/>
                    <a:pt x="219" y="590"/>
                  </a:cubicBezTo>
                  <a:cubicBezTo>
                    <a:pt x="289" y="660"/>
                    <a:pt x="375" y="691"/>
                    <a:pt x="460" y="691"/>
                  </a:cubicBezTo>
                  <a:cubicBezTo>
                    <a:pt x="637" y="691"/>
                    <a:pt x="808" y="553"/>
                    <a:pt x="808" y="346"/>
                  </a:cubicBezTo>
                  <a:cubicBezTo>
                    <a:pt x="808" y="155"/>
                    <a:pt x="652"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6" name="Google Shape;38676;p49"/>
            <p:cNvSpPr/>
            <p:nvPr/>
          </p:nvSpPr>
          <p:spPr>
            <a:xfrm>
              <a:off x="6321625" y="1971100"/>
              <a:ext cx="44875" cy="43175"/>
            </a:xfrm>
            <a:custGeom>
              <a:avLst/>
              <a:gdLst/>
              <a:ahLst/>
              <a:cxnLst/>
              <a:rect l="l" t="t" r="r" b="b"/>
              <a:pathLst>
                <a:path w="1795" h="1727" extrusionOk="0">
                  <a:moveTo>
                    <a:pt x="932" y="0"/>
                  </a:moveTo>
                  <a:cubicBezTo>
                    <a:pt x="582" y="0"/>
                    <a:pt x="268" y="211"/>
                    <a:pt x="134" y="534"/>
                  </a:cubicBezTo>
                  <a:cubicBezTo>
                    <a:pt x="1" y="855"/>
                    <a:pt x="74" y="1228"/>
                    <a:pt x="321" y="1474"/>
                  </a:cubicBezTo>
                  <a:cubicBezTo>
                    <a:pt x="486" y="1639"/>
                    <a:pt x="707" y="1727"/>
                    <a:pt x="932" y="1727"/>
                  </a:cubicBezTo>
                  <a:cubicBezTo>
                    <a:pt x="1043" y="1727"/>
                    <a:pt x="1155" y="1705"/>
                    <a:pt x="1262" y="1661"/>
                  </a:cubicBezTo>
                  <a:cubicBezTo>
                    <a:pt x="1584" y="1528"/>
                    <a:pt x="1794" y="1213"/>
                    <a:pt x="1794" y="864"/>
                  </a:cubicBezTo>
                  <a:cubicBezTo>
                    <a:pt x="1794" y="387"/>
                    <a:pt x="1409" y="0"/>
                    <a:pt x="93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7" name="Google Shape;38677;p49"/>
            <p:cNvSpPr/>
            <p:nvPr/>
          </p:nvSpPr>
          <p:spPr>
            <a:xfrm>
              <a:off x="6606925" y="1576300"/>
              <a:ext cx="31425" cy="30225"/>
            </a:xfrm>
            <a:custGeom>
              <a:avLst/>
              <a:gdLst/>
              <a:ahLst/>
              <a:cxnLst/>
              <a:rect l="l" t="t" r="r" b="b"/>
              <a:pathLst>
                <a:path w="1257" h="1209" extrusionOk="0">
                  <a:moveTo>
                    <a:pt x="652" y="1"/>
                  </a:moveTo>
                  <a:cubicBezTo>
                    <a:pt x="407" y="1"/>
                    <a:pt x="187" y="147"/>
                    <a:pt x="93" y="373"/>
                  </a:cubicBezTo>
                  <a:cubicBezTo>
                    <a:pt x="0" y="598"/>
                    <a:pt x="51" y="859"/>
                    <a:pt x="225" y="1032"/>
                  </a:cubicBezTo>
                  <a:cubicBezTo>
                    <a:pt x="340" y="1147"/>
                    <a:pt x="494" y="1208"/>
                    <a:pt x="651" y="1208"/>
                  </a:cubicBezTo>
                  <a:cubicBezTo>
                    <a:pt x="729" y="1208"/>
                    <a:pt x="808" y="1193"/>
                    <a:pt x="882" y="1162"/>
                  </a:cubicBezTo>
                  <a:cubicBezTo>
                    <a:pt x="1108" y="1069"/>
                    <a:pt x="1256" y="848"/>
                    <a:pt x="1256" y="604"/>
                  </a:cubicBezTo>
                  <a:cubicBezTo>
                    <a:pt x="1256" y="271"/>
                    <a:pt x="986" y="1"/>
                    <a:pt x="6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8" name="Google Shape;38678;p49"/>
            <p:cNvSpPr/>
            <p:nvPr/>
          </p:nvSpPr>
          <p:spPr>
            <a:xfrm>
              <a:off x="5795425" y="1742425"/>
              <a:ext cx="25250" cy="21625"/>
            </a:xfrm>
            <a:custGeom>
              <a:avLst/>
              <a:gdLst/>
              <a:ahLst/>
              <a:cxnLst/>
              <a:rect l="l" t="t" r="r" b="b"/>
              <a:pathLst>
                <a:path w="1010" h="865" extrusionOk="0">
                  <a:moveTo>
                    <a:pt x="578" y="0"/>
                  </a:moveTo>
                  <a:cubicBezTo>
                    <a:pt x="194" y="0"/>
                    <a:pt x="1" y="465"/>
                    <a:pt x="273" y="737"/>
                  </a:cubicBezTo>
                  <a:cubicBezTo>
                    <a:pt x="361" y="825"/>
                    <a:pt x="469" y="864"/>
                    <a:pt x="575" y="864"/>
                  </a:cubicBezTo>
                  <a:cubicBezTo>
                    <a:pt x="797" y="864"/>
                    <a:pt x="1010" y="692"/>
                    <a:pt x="1010" y="432"/>
                  </a:cubicBezTo>
                  <a:cubicBezTo>
                    <a:pt x="1010" y="193"/>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9" name="Google Shape;38679;p49"/>
            <p:cNvSpPr/>
            <p:nvPr/>
          </p:nvSpPr>
          <p:spPr>
            <a:xfrm>
              <a:off x="5348125" y="1789875"/>
              <a:ext cx="15175" cy="13000"/>
            </a:xfrm>
            <a:custGeom>
              <a:avLst/>
              <a:gdLst/>
              <a:ahLst/>
              <a:cxnLst/>
              <a:rect l="l" t="t" r="r" b="b"/>
              <a:pathLst>
                <a:path w="607" h="520" extrusionOk="0">
                  <a:moveTo>
                    <a:pt x="348" y="1"/>
                  </a:moveTo>
                  <a:cubicBezTo>
                    <a:pt x="117" y="1"/>
                    <a:pt x="1" y="280"/>
                    <a:pt x="164" y="443"/>
                  </a:cubicBezTo>
                  <a:cubicBezTo>
                    <a:pt x="217" y="496"/>
                    <a:pt x="282" y="519"/>
                    <a:pt x="346" y="519"/>
                  </a:cubicBezTo>
                  <a:cubicBezTo>
                    <a:pt x="479" y="519"/>
                    <a:pt x="606" y="416"/>
                    <a:pt x="606" y="259"/>
                  </a:cubicBezTo>
                  <a:cubicBezTo>
                    <a:pt x="606" y="117"/>
                    <a:pt x="491" y="1"/>
                    <a:pt x="3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0" name="Google Shape;38680;p49"/>
            <p:cNvSpPr/>
            <p:nvPr/>
          </p:nvSpPr>
          <p:spPr>
            <a:xfrm>
              <a:off x="6226225" y="1205225"/>
              <a:ext cx="15150" cy="12975"/>
            </a:xfrm>
            <a:custGeom>
              <a:avLst/>
              <a:gdLst/>
              <a:ahLst/>
              <a:cxnLst/>
              <a:rect l="l" t="t" r="r" b="b"/>
              <a:pathLst>
                <a:path w="606" h="519" extrusionOk="0">
                  <a:moveTo>
                    <a:pt x="345" y="1"/>
                  </a:moveTo>
                  <a:cubicBezTo>
                    <a:pt x="115" y="1"/>
                    <a:pt x="1" y="279"/>
                    <a:pt x="163" y="442"/>
                  </a:cubicBezTo>
                  <a:cubicBezTo>
                    <a:pt x="216" y="495"/>
                    <a:pt x="281" y="518"/>
                    <a:pt x="345" y="518"/>
                  </a:cubicBezTo>
                  <a:cubicBezTo>
                    <a:pt x="478" y="518"/>
                    <a:pt x="606" y="415"/>
                    <a:pt x="606" y="260"/>
                  </a:cubicBezTo>
                  <a:cubicBezTo>
                    <a:pt x="606" y="116"/>
                    <a:pt x="489" y="1"/>
                    <a:pt x="347" y="1"/>
                  </a:cubicBezTo>
                  <a:cubicBezTo>
                    <a:pt x="346" y="1"/>
                    <a:pt x="346"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1" name="Google Shape;38681;p49"/>
            <p:cNvSpPr/>
            <p:nvPr/>
          </p:nvSpPr>
          <p:spPr>
            <a:xfrm>
              <a:off x="6473175" y="883775"/>
              <a:ext cx="31400" cy="30200"/>
            </a:xfrm>
            <a:custGeom>
              <a:avLst/>
              <a:gdLst/>
              <a:ahLst/>
              <a:cxnLst/>
              <a:rect l="l" t="t" r="r" b="b"/>
              <a:pathLst>
                <a:path w="1256" h="1208" extrusionOk="0">
                  <a:moveTo>
                    <a:pt x="652" y="0"/>
                  </a:moveTo>
                  <a:cubicBezTo>
                    <a:pt x="407" y="0"/>
                    <a:pt x="187" y="147"/>
                    <a:pt x="93" y="372"/>
                  </a:cubicBezTo>
                  <a:cubicBezTo>
                    <a:pt x="0" y="598"/>
                    <a:pt x="51" y="858"/>
                    <a:pt x="225" y="1032"/>
                  </a:cubicBezTo>
                  <a:cubicBezTo>
                    <a:pt x="339" y="1147"/>
                    <a:pt x="494" y="1208"/>
                    <a:pt x="651" y="1208"/>
                  </a:cubicBezTo>
                  <a:cubicBezTo>
                    <a:pt x="729" y="1208"/>
                    <a:pt x="807" y="1193"/>
                    <a:pt x="882" y="1162"/>
                  </a:cubicBezTo>
                  <a:cubicBezTo>
                    <a:pt x="1108" y="1069"/>
                    <a:pt x="1256" y="849"/>
                    <a:pt x="1256" y="604"/>
                  </a:cubicBezTo>
                  <a:cubicBezTo>
                    <a:pt x="1256" y="271"/>
                    <a:pt x="985" y="0"/>
                    <a:pt x="65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2" name="Google Shape;38682;p49"/>
            <p:cNvSpPr/>
            <p:nvPr/>
          </p:nvSpPr>
          <p:spPr>
            <a:xfrm>
              <a:off x="5013025" y="648625"/>
              <a:ext cx="20200" cy="17275"/>
            </a:xfrm>
            <a:custGeom>
              <a:avLst/>
              <a:gdLst/>
              <a:ahLst/>
              <a:cxnLst/>
              <a:rect l="l" t="t" r="r" b="b"/>
              <a:pathLst>
                <a:path w="808" h="691" extrusionOk="0">
                  <a:moveTo>
                    <a:pt x="465" y="0"/>
                  </a:moveTo>
                  <a:cubicBezTo>
                    <a:pt x="464" y="0"/>
                    <a:pt x="463" y="0"/>
                    <a:pt x="462" y="0"/>
                  </a:cubicBezTo>
                  <a:cubicBezTo>
                    <a:pt x="154" y="0"/>
                    <a:pt x="0" y="371"/>
                    <a:pt x="217" y="589"/>
                  </a:cubicBezTo>
                  <a:cubicBezTo>
                    <a:pt x="288" y="659"/>
                    <a:pt x="374" y="691"/>
                    <a:pt x="459" y="691"/>
                  </a:cubicBezTo>
                  <a:cubicBezTo>
                    <a:pt x="637" y="691"/>
                    <a:pt x="808" y="553"/>
                    <a:pt x="808" y="346"/>
                  </a:cubicBezTo>
                  <a:cubicBezTo>
                    <a:pt x="808" y="155"/>
                    <a:pt x="654" y="0"/>
                    <a:pt x="46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3" name="Google Shape;38683;p49"/>
            <p:cNvSpPr/>
            <p:nvPr/>
          </p:nvSpPr>
          <p:spPr>
            <a:xfrm>
              <a:off x="4640500" y="952800"/>
              <a:ext cx="30250" cy="25925"/>
            </a:xfrm>
            <a:custGeom>
              <a:avLst/>
              <a:gdLst/>
              <a:ahLst/>
              <a:cxnLst/>
              <a:rect l="l" t="t" r="r" b="b"/>
              <a:pathLst>
                <a:path w="1210" h="1037" extrusionOk="0">
                  <a:moveTo>
                    <a:pt x="693" y="0"/>
                  </a:moveTo>
                  <a:cubicBezTo>
                    <a:pt x="231" y="0"/>
                    <a:pt x="0" y="558"/>
                    <a:pt x="326" y="885"/>
                  </a:cubicBezTo>
                  <a:cubicBezTo>
                    <a:pt x="425" y="984"/>
                    <a:pt x="558" y="1036"/>
                    <a:pt x="692" y="1036"/>
                  </a:cubicBezTo>
                  <a:cubicBezTo>
                    <a:pt x="759" y="1036"/>
                    <a:pt x="826" y="1023"/>
                    <a:pt x="890" y="997"/>
                  </a:cubicBezTo>
                  <a:cubicBezTo>
                    <a:pt x="1084" y="917"/>
                    <a:pt x="1210" y="728"/>
                    <a:pt x="1210" y="519"/>
                  </a:cubicBezTo>
                  <a:cubicBezTo>
                    <a:pt x="1210" y="232"/>
                    <a:pt x="978" y="0"/>
                    <a:pt x="6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4" name="Google Shape;38684;p49"/>
            <p:cNvSpPr/>
            <p:nvPr/>
          </p:nvSpPr>
          <p:spPr>
            <a:xfrm>
              <a:off x="4626850" y="493275"/>
              <a:ext cx="20175" cy="17300"/>
            </a:xfrm>
            <a:custGeom>
              <a:avLst/>
              <a:gdLst/>
              <a:ahLst/>
              <a:cxnLst/>
              <a:rect l="l" t="t" r="r" b="b"/>
              <a:pathLst>
                <a:path w="807" h="692" extrusionOk="0">
                  <a:moveTo>
                    <a:pt x="461" y="0"/>
                  </a:moveTo>
                  <a:cubicBezTo>
                    <a:pt x="155" y="0"/>
                    <a:pt x="1" y="373"/>
                    <a:pt x="218" y="589"/>
                  </a:cubicBezTo>
                  <a:cubicBezTo>
                    <a:pt x="288" y="660"/>
                    <a:pt x="375" y="692"/>
                    <a:pt x="460" y="692"/>
                  </a:cubicBezTo>
                  <a:cubicBezTo>
                    <a:pt x="637" y="692"/>
                    <a:pt x="807" y="554"/>
                    <a:pt x="807" y="346"/>
                  </a:cubicBezTo>
                  <a:cubicBezTo>
                    <a:pt x="807" y="154"/>
                    <a:pt x="653" y="0"/>
                    <a:pt x="46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5" name="Google Shape;38685;p49"/>
            <p:cNvSpPr/>
            <p:nvPr/>
          </p:nvSpPr>
          <p:spPr>
            <a:xfrm>
              <a:off x="4328400" y="1084425"/>
              <a:ext cx="25225" cy="21625"/>
            </a:xfrm>
            <a:custGeom>
              <a:avLst/>
              <a:gdLst/>
              <a:ahLst/>
              <a:cxnLst/>
              <a:rect l="l" t="t" r="r" b="b"/>
              <a:pathLst>
                <a:path w="1009" h="865" extrusionOk="0">
                  <a:moveTo>
                    <a:pt x="578" y="0"/>
                  </a:moveTo>
                  <a:cubicBezTo>
                    <a:pt x="192" y="0"/>
                    <a:pt x="1" y="465"/>
                    <a:pt x="271" y="737"/>
                  </a:cubicBezTo>
                  <a:cubicBezTo>
                    <a:pt x="359" y="825"/>
                    <a:pt x="468" y="864"/>
                    <a:pt x="574" y="864"/>
                  </a:cubicBezTo>
                  <a:cubicBezTo>
                    <a:pt x="796" y="864"/>
                    <a:pt x="1008" y="692"/>
                    <a:pt x="1008" y="432"/>
                  </a:cubicBezTo>
                  <a:cubicBezTo>
                    <a:pt x="1008" y="194"/>
                    <a:pt x="816" y="0"/>
                    <a:pt x="57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6" name="Google Shape;38686;p49"/>
            <p:cNvSpPr/>
            <p:nvPr/>
          </p:nvSpPr>
          <p:spPr>
            <a:xfrm>
              <a:off x="4862850" y="1464100"/>
              <a:ext cx="53850" cy="51825"/>
            </a:xfrm>
            <a:custGeom>
              <a:avLst/>
              <a:gdLst/>
              <a:ahLst/>
              <a:cxnLst/>
              <a:rect l="l" t="t" r="r" b="b"/>
              <a:pathLst>
                <a:path w="2154" h="2073" extrusionOk="0">
                  <a:moveTo>
                    <a:pt x="1119" y="1"/>
                  </a:moveTo>
                  <a:cubicBezTo>
                    <a:pt x="699" y="1"/>
                    <a:pt x="322" y="254"/>
                    <a:pt x="162" y="641"/>
                  </a:cubicBezTo>
                  <a:cubicBezTo>
                    <a:pt x="1" y="1026"/>
                    <a:pt x="91" y="1472"/>
                    <a:pt x="387" y="1769"/>
                  </a:cubicBezTo>
                  <a:cubicBezTo>
                    <a:pt x="585" y="1967"/>
                    <a:pt x="849" y="2072"/>
                    <a:pt x="1119" y="2072"/>
                  </a:cubicBezTo>
                  <a:cubicBezTo>
                    <a:pt x="1252" y="2072"/>
                    <a:pt x="1387" y="2047"/>
                    <a:pt x="1515" y="1994"/>
                  </a:cubicBezTo>
                  <a:cubicBezTo>
                    <a:pt x="1902" y="1834"/>
                    <a:pt x="2154" y="1455"/>
                    <a:pt x="2154" y="1037"/>
                  </a:cubicBezTo>
                  <a:cubicBezTo>
                    <a:pt x="2154" y="464"/>
                    <a:pt x="1690" y="1"/>
                    <a:pt x="111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7" name="Google Shape;38687;p49"/>
            <p:cNvSpPr/>
            <p:nvPr/>
          </p:nvSpPr>
          <p:spPr>
            <a:xfrm>
              <a:off x="4354975" y="2022900"/>
              <a:ext cx="20200" cy="17275"/>
            </a:xfrm>
            <a:custGeom>
              <a:avLst/>
              <a:gdLst/>
              <a:ahLst/>
              <a:cxnLst/>
              <a:rect l="l" t="t" r="r" b="b"/>
              <a:pathLst>
                <a:path w="808" h="691" extrusionOk="0">
                  <a:moveTo>
                    <a:pt x="463" y="0"/>
                  </a:moveTo>
                  <a:cubicBezTo>
                    <a:pt x="155" y="0"/>
                    <a:pt x="1" y="371"/>
                    <a:pt x="219" y="589"/>
                  </a:cubicBezTo>
                  <a:cubicBezTo>
                    <a:pt x="289" y="659"/>
                    <a:pt x="375" y="690"/>
                    <a:pt x="460" y="690"/>
                  </a:cubicBezTo>
                  <a:cubicBezTo>
                    <a:pt x="637" y="690"/>
                    <a:pt x="808" y="553"/>
                    <a:pt x="808" y="345"/>
                  </a:cubicBezTo>
                  <a:cubicBezTo>
                    <a:pt x="808" y="154"/>
                    <a:pt x="654" y="0"/>
                    <a:pt x="46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8" name="Google Shape;38688;p49"/>
            <p:cNvSpPr/>
            <p:nvPr/>
          </p:nvSpPr>
          <p:spPr>
            <a:xfrm>
              <a:off x="3940075" y="1638850"/>
              <a:ext cx="10125" cy="8675"/>
            </a:xfrm>
            <a:custGeom>
              <a:avLst/>
              <a:gdLst/>
              <a:ahLst/>
              <a:cxnLst/>
              <a:rect l="l" t="t" r="r" b="b"/>
              <a:pathLst>
                <a:path w="405" h="347" extrusionOk="0">
                  <a:moveTo>
                    <a:pt x="232" y="1"/>
                  </a:moveTo>
                  <a:cubicBezTo>
                    <a:pt x="78" y="1"/>
                    <a:pt x="1" y="186"/>
                    <a:pt x="110" y="295"/>
                  </a:cubicBezTo>
                  <a:cubicBezTo>
                    <a:pt x="145" y="331"/>
                    <a:pt x="188" y="346"/>
                    <a:pt x="231" y="346"/>
                  </a:cubicBezTo>
                  <a:cubicBezTo>
                    <a:pt x="319" y="346"/>
                    <a:pt x="404" y="277"/>
                    <a:pt x="404" y="174"/>
                  </a:cubicBezTo>
                  <a:cubicBezTo>
                    <a:pt x="404" y="79"/>
                    <a:pt x="327" y="1"/>
                    <a:pt x="23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9" name="Google Shape;38689;p49"/>
            <p:cNvSpPr/>
            <p:nvPr/>
          </p:nvSpPr>
          <p:spPr>
            <a:xfrm>
              <a:off x="3146875" y="2059550"/>
              <a:ext cx="20150" cy="17300"/>
            </a:xfrm>
            <a:custGeom>
              <a:avLst/>
              <a:gdLst/>
              <a:ahLst/>
              <a:cxnLst/>
              <a:rect l="l" t="t" r="r" b="b"/>
              <a:pathLst>
                <a:path w="806" h="692" extrusionOk="0">
                  <a:moveTo>
                    <a:pt x="462" y="1"/>
                  </a:moveTo>
                  <a:cubicBezTo>
                    <a:pt x="154" y="1"/>
                    <a:pt x="0" y="373"/>
                    <a:pt x="217" y="590"/>
                  </a:cubicBezTo>
                  <a:cubicBezTo>
                    <a:pt x="288" y="660"/>
                    <a:pt x="374" y="692"/>
                    <a:pt x="459" y="692"/>
                  </a:cubicBezTo>
                  <a:cubicBezTo>
                    <a:pt x="636" y="692"/>
                    <a:pt x="806" y="554"/>
                    <a:pt x="806" y="346"/>
                  </a:cubicBezTo>
                  <a:cubicBezTo>
                    <a:pt x="806" y="155"/>
                    <a:pt x="652" y="1"/>
                    <a:pt x="46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0" name="Google Shape;38690;p49"/>
            <p:cNvSpPr/>
            <p:nvPr/>
          </p:nvSpPr>
          <p:spPr>
            <a:xfrm>
              <a:off x="3446725" y="2821100"/>
              <a:ext cx="20225" cy="17325"/>
            </a:xfrm>
            <a:custGeom>
              <a:avLst/>
              <a:gdLst/>
              <a:ahLst/>
              <a:cxnLst/>
              <a:rect l="l" t="t" r="r" b="b"/>
              <a:pathLst>
                <a:path w="809" h="693" extrusionOk="0">
                  <a:moveTo>
                    <a:pt x="463" y="1"/>
                  </a:moveTo>
                  <a:cubicBezTo>
                    <a:pt x="155" y="1"/>
                    <a:pt x="1" y="373"/>
                    <a:pt x="218" y="591"/>
                  </a:cubicBezTo>
                  <a:cubicBezTo>
                    <a:pt x="288" y="661"/>
                    <a:pt x="375" y="693"/>
                    <a:pt x="459" y="693"/>
                  </a:cubicBezTo>
                  <a:cubicBezTo>
                    <a:pt x="637" y="693"/>
                    <a:pt x="808" y="555"/>
                    <a:pt x="808" y="346"/>
                  </a:cubicBezTo>
                  <a:cubicBezTo>
                    <a:pt x="808" y="156"/>
                    <a:pt x="653" y="1"/>
                    <a:pt x="4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1" name="Google Shape;38691;p49"/>
            <p:cNvSpPr/>
            <p:nvPr/>
          </p:nvSpPr>
          <p:spPr>
            <a:xfrm>
              <a:off x="2694550" y="2510450"/>
              <a:ext cx="51800" cy="51825"/>
            </a:xfrm>
            <a:custGeom>
              <a:avLst/>
              <a:gdLst/>
              <a:ahLst/>
              <a:cxnLst/>
              <a:rect l="l" t="t" r="r" b="b"/>
              <a:pathLst>
                <a:path w="2072" h="2073" extrusionOk="0">
                  <a:moveTo>
                    <a:pt x="1037" y="0"/>
                  </a:moveTo>
                  <a:cubicBezTo>
                    <a:pt x="464" y="0"/>
                    <a:pt x="1" y="465"/>
                    <a:pt x="1" y="1036"/>
                  </a:cubicBezTo>
                  <a:cubicBezTo>
                    <a:pt x="1" y="1609"/>
                    <a:pt x="464" y="2072"/>
                    <a:pt x="1037" y="2072"/>
                  </a:cubicBezTo>
                  <a:cubicBezTo>
                    <a:pt x="1608" y="2072"/>
                    <a:pt x="2071" y="1609"/>
                    <a:pt x="2071" y="1036"/>
                  </a:cubicBezTo>
                  <a:cubicBezTo>
                    <a:pt x="2071" y="465"/>
                    <a:pt x="1608" y="0"/>
                    <a:pt x="10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2" name="Google Shape;38692;p49"/>
            <p:cNvSpPr/>
            <p:nvPr/>
          </p:nvSpPr>
          <p:spPr>
            <a:xfrm>
              <a:off x="4996775" y="2693300"/>
              <a:ext cx="17650" cy="17625"/>
            </a:xfrm>
            <a:custGeom>
              <a:avLst/>
              <a:gdLst/>
              <a:ahLst/>
              <a:cxnLst/>
              <a:rect l="l" t="t" r="r" b="b"/>
              <a:pathLst>
                <a:path w="706" h="705" extrusionOk="0">
                  <a:moveTo>
                    <a:pt x="353" y="1"/>
                  </a:moveTo>
                  <a:cubicBezTo>
                    <a:pt x="158" y="1"/>
                    <a:pt x="0" y="158"/>
                    <a:pt x="0" y="353"/>
                  </a:cubicBezTo>
                  <a:cubicBezTo>
                    <a:pt x="0" y="548"/>
                    <a:pt x="158" y="705"/>
                    <a:pt x="353" y="705"/>
                  </a:cubicBezTo>
                  <a:cubicBezTo>
                    <a:pt x="547" y="705"/>
                    <a:pt x="706" y="548"/>
                    <a:pt x="706" y="353"/>
                  </a:cubicBezTo>
                  <a:cubicBezTo>
                    <a:pt x="706" y="158"/>
                    <a:pt x="547" y="1"/>
                    <a:pt x="35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3" name="Google Shape;38693;p49"/>
            <p:cNvSpPr/>
            <p:nvPr/>
          </p:nvSpPr>
          <p:spPr>
            <a:xfrm>
              <a:off x="3748875" y="2038450"/>
              <a:ext cx="23275" cy="19950"/>
            </a:xfrm>
            <a:custGeom>
              <a:avLst/>
              <a:gdLst/>
              <a:ahLst/>
              <a:cxnLst/>
              <a:rect l="l" t="t" r="r" b="b"/>
              <a:pathLst>
                <a:path w="931" h="798" extrusionOk="0">
                  <a:moveTo>
                    <a:pt x="533" y="0"/>
                  </a:moveTo>
                  <a:cubicBezTo>
                    <a:pt x="179" y="0"/>
                    <a:pt x="1" y="429"/>
                    <a:pt x="252" y="680"/>
                  </a:cubicBezTo>
                  <a:cubicBezTo>
                    <a:pt x="333" y="761"/>
                    <a:pt x="432" y="797"/>
                    <a:pt x="530" y="797"/>
                  </a:cubicBezTo>
                  <a:cubicBezTo>
                    <a:pt x="734" y="797"/>
                    <a:pt x="931" y="639"/>
                    <a:pt x="931" y="399"/>
                  </a:cubicBezTo>
                  <a:cubicBezTo>
                    <a:pt x="931" y="179"/>
                    <a:pt x="753" y="0"/>
                    <a:pt x="53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4" name="Google Shape;38694;p49"/>
            <p:cNvSpPr/>
            <p:nvPr/>
          </p:nvSpPr>
          <p:spPr>
            <a:xfrm>
              <a:off x="3556600" y="1237750"/>
              <a:ext cx="11650" cy="9975"/>
            </a:xfrm>
            <a:custGeom>
              <a:avLst/>
              <a:gdLst/>
              <a:ahLst/>
              <a:cxnLst/>
              <a:rect l="l" t="t" r="r" b="b"/>
              <a:pathLst>
                <a:path w="466" h="399" extrusionOk="0">
                  <a:moveTo>
                    <a:pt x="267" y="1"/>
                  </a:moveTo>
                  <a:cubicBezTo>
                    <a:pt x="89" y="1"/>
                    <a:pt x="1" y="214"/>
                    <a:pt x="125" y="340"/>
                  </a:cubicBezTo>
                  <a:cubicBezTo>
                    <a:pt x="165" y="380"/>
                    <a:pt x="215" y="398"/>
                    <a:pt x="264" y="398"/>
                  </a:cubicBezTo>
                  <a:cubicBezTo>
                    <a:pt x="367" y="398"/>
                    <a:pt x="466" y="319"/>
                    <a:pt x="466" y="199"/>
                  </a:cubicBezTo>
                  <a:cubicBezTo>
                    <a:pt x="466" y="89"/>
                    <a:pt x="376" y="1"/>
                    <a:pt x="2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5" name="Google Shape;38695;p49"/>
            <p:cNvSpPr/>
            <p:nvPr/>
          </p:nvSpPr>
          <p:spPr>
            <a:xfrm>
              <a:off x="3670175" y="817475"/>
              <a:ext cx="44800" cy="44800"/>
            </a:xfrm>
            <a:custGeom>
              <a:avLst/>
              <a:gdLst/>
              <a:ahLst/>
              <a:cxnLst/>
              <a:rect l="l" t="t" r="r" b="b"/>
              <a:pathLst>
                <a:path w="1792" h="1792" extrusionOk="0">
                  <a:moveTo>
                    <a:pt x="896" y="0"/>
                  </a:moveTo>
                  <a:cubicBezTo>
                    <a:pt x="401" y="0"/>
                    <a:pt x="1" y="402"/>
                    <a:pt x="1" y="896"/>
                  </a:cubicBezTo>
                  <a:cubicBezTo>
                    <a:pt x="1" y="1390"/>
                    <a:pt x="401" y="1791"/>
                    <a:pt x="896" y="1791"/>
                  </a:cubicBezTo>
                  <a:cubicBezTo>
                    <a:pt x="1389" y="1791"/>
                    <a:pt x="1792" y="1390"/>
                    <a:pt x="1792" y="896"/>
                  </a:cubicBezTo>
                  <a:cubicBezTo>
                    <a:pt x="1792" y="402"/>
                    <a:pt x="1389" y="0"/>
                    <a:pt x="89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6" name="Google Shape;38696;p49"/>
            <p:cNvSpPr/>
            <p:nvPr/>
          </p:nvSpPr>
          <p:spPr>
            <a:xfrm>
              <a:off x="3305425" y="718025"/>
              <a:ext cx="11700" cy="9975"/>
            </a:xfrm>
            <a:custGeom>
              <a:avLst/>
              <a:gdLst/>
              <a:ahLst/>
              <a:cxnLst/>
              <a:rect l="l" t="t" r="r" b="b"/>
              <a:pathLst>
                <a:path w="468" h="399" extrusionOk="0">
                  <a:moveTo>
                    <a:pt x="268" y="0"/>
                  </a:moveTo>
                  <a:cubicBezTo>
                    <a:pt x="90" y="0"/>
                    <a:pt x="1" y="214"/>
                    <a:pt x="126" y="340"/>
                  </a:cubicBezTo>
                  <a:cubicBezTo>
                    <a:pt x="167" y="380"/>
                    <a:pt x="217" y="399"/>
                    <a:pt x="266" y="399"/>
                  </a:cubicBezTo>
                  <a:cubicBezTo>
                    <a:pt x="369" y="399"/>
                    <a:pt x="467" y="319"/>
                    <a:pt x="467" y="199"/>
                  </a:cubicBezTo>
                  <a:cubicBezTo>
                    <a:pt x="467" y="89"/>
                    <a:pt x="378" y="0"/>
                    <a:pt x="26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7" name="Google Shape;38697;p49"/>
            <p:cNvSpPr/>
            <p:nvPr/>
          </p:nvSpPr>
          <p:spPr>
            <a:xfrm>
              <a:off x="3719925" y="558850"/>
              <a:ext cx="25" cy="25"/>
            </a:xfrm>
            <a:custGeom>
              <a:avLst/>
              <a:gdLst/>
              <a:ahLst/>
              <a:cxnLst/>
              <a:rect l="l" t="t" r="r" b="b"/>
              <a:pathLst>
                <a:path w="1" h="1" extrusionOk="0">
                  <a:moveTo>
                    <a:pt x="0"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8" name="Google Shape;38698;p49"/>
            <p:cNvSpPr/>
            <p:nvPr/>
          </p:nvSpPr>
          <p:spPr>
            <a:xfrm>
              <a:off x="2934100" y="1347125"/>
              <a:ext cx="29900" cy="29900"/>
            </a:xfrm>
            <a:custGeom>
              <a:avLst/>
              <a:gdLst/>
              <a:ahLst/>
              <a:cxnLst/>
              <a:rect l="l" t="t" r="r" b="b"/>
              <a:pathLst>
                <a:path w="1196" h="1196" extrusionOk="0">
                  <a:moveTo>
                    <a:pt x="599" y="1"/>
                  </a:moveTo>
                  <a:cubicBezTo>
                    <a:pt x="268" y="1"/>
                    <a:pt x="1" y="269"/>
                    <a:pt x="1" y="599"/>
                  </a:cubicBezTo>
                  <a:cubicBezTo>
                    <a:pt x="1" y="928"/>
                    <a:pt x="268" y="1195"/>
                    <a:pt x="599" y="1195"/>
                  </a:cubicBezTo>
                  <a:cubicBezTo>
                    <a:pt x="928" y="1195"/>
                    <a:pt x="1195" y="928"/>
                    <a:pt x="1195" y="599"/>
                  </a:cubicBezTo>
                  <a:cubicBezTo>
                    <a:pt x="1195" y="269"/>
                    <a:pt x="928" y="1"/>
                    <a:pt x="59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9" name="Google Shape;38699;p49"/>
            <p:cNvSpPr/>
            <p:nvPr/>
          </p:nvSpPr>
          <p:spPr>
            <a:xfrm>
              <a:off x="2790675" y="1896725"/>
              <a:ext cx="29050" cy="24875"/>
            </a:xfrm>
            <a:custGeom>
              <a:avLst/>
              <a:gdLst/>
              <a:ahLst/>
              <a:cxnLst/>
              <a:rect l="l" t="t" r="r" b="b"/>
              <a:pathLst>
                <a:path w="1162" h="995" extrusionOk="0">
                  <a:moveTo>
                    <a:pt x="666" y="0"/>
                  </a:moveTo>
                  <a:cubicBezTo>
                    <a:pt x="222" y="0"/>
                    <a:pt x="0" y="536"/>
                    <a:pt x="313" y="850"/>
                  </a:cubicBezTo>
                  <a:cubicBezTo>
                    <a:pt x="409" y="945"/>
                    <a:pt x="536" y="995"/>
                    <a:pt x="666" y="995"/>
                  </a:cubicBezTo>
                  <a:cubicBezTo>
                    <a:pt x="730" y="995"/>
                    <a:pt x="794" y="982"/>
                    <a:pt x="856" y="957"/>
                  </a:cubicBezTo>
                  <a:cubicBezTo>
                    <a:pt x="1041" y="879"/>
                    <a:pt x="1162" y="699"/>
                    <a:pt x="1162" y="497"/>
                  </a:cubicBezTo>
                  <a:cubicBezTo>
                    <a:pt x="1162" y="223"/>
                    <a:pt x="939" y="0"/>
                    <a:pt x="66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0" name="Google Shape;38700;p49"/>
            <p:cNvSpPr/>
            <p:nvPr/>
          </p:nvSpPr>
          <p:spPr>
            <a:xfrm>
              <a:off x="2849575" y="824950"/>
              <a:ext cx="9975" cy="9950"/>
            </a:xfrm>
            <a:custGeom>
              <a:avLst/>
              <a:gdLst/>
              <a:ahLst/>
              <a:cxnLst/>
              <a:rect l="l" t="t" r="r" b="b"/>
              <a:pathLst>
                <a:path w="399" h="398" extrusionOk="0">
                  <a:moveTo>
                    <a:pt x="199" y="0"/>
                  </a:moveTo>
                  <a:cubicBezTo>
                    <a:pt x="89" y="0"/>
                    <a:pt x="0" y="90"/>
                    <a:pt x="0" y="199"/>
                  </a:cubicBezTo>
                  <a:cubicBezTo>
                    <a:pt x="0" y="310"/>
                    <a:pt x="89" y="398"/>
                    <a:pt x="199" y="398"/>
                  </a:cubicBezTo>
                  <a:cubicBezTo>
                    <a:pt x="310" y="398"/>
                    <a:pt x="398" y="310"/>
                    <a:pt x="398" y="199"/>
                  </a:cubicBezTo>
                  <a:cubicBezTo>
                    <a:pt x="398" y="90"/>
                    <a:pt x="310" y="0"/>
                    <a:pt x="19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1" name="Google Shape;38701;p49"/>
            <p:cNvSpPr/>
            <p:nvPr/>
          </p:nvSpPr>
          <p:spPr>
            <a:xfrm>
              <a:off x="2483100" y="1029400"/>
              <a:ext cx="15050" cy="12900"/>
            </a:xfrm>
            <a:custGeom>
              <a:avLst/>
              <a:gdLst/>
              <a:ahLst/>
              <a:cxnLst/>
              <a:rect l="l" t="t" r="r" b="b"/>
              <a:pathLst>
                <a:path w="602" h="516" extrusionOk="0">
                  <a:moveTo>
                    <a:pt x="345" y="1"/>
                  </a:moveTo>
                  <a:cubicBezTo>
                    <a:pt x="116" y="1"/>
                    <a:pt x="1" y="277"/>
                    <a:pt x="164" y="439"/>
                  </a:cubicBezTo>
                  <a:cubicBezTo>
                    <a:pt x="216" y="491"/>
                    <a:pt x="280" y="515"/>
                    <a:pt x="344"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2" name="Google Shape;38702;p49"/>
            <p:cNvSpPr/>
            <p:nvPr/>
          </p:nvSpPr>
          <p:spPr>
            <a:xfrm>
              <a:off x="2228725" y="735325"/>
              <a:ext cx="7525" cy="6475"/>
            </a:xfrm>
            <a:custGeom>
              <a:avLst/>
              <a:gdLst/>
              <a:ahLst/>
              <a:cxnLst/>
              <a:rect l="l" t="t" r="r" b="b"/>
              <a:pathLst>
                <a:path w="301" h="259" extrusionOk="0">
                  <a:moveTo>
                    <a:pt x="172" y="1"/>
                  </a:moveTo>
                  <a:cubicBezTo>
                    <a:pt x="57" y="1"/>
                    <a:pt x="0" y="140"/>
                    <a:pt x="81" y="220"/>
                  </a:cubicBezTo>
                  <a:cubicBezTo>
                    <a:pt x="107" y="246"/>
                    <a:pt x="139" y="258"/>
                    <a:pt x="171" y="258"/>
                  </a:cubicBezTo>
                  <a:cubicBezTo>
                    <a:pt x="237" y="258"/>
                    <a:pt x="301" y="207"/>
                    <a:pt x="301" y="129"/>
                  </a:cubicBezTo>
                  <a:cubicBezTo>
                    <a:pt x="301" y="59"/>
                    <a:pt x="242" y="1"/>
                    <a:pt x="1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3" name="Google Shape;38703;p49"/>
            <p:cNvSpPr/>
            <p:nvPr/>
          </p:nvSpPr>
          <p:spPr>
            <a:xfrm>
              <a:off x="2298875" y="507175"/>
              <a:ext cx="25725" cy="25725"/>
            </a:xfrm>
            <a:custGeom>
              <a:avLst/>
              <a:gdLst/>
              <a:ahLst/>
              <a:cxnLst/>
              <a:rect l="l" t="t" r="r" b="b"/>
              <a:pathLst>
                <a:path w="1029" h="1029" extrusionOk="0">
                  <a:moveTo>
                    <a:pt x="514" y="0"/>
                  </a:moveTo>
                  <a:cubicBezTo>
                    <a:pt x="232" y="0"/>
                    <a:pt x="0" y="231"/>
                    <a:pt x="0" y="515"/>
                  </a:cubicBezTo>
                  <a:cubicBezTo>
                    <a:pt x="0" y="799"/>
                    <a:pt x="232" y="1029"/>
                    <a:pt x="514" y="1029"/>
                  </a:cubicBezTo>
                  <a:cubicBezTo>
                    <a:pt x="798" y="1029"/>
                    <a:pt x="1028" y="799"/>
                    <a:pt x="1028" y="515"/>
                  </a:cubicBezTo>
                  <a:cubicBezTo>
                    <a:pt x="1028" y="231"/>
                    <a:pt x="798" y="0"/>
                    <a:pt x="5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4" name="Google Shape;38704;p49"/>
            <p:cNvSpPr/>
            <p:nvPr/>
          </p:nvSpPr>
          <p:spPr>
            <a:xfrm>
              <a:off x="1734850" y="762650"/>
              <a:ext cx="43450" cy="41800"/>
            </a:xfrm>
            <a:custGeom>
              <a:avLst/>
              <a:gdLst/>
              <a:ahLst/>
              <a:cxnLst/>
              <a:rect l="l" t="t" r="r" b="b"/>
              <a:pathLst>
                <a:path w="1738" h="1672" extrusionOk="0">
                  <a:moveTo>
                    <a:pt x="902" y="0"/>
                  </a:moveTo>
                  <a:cubicBezTo>
                    <a:pt x="564" y="0"/>
                    <a:pt x="259" y="205"/>
                    <a:pt x="129" y="516"/>
                  </a:cubicBezTo>
                  <a:cubicBezTo>
                    <a:pt x="0" y="828"/>
                    <a:pt x="72" y="1189"/>
                    <a:pt x="310" y="1428"/>
                  </a:cubicBezTo>
                  <a:cubicBezTo>
                    <a:pt x="470" y="1587"/>
                    <a:pt x="685" y="1672"/>
                    <a:pt x="903" y="1672"/>
                  </a:cubicBezTo>
                  <a:cubicBezTo>
                    <a:pt x="1010" y="1672"/>
                    <a:pt x="1119" y="1651"/>
                    <a:pt x="1222" y="1609"/>
                  </a:cubicBezTo>
                  <a:cubicBezTo>
                    <a:pt x="1533" y="1479"/>
                    <a:pt x="1738" y="1174"/>
                    <a:pt x="1738" y="836"/>
                  </a:cubicBezTo>
                  <a:cubicBezTo>
                    <a:pt x="1738" y="375"/>
                    <a:pt x="1362" y="0"/>
                    <a:pt x="90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5" name="Google Shape;38705;p49"/>
            <p:cNvSpPr/>
            <p:nvPr/>
          </p:nvSpPr>
          <p:spPr>
            <a:xfrm>
              <a:off x="1896025" y="1100100"/>
              <a:ext cx="30075" cy="25750"/>
            </a:xfrm>
            <a:custGeom>
              <a:avLst/>
              <a:gdLst/>
              <a:ahLst/>
              <a:cxnLst/>
              <a:rect l="l" t="t" r="r" b="b"/>
              <a:pathLst>
                <a:path w="1203" h="1030" extrusionOk="0">
                  <a:moveTo>
                    <a:pt x="688" y="1"/>
                  </a:moveTo>
                  <a:cubicBezTo>
                    <a:pt x="231" y="1"/>
                    <a:pt x="1" y="556"/>
                    <a:pt x="325" y="878"/>
                  </a:cubicBezTo>
                  <a:cubicBezTo>
                    <a:pt x="424" y="977"/>
                    <a:pt x="555" y="1030"/>
                    <a:pt x="689" y="1030"/>
                  </a:cubicBezTo>
                  <a:cubicBezTo>
                    <a:pt x="755" y="1030"/>
                    <a:pt x="822" y="1017"/>
                    <a:pt x="886" y="991"/>
                  </a:cubicBezTo>
                  <a:cubicBezTo>
                    <a:pt x="1079" y="911"/>
                    <a:pt x="1203" y="723"/>
                    <a:pt x="1203" y="515"/>
                  </a:cubicBezTo>
                  <a:cubicBezTo>
                    <a:pt x="1203" y="231"/>
                    <a:pt x="972" y="1"/>
                    <a:pt x="68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6" name="Google Shape;38706;p49"/>
            <p:cNvSpPr/>
            <p:nvPr/>
          </p:nvSpPr>
          <p:spPr>
            <a:xfrm>
              <a:off x="2136075" y="831750"/>
              <a:ext cx="15050" cy="12900"/>
            </a:xfrm>
            <a:custGeom>
              <a:avLst/>
              <a:gdLst/>
              <a:ahLst/>
              <a:cxnLst/>
              <a:rect l="l" t="t" r="r" b="b"/>
              <a:pathLst>
                <a:path w="602" h="516" extrusionOk="0">
                  <a:moveTo>
                    <a:pt x="343" y="0"/>
                  </a:moveTo>
                  <a:cubicBezTo>
                    <a:pt x="114" y="2"/>
                    <a:pt x="0" y="278"/>
                    <a:pt x="162" y="440"/>
                  </a:cubicBezTo>
                  <a:cubicBezTo>
                    <a:pt x="214" y="492"/>
                    <a:pt x="278" y="515"/>
                    <a:pt x="341" y="515"/>
                  </a:cubicBezTo>
                  <a:cubicBezTo>
                    <a:pt x="473" y="515"/>
                    <a:pt x="600" y="412"/>
                    <a:pt x="601" y="257"/>
                  </a:cubicBezTo>
                  <a:cubicBezTo>
                    <a:pt x="601" y="115"/>
                    <a:pt x="485" y="0"/>
                    <a:pt x="34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7" name="Google Shape;38707;p49"/>
            <p:cNvSpPr/>
            <p:nvPr/>
          </p:nvSpPr>
          <p:spPr>
            <a:xfrm>
              <a:off x="1499100" y="1175600"/>
              <a:ext cx="30125" cy="28975"/>
            </a:xfrm>
            <a:custGeom>
              <a:avLst/>
              <a:gdLst/>
              <a:ahLst/>
              <a:cxnLst/>
              <a:rect l="l" t="t" r="r" b="b"/>
              <a:pathLst>
                <a:path w="1205" h="1159" extrusionOk="0">
                  <a:moveTo>
                    <a:pt x="626" y="1"/>
                  </a:moveTo>
                  <a:cubicBezTo>
                    <a:pt x="391" y="1"/>
                    <a:pt x="180" y="141"/>
                    <a:pt x="91" y="358"/>
                  </a:cubicBezTo>
                  <a:cubicBezTo>
                    <a:pt x="1" y="575"/>
                    <a:pt x="50" y="823"/>
                    <a:pt x="215" y="989"/>
                  </a:cubicBezTo>
                  <a:cubicBezTo>
                    <a:pt x="326" y="1100"/>
                    <a:pt x="475" y="1159"/>
                    <a:pt x="627" y="1159"/>
                  </a:cubicBezTo>
                  <a:cubicBezTo>
                    <a:pt x="701" y="1159"/>
                    <a:pt x="776"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8" name="Google Shape;38708;p49"/>
            <p:cNvSpPr/>
            <p:nvPr/>
          </p:nvSpPr>
          <p:spPr>
            <a:xfrm>
              <a:off x="1381800" y="1570875"/>
              <a:ext cx="30100" cy="29000"/>
            </a:xfrm>
            <a:custGeom>
              <a:avLst/>
              <a:gdLst/>
              <a:ahLst/>
              <a:cxnLst/>
              <a:rect l="l" t="t" r="r" b="b"/>
              <a:pathLst>
                <a:path w="1204" h="1160" extrusionOk="0">
                  <a:moveTo>
                    <a:pt x="625" y="1"/>
                  </a:moveTo>
                  <a:cubicBezTo>
                    <a:pt x="391" y="1"/>
                    <a:pt x="180" y="143"/>
                    <a:pt x="90" y="358"/>
                  </a:cubicBezTo>
                  <a:cubicBezTo>
                    <a:pt x="0" y="575"/>
                    <a:pt x="50" y="824"/>
                    <a:pt x="216" y="990"/>
                  </a:cubicBezTo>
                  <a:cubicBezTo>
                    <a:pt x="327" y="1101"/>
                    <a:pt x="475" y="1160"/>
                    <a:pt x="626" y="1160"/>
                  </a:cubicBezTo>
                  <a:cubicBezTo>
                    <a:pt x="700" y="1160"/>
                    <a:pt x="775" y="1145"/>
                    <a:pt x="847" y="1116"/>
                  </a:cubicBezTo>
                  <a:cubicBezTo>
                    <a:pt x="1063" y="1026"/>
                    <a:pt x="1204" y="814"/>
                    <a:pt x="1204" y="581"/>
                  </a:cubicBezTo>
                  <a:cubicBezTo>
                    <a:pt x="1204" y="261"/>
                    <a:pt x="945" y="1"/>
                    <a:pt x="6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9" name="Google Shape;38709;p49"/>
            <p:cNvSpPr/>
            <p:nvPr/>
          </p:nvSpPr>
          <p:spPr>
            <a:xfrm>
              <a:off x="2023800" y="1768575"/>
              <a:ext cx="50150" cy="48200"/>
            </a:xfrm>
            <a:custGeom>
              <a:avLst/>
              <a:gdLst/>
              <a:ahLst/>
              <a:cxnLst/>
              <a:rect l="l" t="t" r="r" b="b"/>
              <a:pathLst>
                <a:path w="2006" h="1928" extrusionOk="0">
                  <a:moveTo>
                    <a:pt x="1041" y="1"/>
                  </a:moveTo>
                  <a:cubicBezTo>
                    <a:pt x="651" y="1"/>
                    <a:pt x="300" y="235"/>
                    <a:pt x="150" y="596"/>
                  </a:cubicBezTo>
                  <a:cubicBezTo>
                    <a:pt x="1" y="956"/>
                    <a:pt x="83" y="1370"/>
                    <a:pt x="360" y="1646"/>
                  </a:cubicBezTo>
                  <a:cubicBezTo>
                    <a:pt x="543" y="1830"/>
                    <a:pt x="790" y="1928"/>
                    <a:pt x="1041" y="1928"/>
                  </a:cubicBezTo>
                  <a:cubicBezTo>
                    <a:pt x="1165" y="1928"/>
                    <a:pt x="1291" y="1904"/>
                    <a:pt x="1410" y="1854"/>
                  </a:cubicBezTo>
                  <a:cubicBezTo>
                    <a:pt x="1771" y="1706"/>
                    <a:pt x="2005" y="1353"/>
                    <a:pt x="2005" y="965"/>
                  </a:cubicBezTo>
                  <a:cubicBezTo>
                    <a:pt x="2005" y="431"/>
                    <a:pt x="1573" y="1"/>
                    <a:pt x="104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0" name="Google Shape;38710;p49"/>
            <p:cNvSpPr/>
            <p:nvPr/>
          </p:nvSpPr>
          <p:spPr>
            <a:xfrm>
              <a:off x="2256550" y="1542000"/>
              <a:ext cx="15050" cy="12875"/>
            </a:xfrm>
            <a:custGeom>
              <a:avLst/>
              <a:gdLst/>
              <a:ahLst/>
              <a:cxnLst/>
              <a:rect l="l" t="t" r="r" b="b"/>
              <a:pathLst>
                <a:path w="602" h="515" extrusionOk="0">
                  <a:moveTo>
                    <a:pt x="345" y="0"/>
                  </a:moveTo>
                  <a:cubicBezTo>
                    <a:pt x="114" y="0"/>
                    <a:pt x="1" y="277"/>
                    <a:pt x="162" y="438"/>
                  </a:cubicBezTo>
                  <a:cubicBezTo>
                    <a:pt x="215" y="491"/>
                    <a:pt x="279" y="515"/>
                    <a:pt x="343" y="515"/>
                  </a:cubicBezTo>
                  <a:cubicBezTo>
                    <a:pt x="475" y="515"/>
                    <a:pt x="602" y="412"/>
                    <a:pt x="602" y="257"/>
                  </a:cubicBezTo>
                  <a:cubicBezTo>
                    <a:pt x="602" y="115"/>
                    <a:pt x="487" y="0"/>
                    <a:pt x="3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1" name="Google Shape;38711;p49"/>
            <p:cNvSpPr/>
            <p:nvPr/>
          </p:nvSpPr>
          <p:spPr>
            <a:xfrm>
              <a:off x="2414000" y="2012800"/>
              <a:ext cx="15050" cy="12900"/>
            </a:xfrm>
            <a:custGeom>
              <a:avLst/>
              <a:gdLst/>
              <a:ahLst/>
              <a:cxnLst/>
              <a:rect l="l" t="t" r="r" b="b"/>
              <a:pathLst>
                <a:path w="602" h="516" extrusionOk="0">
                  <a:moveTo>
                    <a:pt x="345" y="1"/>
                  </a:moveTo>
                  <a:cubicBezTo>
                    <a:pt x="116" y="1"/>
                    <a:pt x="1" y="277"/>
                    <a:pt x="162" y="440"/>
                  </a:cubicBezTo>
                  <a:cubicBezTo>
                    <a:pt x="215" y="492"/>
                    <a:pt x="279" y="515"/>
                    <a:pt x="342" y="515"/>
                  </a:cubicBezTo>
                  <a:cubicBezTo>
                    <a:pt x="475" y="515"/>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2" name="Google Shape;38712;p49"/>
            <p:cNvSpPr/>
            <p:nvPr/>
          </p:nvSpPr>
          <p:spPr>
            <a:xfrm>
              <a:off x="1959825" y="2199175"/>
              <a:ext cx="25750" cy="25725"/>
            </a:xfrm>
            <a:custGeom>
              <a:avLst/>
              <a:gdLst/>
              <a:ahLst/>
              <a:cxnLst/>
              <a:rect l="l" t="t" r="r" b="b"/>
              <a:pathLst>
                <a:path w="1030" h="1029" extrusionOk="0">
                  <a:moveTo>
                    <a:pt x="515" y="0"/>
                  </a:moveTo>
                  <a:cubicBezTo>
                    <a:pt x="231" y="0"/>
                    <a:pt x="1" y="231"/>
                    <a:pt x="1" y="515"/>
                  </a:cubicBezTo>
                  <a:cubicBezTo>
                    <a:pt x="1" y="799"/>
                    <a:pt x="231" y="1029"/>
                    <a:pt x="515" y="1029"/>
                  </a:cubicBezTo>
                  <a:cubicBezTo>
                    <a:pt x="799" y="1029"/>
                    <a:pt x="1029" y="799"/>
                    <a:pt x="1029" y="515"/>
                  </a:cubicBezTo>
                  <a:cubicBezTo>
                    <a:pt x="1029" y="231"/>
                    <a:pt x="799" y="0"/>
                    <a:pt x="51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3" name="Google Shape;38713;p49"/>
            <p:cNvSpPr/>
            <p:nvPr/>
          </p:nvSpPr>
          <p:spPr>
            <a:xfrm>
              <a:off x="1470775" y="2351825"/>
              <a:ext cx="15050" cy="12900"/>
            </a:xfrm>
            <a:custGeom>
              <a:avLst/>
              <a:gdLst/>
              <a:ahLst/>
              <a:cxnLst/>
              <a:rect l="l" t="t" r="r" b="b"/>
              <a:pathLst>
                <a:path w="602" h="516" extrusionOk="0">
                  <a:moveTo>
                    <a:pt x="345" y="1"/>
                  </a:moveTo>
                  <a:cubicBezTo>
                    <a:pt x="116" y="1"/>
                    <a:pt x="1" y="278"/>
                    <a:pt x="164" y="440"/>
                  </a:cubicBezTo>
                  <a:cubicBezTo>
                    <a:pt x="216" y="493"/>
                    <a:pt x="280" y="516"/>
                    <a:pt x="343" y="516"/>
                  </a:cubicBezTo>
                  <a:cubicBezTo>
                    <a:pt x="475" y="516"/>
                    <a:pt x="602" y="413"/>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4" name="Google Shape;38714;p49"/>
            <p:cNvSpPr/>
            <p:nvPr/>
          </p:nvSpPr>
          <p:spPr>
            <a:xfrm>
              <a:off x="978475" y="2015975"/>
              <a:ext cx="30125" cy="29000"/>
            </a:xfrm>
            <a:custGeom>
              <a:avLst/>
              <a:gdLst/>
              <a:ahLst/>
              <a:cxnLst/>
              <a:rect l="l" t="t" r="r" b="b"/>
              <a:pathLst>
                <a:path w="1205" h="1160" extrusionOk="0">
                  <a:moveTo>
                    <a:pt x="626" y="1"/>
                  </a:moveTo>
                  <a:cubicBezTo>
                    <a:pt x="391" y="1"/>
                    <a:pt x="180" y="143"/>
                    <a:pt x="91" y="358"/>
                  </a:cubicBezTo>
                  <a:cubicBezTo>
                    <a:pt x="1" y="575"/>
                    <a:pt x="50" y="824"/>
                    <a:pt x="216" y="990"/>
                  </a:cubicBezTo>
                  <a:cubicBezTo>
                    <a:pt x="327" y="1100"/>
                    <a:pt x="476" y="1160"/>
                    <a:pt x="626" y="1160"/>
                  </a:cubicBezTo>
                  <a:cubicBezTo>
                    <a:pt x="701" y="1160"/>
                    <a:pt x="775" y="1145"/>
                    <a:pt x="847" y="1116"/>
                  </a:cubicBezTo>
                  <a:cubicBezTo>
                    <a:pt x="1064" y="1026"/>
                    <a:pt x="1204" y="814"/>
                    <a:pt x="1204" y="581"/>
                  </a:cubicBezTo>
                  <a:cubicBezTo>
                    <a:pt x="1204" y="261"/>
                    <a:pt x="946" y="1"/>
                    <a:pt x="6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5" name="Google Shape;38715;p49"/>
            <p:cNvSpPr/>
            <p:nvPr/>
          </p:nvSpPr>
          <p:spPr>
            <a:xfrm>
              <a:off x="566650" y="2208825"/>
              <a:ext cx="22550" cy="19325"/>
            </a:xfrm>
            <a:custGeom>
              <a:avLst/>
              <a:gdLst/>
              <a:ahLst/>
              <a:cxnLst/>
              <a:rect l="l" t="t" r="r" b="b"/>
              <a:pathLst>
                <a:path w="902" h="773" extrusionOk="0">
                  <a:moveTo>
                    <a:pt x="516" y="0"/>
                  </a:moveTo>
                  <a:cubicBezTo>
                    <a:pt x="172" y="0"/>
                    <a:pt x="0" y="416"/>
                    <a:pt x="244" y="659"/>
                  </a:cubicBezTo>
                  <a:cubicBezTo>
                    <a:pt x="322" y="738"/>
                    <a:pt x="419" y="773"/>
                    <a:pt x="513" y="773"/>
                  </a:cubicBezTo>
                  <a:cubicBezTo>
                    <a:pt x="711" y="773"/>
                    <a:pt x="902" y="619"/>
                    <a:pt x="902" y="386"/>
                  </a:cubicBezTo>
                  <a:cubicBezTo>
                    <a:pt x="902" y="174"/>
                    <a:pt x="730" y="0"/>
                    <a:pt x="51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6" name="Google Shape;38716;p49"/>
            <p:cNvSpPr/>
            <p:nvPr/>
          </p:nvSpPr>
          <p:spPr>
            <a:xfrm>
              <a:off x="275850" y="2425750"/>
              <a:ext cx="22525" cy="22525"/>
            </a:xfrm>
            <a:custGeom>
              <a:avLst/>
              <a:gdLst/>
              <a:ahLst/>
              <a:cxnLst/>
              <a:rect l="l" t="t" r="r" b="b"/>
              <a:pathLst>
                <a:path w="901" h="901" extrusionOk="0">
                  <a:moveTo>
                    <a:pt x="451" y="1"/>
                  </a:moveTo>
                  <a:cubicBezTo>
                    <a:pt x="203" y="1"/>
                    <a:pt x="1" y="203"/>
                    <a:pt x="1" y="451"/>
                  </a:cubicBezTo>
                  <a:cubicBezTo>
                    <a:pt x="1" y="699"/>
                    <a:pt x="203" y="901"/>
                    <a:pt x="451" y="901"/>
                  </a:cubicBezTo>
                  <a:cubicBezTo>
                    <a:pt x="699" y="901"/>
                    <a:pt x="901" y="699"/>
                    <a:pt x="901" y="451"/>
                  </a:cubicBezTo>
                  <a:cubicBezTo>
                    <a:pt x="901" y="203"/>
                    <a:pt x="699" y="1"/>
                    <a:pt x="4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7" name="Google Shape;38717;p49"/>
            <p:cNvSpPr/>
            <p:nvPr/>
          </p:nvSpPr>
          <p:spPr>
            <a:xfrm>
              <a:off x="388300" y="1696225"/>
              <a:ext cx="22575" cy="19325"/>
            </a:xfrm>
            <a:custGeom>
              <a:avLst/>
              <a:gdLst/>
              <a:ahLst/>
              <a:cxnLst/>
              <a:rect l="l" t="t" r="r" b="b"/>
              <a:pathLst>
                <a:path w="903" h="773" extrusionOk="0">
                  <a:moveTo>
                    <a:pt x="517" y="1"/>
                  </a:moveTo>
                  <a:cubicBezTo>
                    <a:pt x="173" y="1"/>
                    <a:pt x="1" y="416"/>
                    <a:pt x="243" y="660"/>
                  </a:cubicBezTo>
                  <a:cubicBezTo>
                    <a:pt x="322" y="738"/>
                    <a:pt x="418" y="773"/>
                    <a:pt x="513" y="773"/>
                  </a:cubicBezTo>
                  <a:cubicBezTo>
                    <a:pt x="712" y="773"/>
                    <a:pt x="902" y="619"/>
                    <a:pt x="902" y="386"/>
                  </a:cubicBezTo>
                  <a:cubicBezTo>
                    <a:pt x="902" y="174"/>
                    <a:pt x="729" y="1"/>
                    <a:pt x="51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8" name="Google Shape;38718;p49"/>
            <p:cNvSpPr/>
            <p:nvPr/>
          </p:nvSpPr>
          <p:spPr>
            <a:xfrm>
              <a:off x="762700" y="1699450"/>
              <a:ext cx="11300" cy="9675"/>
            </a:xfrm>
            <a:custGeom>
              <a:avLst/>
              <a:gdLst/>
              <a:ahLst/>
              <a:cxnLst/>
              <a:rect l="l" t="t" r="r" b="b"/>
              <a:pathLst>
                <a:path w="452" h="387" extrusionOk="0">
                  <a:moveTo>
                    <a:pt x="259" y="0"/>
                  </a:moveTo>
                  <a:cubicBezTo>
                    <a:pt x="87" y="0"/>
                    <a:pt x="0" y="208"/>
                    <a:pt x="123" y="330"/>
                  </a:cubicBezTo>
                  <a:cubicBezTo>
                    <a:pt x="162" y="369"/>
                    <a:pt x="210" y="387"/>
                    <a:pt x="257" y="387"/>
                  </a:cubicBezTo>
                  <a:cubicBezTo>
                    <a:pt x="356" y="387"/>
                    <a:pt x="452" y="309"/>
                    <a:pt x="452" y="193"/>
                  </a:cubicBezTo>
                  <a:cubicBezTo>
                    <a:pt x="452" y="87"/>
                    <a:pt x="365" y="0"/>
                    <a:pt x="25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9" name="Google Shape;38719;p49"/>
            <p:cNvSpPr/>
            <p:nvPr/>
          </p:nvSpPr>
          <p:spPr>
            <a:xfrm>
              <a:off x="445075" y="1320225"/>
              <a:ext cx="18825" cy="16125"/>
            </a:xfrm>
            <a:custGeom>
              <a:avLst/>
              <a:gdLst/>
              <a:ahLst/>
              <a:cxnLst/>
              <a:rect l="l" t="t" r="r" b="b"/>
              <a:pathLst>
                <a:path w="753" h="645" extrusionOk="0">
                  <a:moveTo>
                    <a:pt x="431" y="1"/>
                  </a:moveTo>
                  <a:cubicBezTo>
                    <a:pt x="144" y="1"/>
                    <a:pt x="1" y="347"/>
                    <a:pt x="202" y="549"/>
                  </a:cubicBezTo>
                  <a:cubicBezTo>
                    <a:pt x="268" y="615"/>
                    <a:pt x="349" y="645"/>
                    <a:pt x="428" y="645"/>
                  </a:cubicBezTo>
                  <a:cubicBezTo>
                    <a:pt x="593" y="645"/>
                    <a:pt x="751" y="516"/>
                    <a:pt x="752" y="322"/>
                  </a:cubicBezTo>
                  <a:cubicBezTo>
                    <a:pt x="751" y="144"/>
                    <a:pt x="607" y="1"/>
                    <a:pt x="43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0" name="Google Shape;38720;p49"/>
            <p:cNvSpPr/>
            <p:nvPr/>
          </p:nvSpPr>
          <p:spPr>
            <a:xfrm>
              <a:off x="385650" y="1104925"/>
              <a:ext cx="18800" cy="16125"/>
            </a:xfrm>
            <a:custGeom>
              <a:avLst/>
              <a:gdLst/>
              <a:ahLst/>
              <a:cxnLst/>
              <a:rect l="l" t="t" r="r" b="b"/>
              <a:pathLst>
                <a:path w="752" h="645" extrusionOk="0">
                  <a:moveTo>
                    <a:pt x="430" y="1"/>
                  </a:moveTo>
                  <a:cubicBezTo>
                    <a:pt x="144" y="1"/>
                    <a:pt x="1" y="346"/>
                    <a:pt x="203" y="549"/>
                  </a:cubicBezTo>
                  <a:cubicBezTo>
                    <a:pt x="268" y="615"/>
                    <a:pt x="348" y="644"/>
                    <a:pt x="427" y="644"/>
                  </a:cubicBezTo>
                  <a:cubicBezTo>
                    <a:pt x="593" y="644"/>
                    <a:pt x="751" y="516"/>
                    <a:pt x="751" y="322"/>
                  </a:cubicBezTo>
                  <a:cubicBezTo>
                    <a:pt x="751" y="144"/>
                    <a:pt x="608" y="1"/>
                    <a:pt x="43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1" name="Google Shape;38721;p49"/>
            <p:cNvSpPr/>
            <p:nvPr/>
          </p:nvSpPr>
          <p:spPr>
            <a:xfrm>
              <a:off x="287100" y="704800"/>
              <a:ext cx="16100" cy="16100"/>
            </a:xfrm>
            <a:custGeom>
              <a:avLst/>
              <a:gdLst/>
              <a:ahLst/>
              <a:cxnLst/>
              <a:rect l="l" t="t" r="r" b="b"/>
              <a:pathLst>
                <a:path w="644" h="644" extrusionOk="0">
                  <a:moveTo>
                    <a:pt x="322" y="0"/>
                  </a:moveTo>
                  <a:cubicBezTo>
                    <a:pt x="144" y="0"/>
                    <a:pt x="1" y="145"/>
                    <a:pt x="1" y="322"/>
                  </a:cubicBezTo>
                  <a:cubicBezTo>
                    <a:pt x="1" y="500"/>
                    <a:pt x="144" y="643"/>
                    <a:pt x="322" y="643"/>
                  </a:cubicBezTo>
                  <a:cubicBezTo>
                    <a:pt x="499" y="643"/>
                    <a:pt x="644" y="500"/>
                    <a:pt x="644" y="322"/>
                  </a:cubicBezTo>
                  <a:cubicBezTo>
                    <a:pt x="644" y="145"/>
                    <a:pt x="499" y="0"/>
                    <a:pt x="32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2" name="Google Shape;38722;p49"/>
            <p:cNvSpPr/>
            <p:nvPr/>
          </p:nvSpPr>
          <p:spPr>
            <a:xfrm>
              <a:off x="757925" y="984400"/>
              <a:ext cx="25725" cy="25750"/>
            </a:xfrm>
            <a:custGeom>
              <a:avLst/>
              <a:gdLst/>
              <a:ahLst/>
              <a:cxnLst/>
              <a:rect l="l" t="t" r="r" b="b"/>
              <a:pathLst>
                <a:path w="1029" h="1030" extrusionOk="0">
                  <a:moveTo>
                    <a:pt x="514" y="1"/>
                  </a:moveTo>
                  <a:cubicBezTo>
                    <a:pt x="230" y="1"/>
                    <a:pt x="0" y="231"/>
                    <a:pt x="0" y="515"/>
                  </a:cubicBezTo>
                  <a:cubicBezTo>
                    <a:pt x="0" y="799"/>
                    <a:pt x="230" y="1029"/>
                    <a:pt x="514" y="1029"/>
                  </a:cubicBezTo>
                  <a:cubicBezTo>
                    <a:pt x="798" y="1029"/>
                    <a:pt x="1029" y="799"/>
                    <a:pt x="1029" y="515"/>
                  </a:cubicBezTo>
                  <a:cubicBezTo>
                    <a:pt x="1029" y="231"/>
                    <a:pt x="798" y="1"/>
                    <a:pt x="51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3" name="Google Shape;38723;p49"/>
            <p:cNvSpPr/>
            <p:nvPr/>
          </p:nvSpPr>
          <p:spPr>
            <a:xfrm>
              <a:off x="864175" y="709650"/>
              <a:ext cx="36775" cy="35350"/>
            </a:xfrm>
            <a:custGeom>
              <a:avLst/>
              <a:gdLst/>
              <a:ahLst/>
              <a:cxnLst/>
              <a:rect l="l" t="t" r="r" b="b"/>
              <a:pathLst>
                <a:path w="1471" h="1414" extrusionOk="0">
                  <a:moveTo>
                    <a:pt x="767" y="1"/>
                  </a:moveTo>
                  <a:cubicBezTo>
                    <a:pt x="766" y="1"/>
                    <a:pt x="765" y="1"/>
                    <a:pt x="764" y="1"/>
                  </a:cubicBezTo>
                  <a:cubicBezTo>
                    <a:pt x="477" y="1"/>
                    <a:pt x="220" y="172"/>
                    <a:pt x="109" y="437"/>
                  </a:cubicBezTo>
                  <a:cubicBezTo>
                    <a:pt x="0" y="700"/>
                    <a:pt x="61" y="1005"/>
                    <a:pt x="263" y="1207"/>
                  </a:cubicBezTo>
                  <a:cubicBezTo>
                    <a:pt x="398" y="1342"/>
                    <a:pt x="579" y="1414"/>
                    <a:pt x="763" y="1414"/>
                  </a:cubicBezTo>
                  <a:cubicBezTo>
                    <a:pt x="854" y="1414"/>
                    <a:pt x="947" y="1396"/>
                    <a:pt x="1034" y="1359"/>
                  </a:cubicBezTo>
                  <a:cubicBezTo>
                    <a:pt x="1298" y="1250"/>
                    <a:pt x="1471" y="993"/>
                    <a:pt x="1471" y="706"/>
                  </a:cubicBezTo>
                  <a:cubicBezTo>
                    <a:pt x="1469" y="317"/>
                    <a:pt x="1156" y="1"/>
                    <a:pt x="76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4" name="Google Shape;38724;p49"/>
            <p:cNvSpPr/>
            <p:nvPr/>
          </p:nvSpPr>
          <p:spPr>
            <a:xfrm>
              <a:off x="421825" y="458950"/>
              <a:ext cx="19775" cy="19325"/>
            </a:xfrm>
            <a:custGeom>
              <a:avLst/>
              <a:gdLst/>
              <a:ahLst/>
              <a:cxnLst/>
              <a:rect l="l" t="t" r="r" b="b"/>
              <a:pathLst>
                <a:path w="791" h="773" extrusionOk="0">
                  <a:moveTo>
                    <a:pt x="397" y="1"/>
                  </a:moveTo>
                  <a:cubicBezTo>
                    <a:pt x="190" y="1"/>
                    <a:pt x="20" y="162"/>
                    <a:pt x="10" y="369"/>
                  </a:cubicBezTo>
                  <a:cubicBezTo>
                    <a:pt x="1" y="583"/>
                    <a:pt x="165" y="762"/>
                    <a:pt x="377" y="772"/>
                  </a:cubicBezTo>
                  <a:cubicBezTo>
                    <a:pt x="383" y="773"/>
                    <a:pt x="389" y="773"/>
                    <a:pt x="394" y="773"/>
                  </a:cubicBezTo>
                  <a:cubicBezTo>
                    <a:pt x="600" y="773"/>
                    <a:pt x="771" y="611"/>
                    <a:pt x="781" y="405"/>
                  </a:cubicBezTo>
                  <a:cubicBezTo>
                    <a:pt x="790" y="191"/>
                    <a:pt x="626" y="11"/>
                    <a:pt x="413" y="1"/>
                  </a:cubicBezTo>
                  <a:cubicBezTo>
                    <a:pt x="408" y="1"/>
                    <a:pt x="402" y="1"/>
                    <a:pt x="39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5" name="Google Shape;38725;p49"/>
            <p:cNvSpPr/>
            <p:nvPr/>
          </p:nvSpPr>
          <p:spPr>
            <a:xfrm>
              <a:off x="1335825" y="646975"/>
              <a:ext cx="15050" cy="12900"/>
            </a:xfrm>
            <a:custGeom>
              <a:avLst/>
              <a:gdLst/>
              <a:ahLst/>
              <a:cxnLst/>
              <a:rect l="l" t="t" r="r" b="b"/>
              <a:pathLst>
                <a:path w="602" h="516" extrusionOk="0">
                  <a:moveTo>
                    <a:pt x="345" y="1"/>
                  </a:moveTo>
                  <a:cubicBezTo>
                    <a:pt x="116" y="1"/>
                    <a:pt x="1" y="277"/>
                    <a:pt x="162" y="439"/>
                  </a:cubicBezTo>
                  <a:cubicBezTo>
                    <a:pt x="215" y="491"/>
                    <a:pt x="280" y="515"/>
                    <a:pt x="343" y="515"/>
                  </a:cubicBezTo>
                  <a:cubicBezTo>
                    <a:pt x="475" y="515"/>
                    <a:pt x="602" y="412"/>
                    <a:pt x="602" y="258"/>
                  </a:cubicBezTo>
                  <a:cubicBezTo>
                    <a:pt x="602" y="116"/>
                    <a:pt x="487" y="1"/>
                    <a:pt x="34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6" name="Google Shape;38726;p49"/>
            <p:cNvSpPr/>
            <p:nvPr/>
          </p:nvSpPr>
          <p:spPr>
            <a:xfrm>
              <a:off x="1087650" y="1081175"/>
              <a:ext cx="22775" cy="19525"/>
            </a:xfrm>
            <a:custGeom>
              <a:avLst/>
              <a:gdLst/>
              <a:ahLst/>
              <a:cxnLst/>
              <a:rect l="l" t="t" r="r" b="b"/>
              <a:pathLst>
                <a:path w="911" h="781" extrusionOk="0">
                  <a:moveTo>
                    <a:pt x="521" y="0"/>
                  </a:moveTo>
                  <a:cubicBezTo>
                    <a:pt x="174" y="0"/>
                    <a:pt x="0" y="420"/>
                    <a:pt x="245" y="665"/>
                  </a:cubicBezTo>
                  <a:cubicBezTo>
                    <a:pt x="325" y="745"/>
                    <a:pt x="422" y="781"/>
                    <a:pt x="518" y="781"/>
                  </a:cubicBezTo>
                  <a:cubicBezTo>
                    <a:pt x="719" y="781"/>
                    <a:pt x="911" y="625"/>
                    <a:pt x="911" y="390"/>
                  </a:cubicBezTo>
                  <a:cubicBezTo>
                    <a:pt x="911" y="175"/>
                    <a:pt x="736" y="0"/>
                    <a:pt x="5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7" name="Google Shape;38727;p49"/>
            <p:cNvSpPr/>
            <p:nvPr/>
          </p:nvSpPr>
          <p:spPr>
            <a:xfrm>
              <a:off x="934200" y="1486675"/>
              <a:ext cx="31300" cy="26825"/>
            </a:xfrm>
            <a:custGeom>
              <a:avLst/>
              <a:gdLst/>
              <a:ahLst/>
              <a:cxnLst/>
              <a:rect l="l" t="t" r="r" b="b"/>
              <a:pathLst>
                <a:path w="1252" h="1073" extrusionOk="0">
                  <a:moveTo>
                    <a:pt x="716" y="1"/>
                  </a:moveTo>
                  <a:cubicBezTo>
                    <a:pt x="240" y="1"/>
                    <a:pt x="0" y="578"/>
                    <a:pt x="337" y="916"/>
                  </a:cubicBezTo>
                  <a:cubicBezTo>
                    <a:pt x="440" y="1018"/>
                    <a:pt x="578" y="1072"/>
                    <a:pt x="717" y="1072"/>
                  </a:cubicBezTo>
                  <a:cubicBezTo>
                    <a:pt x="786" y="1072"/>
                    <a:pt x="855" y="1059"/>
                    <a:pt x="921" y="1032"/>
                  </a:cubicBezTo>
                  <a:cubicBezTo>
                    <a:pt x="1122" y="949"/>
                    <a:pt x="1252" y="754"/>
                    <a:pt x="1252" y="537"/>
                  </a:cubicBezTo>
                  <a:cubicBezTo>
                    <a:pt x="1252" y="241"/>
                    <a:pt x="1012" y="1"/>
                    <a:pt x="71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8" name="Google Shape;38728;p49"/>
            <p:cNvSpPr/>
            <p:nvPr/>
          </p:nvSpPr>
          <p:spPr>
            <a:xfrm>
              <a:off x="1678000" y="2882100"/>
              <a:ext cx="25" cy="25"/>
            </a:xfrm>
            <a:custGeom>
              <a:avLst/>
              <a:gdLst/>
              <a:ahLst/>
              <a:cxnLst/>
              <a:rect l="l" t="t" r="r" b="b"/>
              <a:pathLst>
                <a:path w="1" h="1" extrusionOk="0">
                  <a:moveTo>
                    <a:pt x="1" y="1"/>
                  </a:move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9" name="Google Shape;38729;p49"/>
            <p:cNvSpPr/>
            <p:nvPr/>
          </p:nvSpPr>
          <p:spPr>
            <a:xfrm>
              <a:off x="1618800" y="3163775"/>
              <a:ext cx="36775" cy="36750"/>
            </a:xfrm>
            <a:custGeom>
              <a:avLst/>
              <a:gdLst/>
              <a:ahLst/>
              <a:cxnLst/>
              <a:rect l="l" t="t" r="r" b="b"/>
              <a:pathLst>
                <a:path w="1471" h="1470" extrusionOk="0">
                  <a:moveTo>
                    <a:pt x="735" y="0"/>
                  </a:moveTo>
                  <a:cubicBezTo>
                    <a:pt x="330" y="0"/>
                    <a:pt x="1" y="329"/>
                    <a:pt x="1" y="734"/>
                  </a:cubicBezTo>
                  <a:cubicBezTo>
                    <a:pt x="1" y="1141"/>
                    <a:pt x="330" y="1470"/>
                    <a:pt x="735" y="1470"/>
                  </a:cubicBezTo>
                  <a:cubicBezTo>
                    <a:pt x="1141" y="1470"/>
                    <a:pt x="1470" y="1141"/>
                    <a:pt x="1470" y="734"/>
                  </a:cubicBezTo>
                  <a:cubicBezTo>
                    <a:pt x="1470" y="329"/>
                    <a:pt x="1141" y="0"/>
                    <a:pt x="7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0" name="Google Shape;38730;p49"/>
            <p:cNvSpPr/>
            <p:nvPr/>
          </p:nvSpPr>
          <p:spPr>
            <a:xfrm>
              <a:off x="1289500" y="2859650"/>
              <a:ext cx="19075" cy="16375"/>
            </a:xfrm>
            <a:custGeom>
              <a:avLst/>
              <a:gdLst/>
              <a:ahLst/>
              <a:cxnLst/>
              <a:rect l="l" t="t" r="r" b="b"/>
              <a:pathLst>
                <a:path w="763" h="655" extrusionOk="0">
                  <a:moveTo>
                    <a:pt x="437" y="0"/>
                  </a:moveTo>
                  <a:cubicBezTo>
                    <a:pt x="145" y="0"/>
                    <a:pt x="0" y="353"/>
                    <a:pt x="205" y="558"/>
                  </a:cubicBezTo>
                  <a:cubicBezTo>
                    <a:pt x="272" y="625"/>
                    <a:pt x="354" y="654"/>
                    <a:pt x="434" y="654"/>
                  </a:cubicBezTo>
                  <a:cubicBezTo>
                    <a:pt x="602" y="654"/>
                    <a:pt x="763" y="524"/>
                    <a:pt x="763" y="328"/>
                  </a:cubicBezTo>
                  <a:cubicBezTo>
                    <a:pt x="763" y="147"/>
                    <a:pt x="616" y="0"/>
                    <a:pt x="4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1" name="Google Shape;38731;p49"/>
            <p:cNvSpPr/>
            <p:nvPr/>
          </p:nvSpPr>
          <p:spPr>
            <a:xfrm>
              <a:off x="689850" y="2728250"/>
              <a:ext cx="17725" cy="15200"/>
            </a:xfrm>
            <a:custGeom>
              <a:avLst/>
              <a:gdLst/>
              <a:ahLst/>
              <a:cxnLst/>
              <a:rect l="l" t="t" r="r" b="b"/>
              <a:pathLst>
                <a:path w="709" h="608" extrusionOk="0">
                  <a:moveTo>
                    <a:pt x="406" y="0"/>
                  </a:moveTo>
                  <a:cubicBezTo>
                    <a:pt x="136" y="0"/>
                    <a:pt x="1" y="328"/>
                    <a:pt x="191" y="517"/>
                  </a:cubicBezTo>
                  <a:cubicBezTo>
                    <a:pt x="253" y="580"/>
                    <a:pt x="329" y="607"/>
                    <a:pt x="404" y="607"/>
                  </a:cubicBezTo>
                  <a:cubicBezTo>
                    <a:pt x="559" y="607"/>
                    <a:pt x="708" y="487"/>
                    <a:pt x="708" y="304"/>
                  </a:cubicBezTo>
                  <a:cubicBezTo>
                    <a:pt x="708" y="136"/>
                    <a:pt x="573" y="0"/>
                    <a:pt x="4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2" name="Google Shape;38732;p49"/>
            <p:cNvSpPr/>
            <p:nvPr/>
          </p:nvSpPr>
          <p:spPr>
            <a:xfrm>
              <a:off x="330800" y="2772200"/>
              <a:ext cx="17725" cy="15175"/>
            </a:xfrm>
            <a:custGeom>
              <a:avLst/>
              <a:gdLst/>
              <a:ahLst/>
              <a:cxnLst/>
              <a:rect l="l" t="t" r="r" b="b"/>
              <a:pathLst>
                <a:path w="709" h="607" extrusionOk="0">
                  <a:moveTo>
                    <a:pt x="405" y="0"/>
                  </a:moveTo>
                  <a:cubicBezTo>
                    <a:pt x="135" y="0"/>
                    <a:pt x="0" y="326"/>
                    <a:pt x="192" y="517"/>
                  </a:cubicBezTo>
                  <a:cubicBezTo>
                    <a:pt x="253" y="579"/>
                    <a:pt x="329" y="607"/>
                    <a:pt x="403" y="607"/>
                  </a:cubicBezTo>
                  <a:cubicBezTo>
                    <a:pt x="559" y="607"/>
                    <a:pt x="709" y="486"/>
                    <a:pt x="709" y="304"/>
                  </a:cubicBezTo>
                  <a:cubicBezTo>
                    <a:pt x="709" y="136"/>
                    <a:pt x="573" y="0"/>
                    <a:pt x="40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3" name="Google Shape;38733;p49"/>
            <p:cNvSpPr/>
            <p:nvPr/>
          </p:nvSpPr>
          <p:spPr>
            <a:xfrm>
              <a:off x="506250" y="3244875"/>
              <a:ext cx="34675" cy="33350"/>
            </a:xfrm>
            <a:custGeom>
              <a:avLst/>
              <a:gdLst/>
              <a:ahLst/>
              <a:cxnLst/>
              <a:rect l="l" t="t" r="r" b="b"/>
              <a:pathLst>
                <a:path w="1387" h="1334" extrusionOk="0">
                  <a:moveTo>
                    <a:pt x="720" y="0"/>
                  </a:moveTo>
                  <a:cubicBezTo>
                    <a:pt x="451" y="0"/>
                    <a:pt x="207" y="163"/>
                    <a:pt x="104" y="413"/>
                  </a:cubicBezTo>
                  <a:cubicBezTo>
                    <a:pt x="1" y="661"/>
                    <a:pt x="57" y="948"/>
                    <a:pt x="249" y="1139"/>
                  </a:cubicBezTo>
                  <a:cubicBezTo>
                    <a:pt x="376" y="1266"/>
                    <a:pt x="546" y="1334"/>
                    <a:pt x="720" y="1334"/>
                  </a:cubicBezTo>
                  <a:cubicBezTo>
                    <a:pt x="806" y="1334"/>
                    <a:pt x="893" y="1317"/>
                    <a:pt x="975" y="1283"/>
                  </a:cubicBezTo>
                  <a:cubicBezTo>
                    <a:pt x="1225" y="1180"/>
                    <a:pt x="1386" y="938"/>
                    <a:pt x="1386" y="667"/>
                  </a:cubicBezTo>
                  <a:cubicBezTo>
                    <a:pt x="1386" y="299"/>
                    <a:pt x="1087" y="0"/>
                    <a:pt x="72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4" name="Google Shape;38734;p49"/>
            <p:cNvSpPr/>
            <p:nvPr/>
          </p:nvSpPr>
          <p:spPr>
            <a:xfrm>
              <a:off x="918625" y="2935800"/>
              <a:ext cx="17725" cy="15200"/>
            </a:xfrm>
            <a:custGeom>
              <a:avLst/>
              <a:gdLst/>
              <a:ahLst/>
              <a:cxnLst/>
              <a:rect l="l" t="t" r="r" b="b"/>
              <a:pathLst>
                <a:path w="709" h="608" extrusionOk="0">
                  <a:moveTo>
                    <a:pt x="405" y="1"/>
                  </a:moveTo>
                  <a:cubicBezTo>
                    <a:pt x="135" y="1"/>
                    <a:pt x="0" y="328"/>
                    <a:pt x="191" y="518"/>
                  </a:cubicBezTo>
                  <a:cubicBezTo>
                    <a:pt x="253" y="580"/>
                    <a:pt x="329" y="608"/>
                    <a:pt x="404" y="608"/>
                  </a:cubicBezTo>
                  <a:cubicBezTo>
                    <a:pt x="559"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5" name="Google Shape;38735;p49"/>
            <p:cNvSpPr/>
            <p:nvPr/>
          </p:nvSpPr>
          <p:spPr>
            <a:xfrm>
              <a:off x="1306450" y="3403950"/>
              <a:ext cx="28350" cy="24300"/>
            </a:xfrm>
            <a:custGeom>
              <a:avLst/>
              <a:gdLst/>
              <a:ahLst/>
              <a:cxnLst/>
              <a:rect l="l" t="t" r="r" b="b"/>
              <a:pathLst>
                <a:path w="1134" h="972" extrusionOk="0">
                  <a:moveTo>
                    <a:pt x="648" y="1"/>
                  </a:moveTo>
                  <a:cubicBezTo>
                    <a:pt x="216" y="1"/>
                    <a:pt x="1" y="523"/>
                    <a:pt x="306" y="829"/>
                  </a:cubicBezTo>
                  <a:cubicBezTo>
                    <a:pt x="404" y="928"/>
                    <a:pt x="525" y="972"/>
                    <a:pt x="644" y="972"/>
                  </a:cubicBezTo>
                  <a:cubicBezTo>
                    <a:pt x="894" y="972"/>
                    <a:pt x="1134" y="778"/>
                    <a:pt x="1134" y="485"/>
                  </a:cubicBezTo>
                  <a:cubicBezTo>
                    <a:pt x="1132" y="218"/>
                    <a:pt x="916" y="1"/>
                    <a:pt x="6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6" name="Google Shape;38736;p49"/>
            <p:cNvSpPr/>
            <p:nvPr/>
          </p:nvSpPr>
          <p:spPr>
            <a:xfrm>
              <a:off x="1115575" y="3525150"/>
              <a:ext cx="17725" cy="15200"/>
            </a:xfrm>
            <a:custGeom>
              <a:avLst/>
              <a:gdLst/>
              <a:ahLst/>
              <a:cxnLst/>
              <a:rect l="l" t="t" r="r" b="b"/>
              <a:pathLst>
                <a:path w="709" h="608" extrusionOk="0">
                  <a:moveTo>
                    <a:pt x="405" y="1"/>
                  </a:moveTo>
                  <a:cubicBezTo>
                    <a:pt x="136" y="1"/>
                    <a:pt x="0" y="328"/>
                    <a:pt x="191" y="518"/>
                  </a:cubicBezTo>
                  <a:cubicBezTo>
                    <a:pt x="253" y="580"/>
                    <a:pt x="330" y="608"/>
                    <a:pt x="404" y="608"/>
                  </a:cubicBezTo>
                  <a:cubicBezTo>
                    <a:pt x="560" y="608"/>
                    <a:pt x="709" y="487"/>
                    <a:pt x="709" y="304"/>
                  </a:cubicBezTo>
                  <a:cubicBezTo>
                    <a:pt x="709" y="137"/>
                    <a:pt x="573" y="1"/>
                    <a:pt x="40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7" name="Google Shape;38737;p49"/>
            <p:cNvSpPr/>
            <p:nvPr/>
          </p:nvSpPr>
          <p:spPr>
            <a:xfrm>
              <a:off x="1168600" y="3809975"/>
              <a:ext cx="28350" cy="24275"/>
            </a:xfrm>
            <a:custGeom>
              <a:avLst/>
              <a:gdLst/>
              <a:ahLst/>
              <a:cxnLst/>
              <a:rect l="l" t="t" r="r" b="b"/>
              <a:pathLst>
                <a:path w="1134" h="971" extrusionOk="0">
                  <a:moveTo>
                    <a:pt x="648" y="0"/>
                  </a:moveTo>
                  <a:cubicBezTo>
                    <a:pt x="215" y="0"/>
                    <a:pt x="0" y="522"/>
                    <a:pt x="305" y="827"/>
                  </a:cubicBezTo>
                  <a:cubicBezTo>
                    <a:pt x="404" y="926"/>
                    <a:pt x="526" y="971"/>
                    <a:pt x="645" y="971"/>
                  </a:cubicBezTo>
                  <a:cubicBezTo>
                    <a:pt x="894" y="971"/>
                    <a:pt x="1132" y="778"/>
                    <a:pt x="1133" y="486"/>
                  </a:cubicBezTo>
                  <a:cubicBezTo>
                    <a:pt x="1133" y="218"/>
                    <a:pt x="917" y="0"/>
                    <a:pt x="6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8" name="Google Shape;38738;p49"/>
            <p:cNvSpPr/>
            <p:nvPr/>
          </p:nvSpPr>
          <p:spPr>
            <a:xfrm>
              <a:off x="1609950" y="3531200"/>
              <a:ext cx="14225" cy="12200"/>
            </a:xfrm>
            <a:custGeom>
              <a:avLst/>
              <a:gdLst/>
              <a:ahLst/>
              <a:cxnLst/>
              <a:rect l="l" t="t" r="r" b="b"/>
              <a:pathLst>
                <a:path w="569" h="488" extrusionOk="0">
                  <a:moveTo>
                    <a:pt x="325" y="1"/>
                  </a:moveTo>
                  <a:cubicBezTo>
                    <a:pt x="108" y="1"/>
                    <a:pt x="1" y="263"/>
                    <a:pt x="153" y="415"/>
                  </a:cubicBezTo>
                  <a:cubicBezTo>
                    <a:pt x="202" y="465"/>
                    <a:pt x="263" y="487"/>
                    <a:pt x="323" y="487"/>
                  </a:cubicBezTo>
                  <a:cubicBezTo>
                    <a:pt x="448" y="487"/>
                    <a:pt x="569" y="390"/>
                    <a:pt x="569" y="243"/>
                  </a:cubicBezTo>
                  <a:cubicBezTo>
                    <a:pt x="569" y="110"/>
                    <a:pt x="460" y="1"/>
                    <a:pt x="32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9" name="Google Shape;38739;p49"/>
            <p:cNvSpPr/>
            <p:nvPr/>
          </p:nvSpPr>
          <p:spPr>
            <a:xfrm>
              <a:off x="1412025" y="3964525"/>
              <a:ext cx="9125" cy="9125"/>
            </a:xfrm>
            <a:custGeom>
              <a:avLst/>
              <a:gdLst/>
              <a:ahLst/>
              <a:cxnLst/>
              <a:rect l="l" t="t" r="r" b="b"/>
              <a:pathLst>
                <a:path w="365" h="365" extrusionOk="0">
                  <a:moveTo>
                    <a:pt x="183" y="1"/>
                  </a:moveTo>
                  <a:cubicBezTo>
                    <a:pt x="83" y="1"/>
                    <a:pt x="1" y="82"/>
                    <a:pt x="1" y="182"/>
                  </a:cubicBezTo>
                  <a:cubicBezTo>
                    <a:pt x="1" y="282"/>
                    <a:pt x="83" y="364"/>
                    <a:pt x="183" y="364"/>
                  </a:cubicBezTo>
                  <a:cubicBezTo>
                    <a:pt x="283" y="364"/>
                    <a:pt x="364" y="282"/>
                    <a:pt x="364" y="182"/>
                  </a:cubicBezTo>
                  <a:cubicBezTo>
                    <a:pt x="364" y="82"/>
                    <a:pt x="283" y="1"/>
                    <a:pt x="18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0" name="Google Shape;38740;p49"/>
            <p:cNvSpPr/>
            <p:nvPr/>
          </p:nvSpPr>
          <p:spPr>
            <a:xfrm>
              <a:off x="1274175" y="4335700"/>
              <a:ext cx="24275" cy="24250"/>
            </a:xfrm>
            <a:custGeom>
              <a:avLst/>
              <a:gdLst/>
              <a:ahLst/>
              <a:cxnLst/>
              <a:rect l="l" t="t" r="r" b="b"/>
              <a:pathLst>
                <a:path w="971" h="970" extrusionOk="0">
                  <a:moveTo>
                    <a:pt x="486" y="1"/>
                  </a:moveTo>
                  <a:cubicBezTo>
                    <a:pt x="217" y="1"/>
                    <a:pt x="0" y="218"/>
                    <a:pt x="0" y="485"/>
                  </a:cubicBezTo>
                  <a:cubicBezTo>
                    <a:pt x="0" y="753"/>
                    <a:pt x="217" y="970"/>
                    <a:pt x="486" y="970"/>
                  </a:cubicBezTo>
                  <a:cubicBezTo>
                    <a:pt x="754" y="970"/>
                    <a:pt x="970" y="753"/>
                    <a:pt x="970" y="485"/>
                  </a:cubicBezTo>
                  <a:cubicBezTo>
                    <a:pt x="970" y="218"/>
                    <a:pt x="754" y="1"/>
                    <a:pt x="48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1" name="Google Shape;38741;p49"/>
            <p:cNvSpPr/>
            <p:nvPr/>
          </p:nvSpPr>
          <p:spPr>
            <a:xfrm>
              <a:off x="723650" y="4026600"/>
              <a:ext cx="14225" cy="12200"/>
            </a:xfrm>
            <a:custGeom>
              <a:avLst/>
              <a:gdLst/>
              <a:ahLst/>
              <a:cxnLst/>
              <a:rect l="l" t="t" r="r" b="b"/>
              <a:pathLst>
                <a:path w="569" h="488" extrusionOk="0">
                  <a:moveTo>
                    <a:pt x="326" y="1"/>
                  </a:moveTo>
                  <a:cubicBezTo>
                    <a:pt x="109" y="1"/>
                    <a:pt x="0" y="262"/>
                    <a:pt x="154" y="416"/>
                  </a:cubicBezTo>
                  <a:cubicBezTo>
                    <a:pt x="204" y="466"/>
                    <a:pt x="264" y="488"/>
                    <a:pt x="324" y="488"/>
                  </a:cubicBezTo>
                  <a:cubicBezTo>
                    <a:pt x="449" y="488"/>
                    <a:pt x="568" y="391"/>
                    <a:pt x="568" y="245"/>
                  </a:cubicBezTo>
                  <a:cubicBezTo>
                    <a:pt x="568" y="110"/>
                    <a:pt x="459" y="1"/>
                    <a:pt x="3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2" name="Google Shape;38742;p49"/>
            <p:cNvSpPr/>
            <p:nvPr/>
          </p:nvSpPr>
          <p:spPr>
            <a:xfrm>
              <a:off x="454500" y="4240275"/>
              <a:ext cx="21275" cy="18200"/>
            </a:xfrm>
            <a:custGeom>
              <a:avLst/>
              <a:gdLst/>
              <a:ahLst/>
              <a:cxnLst/>
              <a:rect l="l" t="t" r="r" b="b"/>
              <a:pathLst>
                <a:path w="851" h="728" extrusionOk="0">
                  <a:moveTo>
                    <a:pt x="488" y="0"/>
                  </a:moveTo>
                  <a:cubicBezTo>
                    <a:pt x="163" y="0"/>
                    <a:pt x="0" y="392"/>
                    <a:pt x="230" y="620"/>
                  </a:cubicBezTo>
                  <a:cubicBezTo>
                    <a:pt x="305" y="694"/>
                    <a:pt x="396" y="728"/>
                    <a:pt x="485" y="728"/>
                  </a:cubicBezTo>
                  <a:cubicBezTo>
                    <a:pt x="672" y="728"/>
                    <a:pt x="851" y="583"/>
                    <a:pt x="851" y="363"/>
                  </a:cubicBezTo>
                  <a:cubicBezTo>
                    <a:pt x="851" y="163"/>
                    <a:pt x="688" y="0"/>
                    <a:pt x="48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3" name="Google Shape;38743;p49"/>
            <p:cNvSpPr/>
            <p:nvPr/>
          </p:nvSpPr>
          <p:spPr>
            <a:xfrm>
              <a:off x="236850" y="4090250"/>
              <a:ext cx="28350" cy="24300"/>
            </a:xfrm>
            <a:custGeom>
              <a:avLst/>
              <a:gdLst/>
              <a:ahLst/>
              <a:cxnLst/>
              <a:rect l="l" t="t" r="r" b="b"/>
              <a:pathLst>
                <a:path w="1134" h="972" extrusionOk="0">
                  <a:moveTo>
                    <a:pt x="649" y="1"/>
                  </a:moveTo>
                  <a:cubicBezTo>
                    <a:pt x="217" y="1"/>
                    <a:pt x="0" y="522"/>
                    <a:pt x="305" y="829"/>
                  </a:cubicBezTo>
                  <a:cubicBezTo>
                    <a:pt x="398" y="922"/>
                    <a:pt x="521" y="971"/>
                    <a:pt x="647" y="971"/>
                  </a:cubicBezTo>
                  <a:cubicBezTo>
                    <a:pt x="710" y="971"/>
                    <a:pt x="774" y="959"/>
                    <a:pt x="834" y="933"/>
                  </a:cubicBezTo>
                  <a:cubicBezTo>
                    <a:pt x="1015" y="859"/>
                    <a:pt x="1133" y="682"/>
                    <a:pt x="1133" y="486"/>
                  </a:cubicBezTo>
                  <a:cubicBezTo>
                    <a:pt x="1133" y="219"/>
                    <a:pt x="917" y="2"/>
                    <a:pt x="6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4" name="Google Shape;38744;p49"/>
            <p:cNvSpPr/>
            <p:nvPr/>
          </p:nvSpPr>
          <p:spPr>
            <a:xfrm>
              <a:off x="536350" y="4519025"/>
              <a:ext cx="10625" cy="9125"/>
            </a:xfrm>
            <a:custGeom>
              <a:avLst/>
              <a:gdLst/>
              <a:ahLst/>
              <a:cxnLst/>
              <a:rect l="l" t="t" r="r" b="b"/>
              <a:pathLst>
                <a:path w="425" h="365" extrusionOk="0">
                  <a:moveTo>
                    <a:pt x="244" y="0"/>
                  </a:moveTo>
                  <a:cubicBezTo>
                    <a:pt x="81" y="0"/>
                    <a:pt x="0" y="196"/>
                    <a:pt x="115" y="311"/>
                  </a:cubicBezTo>
                  <a:cubicBezTo>
                    <a:pt x="152" y="348"/>
                    <a:pt x="197" y="364"/>
                    <a:pt x="242" y="364"/>
                  </a:cubicBezTo>
                  <a:cubicBezTo>
                    <a:pt x="335" y="364"/>
                    <a:pt x="425" y="292"/>
                    <a:pt x="425" y="183"/>
                  </a:cubicBezTo>
                  <a:cubicBezTo>
                    <a:pt x="425" y="81"/>
                    <a:pt x="344" y="0"/>
                    <a:pt x="24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5" name="Google Shape;38745;p49"/>
            <p:cNvSpPr/>
            <p:nvPr/>
          </p:nvSpPr>
          <p:spPr>
            <a:xfrm>
              <a:off x="245425" y="4572050"/>
              <a:ext cx="10700" cy="9125"/>
            </a:xfrm>
            <a:custGeom>
              <a:avLst/>
              <a:gdLst/>
              <a:ahLst/>
              <a:cxnLst/>
              <a:rect l="l" t="t" r="r" b="b"/>
              <a:pathLst>
                <a:path w="428" h="365" extrusionOk="0">
                  <a:moveTo>
                    <a:pt x="245" y="0"/>
                  </a:moveTo>
                  <a:cubicBezTo>
                    <a:pt x="83" y="0"/>
                    <a:pt x="1" y="196"/>
                    <a:pt x="116" y="310"/>
                  </a:cubicBezTo>
                  <a:cubicBezTo>
                    <a:pt x="153" y="347"/>
                    <a:pt x="199" y="364"/>
                    <a:pt x="244" y="364"/>
                  </a:cubicBezTo>
                  <a:cubicBezTo>
                    <a:pt x="338" y="364"/>
                    <a:pt x="427" y="292"/>
                    <a:pt x="427" y="183"/>
                  </a:cubicBezTo>
                  <a:cubicBezTo>
                    <a:pt x="427" y="81"/>
                    <a:pt x="345" y="0"/>
                    <a:pt x="24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6" name="Google Shape;38746;p49"/>
            <p:cNvSpPr/>
            <p:nvPr/>
          </p:nvSpPr>
          <p:spPr>
            <a:xfrm>
              <a:off x="235375" y="4881600"/>
              <a:ext cx="19025" cy="16275"/>
            </a:xfrm>
            <a:custGeom>
              <a:avLst/>
              <a:gdLst/>
              <a:ahLst/>
              <a:cxnLst/>
              <a:rect l="l" t="t" r="r" b="b"/>
              <a:pathLst>
                <a:path w="761" h="651" extrusionOk="0">
                  <a:moveTo>
                    <a:pt x="434" y="0"/>
                  </a:moveTo>
                  <a:cubicBezTo>
                    <a:pt x="146" y="0"/>
                    <a:pt x="1" y="352"/>
                    <a:pt x="206" y="555"/>
                  </a:cubicBezTo>
                  <a:cubicBezTo>
                    <a:pt x="272" y="621"/>
                    <a:pt x="353" y="651"/>
                    <a:pt x="433" y="651"/>
                  </a:cubicBezTo>
                  <a:cubicBezTo>
                    <a:pt x="600" y="651"/>
                    <a:pt x="760" y="521"/>
                    <a:pt x="760" y="326"/>
                  </a:cubicBezTo>
                  <a:cubicBezTo>
                    <a:pt x="760" y="147"/>
                    <a:pt x="614"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7" name="Google Shape;38747;p49"/>
            <p:cNvSpPr/>
            <p:nvPr/>
          </p:nvSpPr>
          <p:spPr>
            <a:xfrm>
              <a:off x="423750" y="4878125"/>
              <a:ext cx="4650" cy="4700"/>
            </a:xfrm>
            <a:custGeom>
              <a:avLst/>
              <a:gdLst/>
              <a:ahLst/>
              <a:cxnLst/>
              <a:rect l="l" t="t" r="r" b="b"/>
              <a:pathLst>
                <a:path w="186" h="188" extrusionOk="0">
                  <a:moveTo>
                    <a:pt x="93" y="0"/>
                  </a:moveTo>
                  <a:cubicBezTo>
                    <a:pt x="42" y="0"/>
                    <a:pt x="0" y="42"/>
                    <a:pt x="0" y="93"/>
                  </a:cubicBezTo>
                  <a:cubicBezTo>
                    <a:pt x="0" y="145"/>
                    <a:pt x="42" y="187"/>
                    <a:pt x="93" y="187"/>
                  </a:cubicBezTo>
                  <a:cubicBezTo>
                    <a:pt x="145" y="187"/>
                    <a:pt x="185" y="145"/>
                    <a:pt x="185" y="93"/>
                  </a:cubicBezTo>
                  <a:cubicBezTo>
                    <a:pt x="185" y="42"/>
                    <a:pt x="145" y="0"/>
                    <a:pt x="9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8" name="Google Shape;38748;p49"/>
            <p:cNvSpPr/>
            <p:nvPr/>
          </p:nvSpPr>
          <p:spPr>
            <a:xfrm>
              <a:off x="617850" y="4660025"/>
              <a:ext cx="13575" cy="11600"/>
            </a:xfrm>
            <a:custGeom>
              <a:avLst/>
              <a:gdLst/>
              <a:ahLst/>
              <a:cxnLst/>
              <a:rect l="l" t="t" r="r" b="b"/>
              <a:pathLst>
                <a:path w="543" h="464" extrusionOk="0">
                  <a:moveTo>
                    <a:pt x="309" y="0"/>
                  </a:moveTo>
                  <a:cubicBezTo>
                    <a:pt x="104" y="0"/>
                    <a:pt x="1" y="249"/>
                    <a:pt x="147" y="395"/>
                  </a:cubicBezTo>
                  <a:cubicBezTo>
                    <a:pt x="194" y="443"/>
                    <a:pt x="252" y="464"/>
                    <a:pt x="309" y="464"/>
                  </a:cubicBezTo>
                  <a:cubicBezTo>
                    <a:pt x="428" y="464"/>
                    <a:pt x="543" y="371"/>
                    <a:pt x="543" y="232"/>
                  </a:cubicBezTo>
                  <a:cubicBezTo>
                    <a:pt x="543" y="104"/>
                    <a:pt x="440" y="0"/>
                    <a:pt x="311" y="0"/>
                  </a:cubicBezTo>
                  <a:cubicBezTo>
                    <a:pt x="311" y="0"/>
                    <a:pt x="310" y="0"/>
                    <a:pt x="30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9" name="Google Shape;38749;p49"/>
            <p:cNvSpPr/>
            <p:nvPr/>
          </p:nvSpPr>
          <p:spPr>
            <a:xfrm>
              <a:off x="678575" y="4892075"/>
              <a:ext cx="19000" cy="16275"/>
            </a:xfrm>
            <a:custGeom>
              <a:avLst/>
              <a:gdLst/>
              <a:ahLst/>
              <a:cxnLst/>
              <a:rect l="l" t="t" r="r" b="b"/>
              <a:pathLst>
                <a:path w="760" h="651" extrusionOk="0">
                  <a:moveTo>
                    <a:pt x="434" y="0"/>
                  </a:moveTo>
                  <a:cubicBezTo>
                    <a:pt x="146" y="0"/>
                    <a:pt x="1" y="350"/>
                    <a:pt x="205" y="555"/>
                  </a:cubicBezTo>
                  <a:cubicBezTo>
                    <a:pt x="271" y="621"/>
                    <a:pt x="352" y="650"/>
                    <a:pt x="432" y="650"/>
                  </a:cubicBezTo>
                  <a:cubicBezTo>
                    <a:pt x="599" y="650"/>
                    <a:pt x="760" y="521"/>
                    <a:pt x="760" y="324"/>
                  </a:cubicBezTo>
                  <a:cubicBezTo>
                    <a:pt x="760" y="145"/>
                    <a:pt x="613" y="0"/>
                    <a:pt x="43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0" name="Google Shape;38750;p49"/>
            <p:cNvSpPr/>
            <p:nvPr/>
          </p:nvSpPr>
          <p:spPr>
            <a:xfrm>
              <a:off x="895925" y="4734275"/>
              <a:ext cx="25550" cy="25550"/>
            </a:xfrm>
            <a:custGeom>
              <a:avLst/>
              <a:gdLst/>
              <a:ahLst/>
              <a:cxnLst/>
              <a:rect l="l" t="t" r="r" b="b"/>
              <a:pathLst>
                <a:path w="1022" h="1022" extrusionOk="0">
                  <a:moveTo>
                    <a:pt x="512" y="1"/>
                  </a:moveTo>
                  <a:cubicBezTo>
                    <a:pt x="229" y="1"/>
                    <a:pt x="1" y="229"/>
                    <a:pt x="1" y="510"/>
                  </a:cubicBezTo>
                  <a:cubicBezTo>
                    <a:pt x="1" y="793"/>
                    <a:pt x="229" y="1022"/>
                    <a:pt x="512" y="1022"/>
                  </a:cubicBezTo>
                  <a:cubicBezTo>
                    <a:pt x="793" y="1022"/>
                    <a:pt x="1022" y="793"/>
                    <a:pt x="1022" y="510"/>
                  </a:cubicBezTo>
                  <a:cubicBezTo>
                    <a:pt x="1022" y="229"/>
                    <a:pt x="793" y="1"/>
                    <a:pt x="5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1" name="Google Shape;38751;p49"/>
            <p:cNvSpPr/>
            <p:nvPr/>
          </p:nvSpPr>
          <p:spPr>
            <a:xfrm>
              <a:off x="988525" y="4540500"/>
              <a:ext cx="36200" cy="34875"/>
            </a:xfrm>
            <a:custGeom>
              <a:avLst/>
              <a:gdLst/>
              <a:ahLst/>
              <a:cxnLst/>
              <a:rect l="l" t="t" r="r" b="b"/>
              <a:pathLst>
                <a:path w="1448" h="1395" extrusionOk="0">
                  <a:moveTo>
                    <a:pt x="751" y="1"/>
                  </a:moveTo>
                  <a:cubicBezTo>
                    <a:pt x="470" y="1"/>
                    <a:pt x="216" y="171"/>
                    <a:pt x="109" y="431"/>
                  </a:cubicBezTo>
                  <a:cubicBezTo>
                    <a:pt x="1" y="691"/>
                    <a:pt x="61" y="990"/>
                    <a:pt x="260" y="1189"/>
                  </a:cubicBezTo>
                  <a:cubicBezTo>
                    <a:pt x="392" y="1323"/>
                    <a:pt x="570" y="1394"/>
                    <a:pt x="752" y="1394"/>
                  </a:cubicBezTo>
                  <a:cubicBezTo>
                    <a:pt x="842" y="1394"/>
                    <a:pt x="933" y="1376"/>
                    <a:pt x="1019" y="1340"/>
                  </a:cubicBezTo>
                  <a:cubicBezTo>
                    <a:pt x="1279" y="1233"/>
                    <a:pt x="1448" y="978"/>
                    <a:pt x="1448" y="697"/>
                  </a:cubicBezTo>
                  <a:cubicBezTo>
                    <a:pt x="1448" y="313"/>
                    <a:pt x="1137" y="1"/>
                    <a:pt x="7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2" name="Google Shape;38752;p49"/>
            <p:cNvSpPr/>
            <p:nvPr/>
          </p:nvSpPr>
          <p:spPr>
            <a:xfrm>
              <a:off x="1067625" y="4755175"/>
              <a:ext cx="16275" cy="13925"/>
            </a:xfrm>
            <a:custGeom>
              <a:avLst/>
              <a:gdLst/>
              <a:ahLst/>
              <a:cxnLst/>
              <a:rect l="l" t="t" r="r" b="b"/>
              <a:pathLst>
                <a:path w="651" h="557" extrusionOk="0">
                  <a:moveTo>
                    <a:pt x="372" y="0"/>
                  </a:moveTo>
                  <a:cubicBezTo>
                    <a:pt x="124" y="0"/>
                    <a:pt x="0" y="299"/>
                    <a:pt x="175" y="474"/>
                  </a:cubicBezTo>
                  <a:cubicBezTo>
                    <a:pt x="232" y="531"/>
                    <a:pt x="302" y="557"/>
                    <a:pt x="371" y="557"/>
                  </a:cubicBezTo>
                  <a:cubicBezTo>
                    <a:pt x="514" y="557"/>
                    <a:pt x="650" y="446"/>
                    <a:pt x="650" y="278"/>
                  </a:cubicBezTo>
                  <a:cubicBezTo>
                    <a:pt x="650" y="124"/>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3" name="Google Shape;38753;p49"/>
            <p:cNvSpPr/>
            <p:nvPr/>
          </p:nvSpPr>
          <p:spPr>
            <a:xfrm>
              <a:off x="371525" y="5222700"/>
              <a:ext cx="18600" cy="18600"/>
            </a:xfrm>
            <a:custGeom>
              <a:avLst/>
              <a:gdLst/>
              <a:ahLst/>
              <a:cxnLst/>
              <a:rect l="l" t="t" r="r" b="b"/>
              <a:pathLst>
                <a:path w="744" h="744" extrusionOk="0">
                  <a:moveTo>
                    <a:pt x="373" y="0"/>
                  </a:moveTo>
                  <a:cubicBezTo>
                    <a:pt x="167" y="0"/>
                    <a:pt x="1" y="168"/>
                    <a:pt x="1" y="372"/>
                  </a:cubicBezTo>
                  <a:cubicBezTo>
                    <a:pt x="1" y="577"/>
                    <a:pt x="167" y="743"/>
                    <a:pt x="373" y="743"/>
                  </a:cubicBezTo>
                  <a:cubicBezTo>
                    <a:pt x="578" y="743"/>
                    <a:pt x="744" y="577"/>
                    <a:pt x="744" y="372"/>
                  </a:cubicBezTo>
                  <a:cubicBezTo>
                    <a:pt x="744" y="168"/>
                    <a:pt x="578"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4" name="Google Shape;38754;p49"/>
            <p:cNvSpPr/>
            <p:nvPr/>
          </p:nvSpPr>
          <p:spPr>
            <a:xfrm>
              <a:off x="1132600" y="5088125"/>
              <a:ext cx="8175" cy="6975"/>
            </a:xfrm>
            <a:custGeom>
              <a:avLst/>
              <a:gdLst/>
              <a:ahLst/>
              <a:cxnLst/>
              <a:rect l="l" t="t" r="r" b="b"/>
              <a:pathLst>
                <a:path w="327" h="279" extrusionOk="0">
                  <a:moveTo>
                    <a:pt x="186" y="0"/>
                  </a:moveTo>
                  <a:cubicBezTo>
                    <a:pt x="62" y="0"/>
                    <a:pt x="1" y="151"/>
                    <a:pt x="89" y="238"/>
                  </a:cubicBezTo>
                  <a:cubicBezTo>
                    <a:pt x="117" y="266"/>
                    <a:pt x="152" y="279"/>
                    <a:pt x="186" y="279"/>
                  </a:cubicBezTo>
                  <a:cubicBezTo>
                    <a:pt x="257" y="279"/>
                    <a:pt x="327" y="223"/>
                    <a:pt x="327" y="139"/>
                  </a:cubicBezTo>
                  <a:cubicBezTo>
                    <a:pt x="327" y="63"/>
                    <a:pt x="264" y="0"/>
                    <a:pt x="1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5" name="Google Shape;38755;p49"/>
            <p:cNvSpPr/>
            <p:nvPr/>
          </p:nvSpPr>
          <p:spPr>
            <a:xfrm>
              <a:off x="1497275" y="4735450"/>
              <a:ext cx="13600" cy="11625"/>
            </a:xfrm>
            <a:custGeom>
              <a:avLst/>
              <a:gdLst/>
              <a:ahLst/>
              <a:cxnLst/>
              <a:rect l="l" t="t" r="r" b="b"/>
              <a:pathLst>
                <a:path w="544" h="465" extrusionOk="0">
                  <a:moveTo>
                    <a:pt x="312" y="0"/>
                  </a:moveTo>
                  <a:cubicBezTo>
                    <a:pt x="104" y="0"/>
                    <a:pt x="1" y="250"/>
                    <a:pt x="147" y="396"/>
                  </a:cubicBezTo>
                  <a:cubicBezTo>
                    <a:pt x="194" y="443"/>
                    <a:pt x="252" y="465"/>
                    <a:pt x="309" y="465"/>
                  </a:cubicBezTo>
                  <a:cubicBezTo>
                    <a:pt x="429" y="465"/>
                    <a:pt x="543" y="371"/>
                    <a:pt x="543" y="232"/>
                  </a:cubicBezTo>
                  <a:cubicBezTo>
                    <a:pt x="543" y="103"/>
                    <a:pt x="439" y="0"/>
                    <a:pt x="3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6" name="Google Shape;38756;p49"/>
            <p:cNvSpPr/>
            <p:nvPr/>
          </p:nvSpPr>
          <p:spPr>
            <a:xfrm>
              <a:off x="1373500" y="4972125"/>
              <a:ext cx="19000" cy="16275"/>
            </a:xfrm>
            <a:custGeom>
              <a:avLst/>
              <a:gdLst/>
              <a:ahLst/>
              <a:cxnLst/>
              <a:rect l="l" t="t" r="r" b="b"/>
              <a:pathLst>
                <a:path w="760" h="651" extrusionOk="0">
                  <a:moveTo>
                    <a:pt x="436" y="0"/>
                  </a:moveTo>
                  <a:cubicBezTo>
                    <a:pt x="146" y="0"/>
                    <a:pt x="1" y="350"/>
                    <a:pt x="205" y="555"/>
                  </a:cubicBezTo>
                  <a:cubicBezTo>
                    <a:pt x="272" y="621"/>
                    <a:pt x="353" y="650"/>
                    <a:pt x="433" y="650"/>
                  </a:cubicBezTo>
                  <a:cubicBezTo>
                    <a:pt x="600" y="650"/>
                    <a:pt x="760" y="521"/>
                    <a:pt x="760" y="324"/>
                  </a:cubicBezTo>
                  <a:cubicBezTo>
                    <a:pt x="760" y="145"/>
                    <a:pt x="615" y="0"/>
                    <a:pt x="43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7" name="Google Shape;38757;p49"/>
            <p:cNvSpPr/>
            <p:nvPr/>
          </p:nvSpPr>
          <p:spPr>
            <a:xfrm>
              <a:off x="1658950" y="5074200"/>
              <a:ext cx="10850" cy="9325"/>
            </a:xfrm>
            <a:custGeom>
              <a:avLst/>
              <a:gdLst/>
              <a:ahLst/>
              <a:cxnLst/>
              <a:rect l="l" t="t" r="r" b="b"/>
              <a:pathLst>
                <a:path w="434" h="373" extrusionOk="0">
                  <a:moveTo>
                    <a:pt x="249" y="1"/>
                  </a:moveTo>
                  <a:cubicBezTo>
                    <a:pt x="83" y="1"/>
                    <a:pt x="0" y="200"/>
                    <a:pt x="117" y="318"/>
                  </a:cubicBezTo>
                  <a:cubicBezTo>
                    <a:pt x="155" y="355"/>
                    <a:pt x="201" y="372"/>
                    <a:pt x="246" y="372"/>
                  </a:cubicBezTo>
                  <a:cubicBezTo>
                    <a:pt x="342" y="372"/>
                    <a:pt x="434" y="298"/>
                    <a:pt x="434" y="186"/>
                  </a:cubicBezTo>
                  <a:cubicBezTo>
                    <a:pt x="434" y="83"/>
                    <a:pt x="350"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8" name="Google Shape;38758;p49"/>
            <p:cNvSpPr/>
            <p:nvPr/>
          </p:nvSpPr>
          <p:spPr>
            <a:xfrm>
              <a:off x="1755250" y="4939625"/>
              <a:ext cx="41025" cy="39475"/>
            </a:xfrm>
            <a:custGeom>
              <a:avLst/>
              <a:gdLst/>
              <a:ahLst/>
              <a:cxnLst/>
              <a:rect l="l" t="t" r="r" b="b"/>
              <a:pathLst>
                <a:path w="1641" h="1579" extrusionOk="0">
                  <a:moveTo>
                    <a:pt x="851" y="1"/>
                  </a:moveTo>
                  <a:cubicBezTo>
                    <a:pt x="531" y="1"/>
                    <a:pt x="244" y="192"/>
                    <a:pt x="122" y="487"/>
                  </a:cubicBezTo>
                  <a:cubicBezTo>
                    <a:pt x="1" y="783"/>
                    <a:pt x="68" y="1122"/>
                    <a:pt x="294" y="1348"/>
                  </a:cubicBezTo>
                  <a:cubicBezTo>
                    <a:pt x="445" y="1498"/>
                    <a:pt x="647" y="1578"/>
                    <a:pt x="852" y="1578"/>
                  </a:cubicBezTo>
                  <a:cubicBezTo>
                    <a:pt x="954" y="1578"/>
                    <a:pt x="1056" y="1559"/>
                    <a:pt x="1153" y="1518"/>
                  </a:cubicBezTo>
                  <a:cubicBezTo>
                    <a:pt x="1448" y="1396"/>
                    <a:pt x="1641" y="1109"/>
                    <a:pt x="1641" y="789"/>
                  </a:cubicBezTo>
                  <a:cubicBezTo>
                    <a:pt x="1641" y="354"/>
                    <a:pt x="1286" y="1"/>
                    <a:pt x="85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9" name="Google Shape;38759;p49"/>
            <p:cNvSpPr/>
            <p:nvPr/>
          </p:nvSpPr>
          <p:spPr>
            <a:xfrm>
              <a:off x="1802050" y="4726175"/>
              <a:ext cx="20900" cy="20875"/>
            </a:xfrm>
            <a:custGeom>
              <a:avLst/>
              <a:gdLst/>
              <a:ahLst/>
              <a:cxnLst/>
              <a:rect l="l" t="t" r="r" b="b"/>
              <a:pathLst>
                <a:path w="836" h="835" extrusionOk="0">
                  <a:moveTo>
                    <a:pt x="417" y="0"/>
                  </a:moveTo>
                  <a:cubicBezTo>
                    <a:pt x="187" y="0"/>
                    <a:pt x="0" y="187"/>
                    <a:pt x="0" y="417"/>
                  </a:cubicBezTo>
                  <a:cubicBezTo>
                    <a:pt x="0" y="648"/>
                    <a:pt x="187" y="834"/>
                    <a:pt x="417" y="834"/>
                  </a:cubicBezTo>
                  <a:cubicBezTo>
                    <a:pt x="649" y="834"/>
                    <a:pt x="836" y="648"/>
                    <a:pt x="836" y="417"/>
                  </a:cubicBezTo>
                  <a:cubicBezTo>
                    <a:pt x="836" y="187"/>
                    <a:pt x="649" y="0"/>
                    <a:pt x="41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0" name="Google Shape;38760;p49"/>
            <p:cNvSpPr/>
            <p:nvPr/>
          </p:nvSpPr>
          <p:spPr>
            <a:xfrm>
              <a:off x="1413350" y="4412925"/>
              <a:ext cx="16300" cy="13950"/>
            </a:xfrm>
            <a:custGeom>
              <a:avLst/>
              <a:gdLst/>
              <a:ahLst/>
              <a:cxnLst/>
              <a:rect l="l" t="t" r="r" b="b"/>
              <a:pathLst>
                <a:path w="652" h="558" extrusionOk="0">
                  <a:moveTo>
                    <a:pt x="370" y="0"/>
                  </a:moveTo>
                  <a:cubicBezTo>
                    <a:pt x="124" y="0"/>
                    <a:pt x="1" y="300"/>
                    <a:pt x="175" y="476"/>
                  </a:cubicBezTo>
                  <a:cubicBezTo>
                    <a:pt x="232" y="532"/>
                    <a:pt x="302" y="557"/>
                    <a:pt x="370" y="557"/>
                  </a:cubicBezTo>
                  <a:cubicBezTo>
                    <a:pt x="514" y="557"/>
                    <a:pt x="652" y="446"/>
                    <a:pt x="652" y="278"/>
                  </a:cubicBezTo>
                  <a:cubicBezTo>
                    <a:pt x="652" y="124"/>
                    <a:pt x="526" y="0"/>
                    <a:pt x="372" y="0"/>
                  </a:cubicBezTo>
                  <a:cubicBezTo>
                    <a:pt x="372" y="0"/>
                    <a:pt x="371" y="0"/>
                    <a:pt x="37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1" name="Google Shape;38761;p49"/>
            <p:cNvSpPr/>
            <p:nvPr/>
          </p:nvSpPr>
          <p:spPr>
            <a:xfrm>
              <a:off x="1800475" y="4169250"/>
              <a:ext cx="10850" cy="9325"/>
            </a:xfrm>
            <a:custGeom>
              <a:avLst/>
              <a:gdLst/>
              <a:ahLst/>
              <a:cxnLst/>
              <a:rect l="l" t="t" r="r" b="b"/>
              <a:pathLst>
                <a:path w="434" h="373" extrusionOk="0">
                  <a:moveTo>
                    <a:pt x="249" y="1"/>
                  </a:moveTo>
                  <a:cubicBezTo>
                    <a:pt x="83" y="1"/>
                    <a:pt x="0" y="201"/>
                    <a:pt x="117" y="318"/>
                  </a:cubicBezTo>
                  <a:cubicBezTo>
                    <a:pt x="155" y="356"/>
                    <a:pt x="202" y="373"/>
                    <a:pt x="248" y="373"/>
                  </a:cubicBezTo>
                  <a:cubicBezTo>
                    <a:pt x="343" y="373"/>
                    <a:pt x="434" y="298"/>
                    <a:pt x="434" y="186"/>
                  </a:cubicBezTo>
                  <a:cubicBezTo>
                    <a:pt x="434" y="85"/>
                    <a:pt x="352" y="1"/>
                    <a:pt x="2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2" name="Google Shape;38762;p49"/>
            <p:cNvSpPr/>
            <p:nvPr/>
          </p:nvSpPr>
          <p:spPr>
            <a:xfrm>
              <a:off x="1934275" y="4357200"/>
              <a:ext cx="16300" cy="13950"/>
            </a:xfrm>
            <a:custGeom>
              <a:avLst/>
              <a:gdLst/>
              <a:ahLst/>
              <a:cxnLst/>
              <a:rect l="l" t="t" r="r" b="b"/>
              <a:pathLst>
                <a:path w="652" h="558" extrusionOk="0">
                  <a:moveTo>
                    <a:pt x="372" y="0"/>
                  </a:moveTo>
                  <a:cubicBezTo>
                    <a:pt x="124" y="0"/>
                    <a:pt x="0" y="301"/>
                    <a:pt x="176" y="476"/>
                  </a:cubicBezTo>
                  <a:cubicBezTo>
                    <a:pt x="233" y="533"/>
                    <a:pt x="303" y="558"/>
                    <a:pt x="371" y="558"/>
                  </a:cubicBezTo>
                  <a:cubicBezTo>
                    <a:pt x="514" y="558"/>
                    <a:pt x="651" y="448"/>
                    <a:pt x="652" y="280"/>
                  </a:cubicBezTo>
                  <a:cubicBezTo>
                    <a:pt x="652" y="126"/>
                    <a:pt x="526" y="0"/>
                    <a:pt x="3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3" name="Google Shape;38763;p49"/>
            <p:cNvSpPr/>
            <p:nvPr/>
          </p:nvSpPr>
          <p:spPr>
            <a:xfrm>
              <a:off x="1658150" y="3950000"/>
              <a:ext cx="16300" cy="13950"/>
            </a:xfrm>
            <a:custGeom>
              <a:avLst/>
              <a:gdLst/>
              <a:ahLst/>
              <a:cxnLst/>
              <a:rect l="l" t="t" r="r" b="b"/>
              <a:pathLst>
                <a:path w="652" h="558" extrusionOk="0">
                  <a:moveTo>
                    <a:pt x="373" y="0"/>
                  </a:moveTo>
                  <a:cubicBezTo>
                    <a:pt x="125" y="0"/>
                    <a:pt x="1" y="299"/>
                    <a:pt x="176" y="476"/>
                  </a:cubicBezTo>
                  <a:cubicBezTo>
                    <a:pt x="232" y="532"/>
                    <a:pt x="302" y="558"/>
                    <a:pt x="370" y="558"/>
                  </a:cubicBezTo>
                  <a:cubicBezTo>
                    <a:pt x="514" y="558"/>
                    <a:pt x="651" y="446"/>
                    <a:pt x="651" y="278"/>
                  </a:cubicBezTo>
                  <a:cubicBezTo>
                    <a:pt x="651" y="124"/>
                    <a:pt x="527" y="0"/>
                    <a:pt x="37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4" name="Google Shape;38764;p49"/>
            <p:cNvSpPr/>
            <p:nvPr/>
          </p:nvSpPr>
          <p:spPr>
            <a:xfrm>
              <a:off x="2462100" y="3900600"/>
              <a:ext cx="19650" cy="19625"/>
            </a:xfrm>
            <a:custGeom>
              <a:avLst/>
              <a:gdLst/>
              <a:ahLst/>
              <a:cxnLst/>
              <a:rect l="l" t="t" r="r" b="b"/>
              <a:pathLst>
                <a:path w="786" h="785" extrusionOk="0">
                  <a:moveTo>
                    <a:pt x="394" y="0"/>
                  </a:moveTo>
                  <a:cubicBezTo>
                    <a:pt x="177" y="0"/>
                    <a:pt x="1" y="175"/>
                    <a:pt x="1" y="392"/>
                  </a:cubicBezTo>
                  <a:cubicBezTo>
                    <a:pt x="1" y="609"/>
                    <a:pt x="177" y="785"/>
                    <a:pt x="394" y="785"/>
                  </a:cubicBezTo>
                  <a:cubicBezTo>
                    <a:pt x="611" y="785"/>
                    <a:pt x="785" y="609"/>
                    <a:pt x="785" y="392"/>
                  </a:cubicBezTo>
                  <a:cubicBezTo>
                    <a:pt x="785" y="175"/>
                    <a:pt x="611" y="0"/>
                    <a:pt x="39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5" name="Google Shape;38765;p49"/>
            <p:cNvSpPr/>
            <p:nvPr/>
          </p:nvSpPr>
          <p:spPr>
            <a:xfrm>
              <a:off x="2563500" y="4203050"/>
              <a:ext cx="19625" cy="19625"/>
            </a:xfrm>
            <a:custGeom>
              <a:avLst/>
              <a:gdLst/>
              <a:ahLst/>
              <a:cxnLst/>
              <a:rect l="l" t="t" r="r" b="b"/>
              <a:pathLst>
                <a:path w="785" h="785" extrusionOk="0">
                  <a:moveTo>
                    <a:pt x="392" y="0"/>
                  </a:moveTo>
                  <a:cubicBezTo>
                    <a:pt x="175" y="0"/>
                    <a:pt x="0" y="177"/>
                    <a:pt x="0" y="393"/>
                  </a:cubicBezTo>
                  <a:cubicBezTo>
                    <a:pt x="0" y="610"/>
                    <a:pt x="175" y="785"/>
                    <a:pt x="392" y="785"/>
                  </a:cubicBezTo>
                  <a:cubicBezTo>
                    <a:pt x="609" y="785"/>
                    <a:pt x="785" y="610"/>
                    <a:pt x="785" y="393"/>
                  </a:cubicBezTo>
                  <a:cubicBezTo>
                    <a:pt x="785" y="177"/>
                    <a:pt x="609" y="0"/>
                    <a:pt x="39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6" name="Google Shape;38766;p49"/>
            <p:cNvSpPr/>
            <p:nvPr/>
          </p:nvSpPr>
          <p:spPr>
            <a:xfrm>
              <a:off x="2720450" y="4516975"/>
              <a:ext cx="26200" cy="26175"/>
            </a:xfrm>
            <a:custGeom>
              <a:avLst/>
              <a:gdLst/>
              <a:ahLst/>
              <a:cxnLst/>
              <a:rect l="l" t="t" r="r" b="b"/>
              <a:pathLst>
                <a:path w="1048" h="1047" extrusionOk="0">
                  <a:moveTo>
                    <a:pt x="524" y="0"/>
                  </a:moveTo>
                  <a:cubicBezTo>
                    <a:pt x="235" y="0"/>
                    <a:pt x="1" y="235"/>
                    <a:pt x="1" y="523"/>
                  </a:cubicBezTo>
                  <a:cubicBezTo>
                    <a:pt x="1" y="813"/>
                    <a:pt x="235" y="1046"/>
                    <a:pt x="524" y="1046"/>
                  </a:cubicBezTo>
                  <a:cubicBezTo>
                    <a:pt x="812" y="1046"/>
                    <a:pt x="1047" y="813"/>
                    <a:pt x="1047" y="523"/>
                  </a:cubicBezTo>
                  <a:cubicBezTo>
                    <a:pt x="1047" y="235"/>
                    <a:pt x="812"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7" name="Google Shape;38767;p49"/>
            <p:cNvSpPr/>
            <p:nvPr/>
          </p:nvSpPr>
          <p:spPr>
            <a:xfrm>
              <a:off x="2368900" y="4718100"/>
              <a:ext cx="36000" cy="35975"/>
            </a:xfrm>
            <a:custGeom>
              <a:avLst/>
              <a:gdLst/>
              <a:ahLst/>
              <a:cxnLst/>
              <a:rect l="l" t="t" r="r" b="b"/>
              <a:pathLst>
                <a:path w="1440" h="1439" extrusionOk="0">
                  <a:moveTo>
                    <a:pt x="721" y="0"/>
                  </a:moveTo>
                  <a:cubicBezTo>
                    <a:pt x="323" y="0"/>
                    <a:pt x="0" y="322"/>
                    <a:pt x="0" y="719"/>
                  </a:cubicBezTo>
                  <a:cubicBezTo>
                    <a:pt x="0" y="1117"/>
                    <a:pt x="323" y="1438"/>
                    <a:pt x="721" y="1438"/>
                  </a:cubicBezTo>
                  <a:cubicBezTo>
                    <a:pt x="1119" y="1438"/>
                    <a:pt x="1440" y="1117"/>
                    <a:pt x="1440" y="719"/>
                  </a:cubicBezTo>
                  <a:cubicBezTo>
                    <a:pt x="1440" y="322"/>
                    <a:pt x="1119" y="0"/>
                    <a:pt x="72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8" name="Google Shape;38768;p49"/>
            <p:cNvSpPr/>
            <p:nvPr/>
          </p:nvSpPr>
          <p:spPr>
            <a:xfrm>
              <a:off x="2207575" y="4351850"/>
              <a:ext cx="19100" cy="16375"/>
            </a:xfrm>
            <a:custGeom>
              <a:avLst/>
              <a:gdLst/>
              <a:ahLst/>
              <a:cxnLst/>
              <a:rect l="l" t="t" r="r" b="b"/>
              <a:pathLst>
                <a:path w="764" h="655" extrusionOk="0">
                  <a:moveTo>
                    <a:pt x="437" y="1"/>
                  </a:moveTo>
                  <a:cubicBezTo>
                    <a:pt x="145" y="1"/>
                    <a:pt x="0" y="352"/>
                    <a:pt x="206" y="558"/>
                  </a:cubicBezTo>
                  <a:cubicBezTo>
                    <a:pt x="273" y="625"/>
                    <a:pt x="355" y="655"/>
                    <a:pt x="435" y="655"/>
                  </a:cubicBezTo>
                  <a:cubicBezTo>
                    <a:pt x="603" y="655"/>
                    <a:pt x="764" y="524"/>
                    <a:pt x="764" y="328"/>
                  </a:cubicBezTo>
                  <a:cubicBezTo>
                    <a:pt x="764" y="147"/>
                    <a:pt x="617" y="1"/>
                    <a:pt x="43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9" name="Google Shape;38769;p49"/>
            <p:cNvSpPr/>
            <p:nvPr/>
          </p:nvSpPr>
          <p:spPr>
            <a:xfrm>
              <a:off x="2638125" y="4976450"/>
              <a:ext cx="26750" cy="22925"/>
            </a:xfrm>
            <a:custGeom>
              <a:avLst/>
              <a:gdLst/>
              <a:ahLst/>
              <a:cxnLst/>
              <a:rect l="l" t="t" r="r" b="b"/>
              <a:pathLst>
                <a:path w="1070" h="917" extrusionOk="0">
                  <a:moveTo>
                    <a:pt x="612" y="0"/>
                  </a:moveTo>
                  <a:cubicBezTo>
                    <a:pt x="204" y="0"/>
                    <a:pt x="0" y="492"/>
                    <a:pt x="289" y="781"/>
                  </a:cubicBezTo>
                  <a:cubicBezTo>
                    <a:pt x="382" y="874"/>
                    <a:pt x="497" y="916"/>
                    <a:pt x="610" y="916"/>
                  </a:cubicBezTo>
                  <a:cubicBezTo>
                    <a:pt x="844" y="916"/>
                    <a:pt x="1069" y="734"/>
                    <a:pt x="1069" y="458"/>
                  </a:cubicBezTo>
                  <a:cubicBezTo>
                    <a:pt x="1069" y="205"/>
                    <a:pt x="864" y="0"/>
                    <a:pt x="6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0" name="Google Shape;38770;p49"/>
            <p:cNvSpPr/>
            <p:nvPr/>
          </p:nvSpPr>
          <p:spPr>
            <a:xfrm>
              <a:off x="2025650" y="5192275"/>
              <a:ext cx="40825" cy="39250"/>
            </a:xfrm>
            <a:custGeom>
              <a:avLst/>
              <a:gdLst/>
              <a:ahLst/>
              <a:cxnLst/>
              <a:rect l="l" t="t" r="r" b="b"/>
              <a:pathLst>
                <a:path w="1633" h="1570" extrusionOk="0">
                  <a:moveTo>
                    <a:pt x="848" y="0"/>
                  </a:moveTo>
                  <a:cubicBezTo>
                    <a:pt x="529" y="0"/>
                    <a:pt x="244" y="190"/>
                    <a:pt x="123" y="485"/>
                  </a:cubicBezTo>
                  <a:cubicBezTo>
                    <a:pt x="0" y="778"/>
                    <a:pt x="67" y="1115"/>
                    <a:pt x="292" y="1340"/>
                  </a:cubicBezTo>
                  <a:cubicBezTo>
                    <a:pt x="443" y="1490"/>
                    <a:pt x="643" y="1570"/>
                    <a:pt x="848" y="1570"/>
                  </a:cubicBezTo>
                  <a:cubicBezTo>
                    <a:pt x="949" y="1570"/>
                    <a:pt x="1051" y="1550"/>
                    <a:pt x="1148" y="1510"/>
                  </a:cubicBezTo>
                  <a:cubicBezTo>
                    <a:pt x="1441" y="1387"/>
                    <a:pt x="1632" y="1102"/>
                    <a:pt x="1632" y="785"/>
                  </a:cubicBezTo>
                  <a:cubicBezTo>
                    <a:pt x="1632" y="352"/>
                    <a:pt x="1281" y="0"/>
                    <a:pt x="8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1" name="Google Shape;38771;p49"/>
            <p:cNvSpPr/>
            <p:nvPr/>
          </p:nvSpPr>
          <p:spPr>
            <a:xfrm>
              <a:off x="2883350" y="4786750"/>
              <a:ext cx="26800" cy="22950"/>
            </a:xfrm>
            <a:custGeom>
              <a:avLst/>
              <a:gdLst/>
              <a:ahLst/>
              <a:cxnLst/>
              <a:rect l="l" t="t" r="r" b="b"/>
              <a:pathLst>
                <a:path w="1072" h="918" extrusionOk="0">
                  <a:moveTo>
                    <a:pt x="614" y="0"/>
                  </a:moveTo>
                  <a:cubicBezTo>
                    <a:pt x="206" y="0"/>
                    <a:pt x="1" y="494"/>
                    <a:pt x="289" y="782"/>
                  </a:cubicBezTo>
                  <a:cubicBezTo>
                    <a:pt x="383" y="876"/>
                    <a:pt x="497" y="917"/>
                    <a:pt x="610" y="917"/>
                  </a:cubicBezTo>
                  <a:cubicBezTo>
                    <a:pt x="845" y="917"/>
                    <a:pt x="1071" y="735"/>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2" name="Google Shape;38772;p49"/>
            <p:cNvSpPr/>
            <p:nvPr/>
          </p:nvSpPr>
          <p:spPr>
            <a:xfrm>
              <a:off x="3026200" y="5107250"/>
              <a:ext cx="42550" cy="42525"/>
            </a:xfrm>
            <a:custGeom>
              <a:avLst/>
              <a:gdLst/>
              <a:ahLst/>
              <a:cxnLst/>
              <a:rect l="l" t="t" r="r" b="b"/>
              <a:pathLst>
                <a:path w="1702" h="1701" extrusionOk="0">
                  <a:moveTo>
                    <a:pt x="851" y="0"/>
                  </a:moveTo>
                  <a:cubicBezTo>
                    <a:pt x="381" y="0"/>
                    <a:pt x="0" y="380"/>
                    <a:pt x="0" y="850"/>
                  </a:cubicBezTo>
                  <a:cubicBezTo>
                    <a:pt x="0" y="1319"/>
                    <a:pt x="381" y="1700"/>
                    <a:pt x="851" y="1700"/>
                  </a:cubicBezTo>
                  <a:cubicBezTo>
                    <a:pt x="1320" y="1700"/>
                    <a:pt x="1701" y="1319"/>
                    <a:pt x="1701" y="850"/>
                  </a:cubicBezTo>
                  <a:cubicBezTo>
                    <a:pt x="1701" y="380"/>
                    <a:pt x="1320" y="0"/>
                    <a:pt x="85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3" name="Google Shape;38773;p49"/>
            <p:cNvSpPr/>
            <p:nvPr/>
          </p:nvSpPr>
          <p:spPr>
            <a:xfrm>
              <a:off x="3206400" y="4654350"/>
              <a:ext cx="34025" cy="32700"/>
            </a:xfrm>
            <a:custGeom>
              <a:avLst/>
              <a:gdLst/>
              <a:ahLst/>
              <a:cxnLst/>
              <a:rect l="l" t="t" r="r" b="b"/>
              <a:pathLst>
                <a:path w="1361" h="1308" extrusionOk="0">
                  <a:moveTo>
                    <a:pt x="706" y="0"/>
                  </a:moveTo>
                  <a:cubicBezTo>
                    <a:pt x="441" y="0"/>
                    <a:pt x="204" y="159"/>
                    <a:pt x="102" y="404"/>
                  </a:cubicBezTo>
                  <a:cubicBezTo>
                    <a:pt x="0" y="647"/>
                    <a:pt x="57" y="928"/>
                    <a:pt x="244" y="1115"/>
                  </a:cubicBezTo>
                  <a:cubicBezTo>
                    <a:pt x="369" y="1241"/>
                    <a:pt x="536" y="1308"/>
                    <a:pt x="705" y="1308"/>
                  </a:cubicBezTo>
                  <a:cubicBezTo>
                    <a:pt x="790" y="1308"/>
                    <a:pt x="875" y="1291"/>
                    <a:pt x="956" y="1257"/>
                  </a:cubicBezTo>
                  <a:cubicBezTo>
                    <a:pt x="1201" y="1157"/>
                    <a:pt x="1361" y="918"/>
                    <a:pt x="1361" y="653"/>
                  </a:cubicBezTo>
                  <a:cubicBezTo>
                    <a:pt x="1361" y="293"/>
                    <a:pt x="1068" y="0"/>
                    <a:pt x="70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4" name="Google Shape;38774;p49"/>
            <p:cNvSpPr/>
            <p:nvPr/>
          </p:nvSpPr>
          <p:spPr>
            <a:xfrm>
              <a:off x="2963475" y="4283175"/>
              <a:ext cx="26800" cy="22925"/>
            </a:xfrm>
            <a:custGeom>
              <a:avLst/>
              <a:gdLst/>
              <a:ahLst/>
              <a:cxnLst/>
              <a:rect l="l" t="t" r="r" b="b"/>
              <a:pathLst>
                <a:path w="1072" h="917" extrusionOk="0">
                  <a:moveTo>
                    <a:pt x="614" y="0"/>
                  </a:moveTo>
                  <a:cubicBezTo>
                    <a:pt x="206" y="0"/>
                    <a:pt x="1" y="493"/>
                    <a:pt x="289" y="782"/>
                  </a:cubicBezTo>
                  <a:cubicBezTo>
                    <a:pt x="383" y="875"/>
                    <a:pt x="497" y="917"/>
                    <a:pt x="610" y="917"/>
                  </a:cubicBezTo>
                  <a:cubicBezTo>
                    <a:pt x="845" y="917"/>
                    <a:pt x="1071" y="734"/>
                    <a:pt x="1071" y="459"/>
                  </a:cubicBezTo>
                  <a:cubicBezTo>
                    <a:pt x="1071" y="205"/>
                    <a:pt x="866" y="0"/>
                    <a:pt x="6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5" name="Google Shape;38775;p49"/>
            <p:cNvSpPr/>
            <p:nvPr/>
          </p:nvSpPr>
          <p:spPr>
            <a:xfrm>
              <a:off x="3384275" y="5113800"/>
              <a:ext cx="26200" cy="26175"/>
            </a:xfrm>
            <a:custGeom>
              <a:avLst/>
              <a:gdLst/>
              <a:ahLst/>
              <a:cxnLst/>
              <a:rect l="l" t="t" r="r" b="b"/>
              <a:pathLst>
                <a:path w="1048" h="1047" extrusionOk="0">
                  <a:moveTo>
                    <a:pt x="524" y="0"/>
                  </a:moveTo>
                  <a:cubicBezTo>
                    <a:pt x="234" y="0"/>
                    <a:pt x="1" y="233"/>
                    <a:pt x="1" y="523"/>
                  </a:cubicBezTo>
                  <a:cubicBezTo>
                    <a:pt x="1" y="812"/>
                    <a:pt x="234" y="1046"/>
                    <a:pt x="524" y="1046"/>
                  </a:cubicBezTo>
                  <a:cubicBezTo>
                    <a:pt x="813" y="1046"/>
                    <a:pt x="1047" y="812"/>
                    <a:pt x="1047" y="523"/>
                  </a:cubicBezTo>
                  <a:cubicBezTo>
                    <a:pt x="1047" y="233"/>
                    <a:pt x="813" y="0"/>
                    <a:pt x="5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6" name="Google Shape;38776;p49"/>
            <p:cNvSpPr/>
            <p:nvPr/>
          </p:nvSpPr>
          <p:spPr>
            <a:xfrm>
              <a:off x="3474275" y="4366575"/>
              <a:ext cx="40825" cy="39250"/>
            </a:xfrm>
            <a:custGeom>
              <a:avLst/>
              <a:gdLst/>
              <a:ahLst/>
              <a:cxnLst/>
              <a:rect l="l" t="t" r="r" b="b"/>
              <a:pathLst>
                <a:path w="1633" h="1570" extrusionOk="0">
                  <a:moveTo>
                    <a:pt x="848" y="1"/>
                  </a:moveTo>
                  <a:cubicBezTo>
                    <a:pt x="530" y="1"/>
                    <a:pt x="244" y="191"/>
                    <a:pt x="123" y="485"/>
                  </a:cubicBezTo>
                  <a:cubicBezTo>
                    <a:pt x="1" y="778"/>
                    <a:pt x="68" y="1116"/>
                    <a:pt x="292" y="1340"/>
                  </a:cubicBezTo>
                  <a:cubicBezTo>
                    <a:pt x="443" y="1490"/>
                    <a:pt x="644" y="1570"/>
                    <a:pt x="848" y="1570"/>
                  </a:cubicBezTo>
                  <a:cubicBezTo>
                    <a:pt x="949" y="1570"/>
                    <a:pt x="1051" y="1551"/>
                    <a:pt x="1149" y="1511"/>
                  </a:cubicBezTo>
                  <a:cubicBezTo>
                    <a:pt x="1442" y="1388"/>
                    <a:pt x="1633" y="1102"/>
                    <a:pt x="1633" y="785"/>
                  </a:cubicBezTo>
                  <a:cubicBezTo>
                    <a:pt x="1633" y="352"/>
                    <a:pt x="1282" y="1"/>
                    <a:pt x="84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7" name="Google Shape;38777;p49"/>
            <p:cNvSpPr/>
            <p:nvPr/>
          </p:nvSpPr>
          <p:spPr>
            <a:xfrm>
              <a:off x="3092150" y="3936550"/>
              <a:ext cx="7650" cy="6575"/>
            </a:xfrm>
            <a:custGeom>
              <a:avLst/>
              <a:gdLst/>
              <a:ahLst/>
              <a:cxnLst/>
              <a:rect l="l" t="t" r="r" b="b"/>
              <a:pathLst>
                <a:path w="306" h="263" extrusionOk="0">
                  <a:moveTo>
                    <a:pt x="175" y="0"/>
                  </a:moveTo>
                  <a:cubicBezTo>
                    <a:pt x="59" y="0"/>
                    <a:pt x="1" y="141"/>
                    <a:pt x="83" y="223"/>
                  </a:cubicBezTo>
                  <a:cubicBezTo>
                    <a:pt x="110" y="250"/>
                    <a:pt x="143" y="262"/>
                    <a:pt x="175" y="262"/>
                  </a:cubicBezTo>
                  <a:cubicBezTo>
                    <a:pt x="242" y="262"/>
                    <a:pt x="306" y="210"/>
                    <a:pt x="306" y="132"/>
                  </a:cubicBezTo>
                  <a:cubicBezTo>
                    <a:pt x="306" y="59"/>
                    <a:pt x="247" y="0"/>
                    <a:pt x="17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8" name="Google Shape;38778;p49"/>
            <p:cNvSpPr/>
            <p:nvPr/>
          </p:nvSpPr>
          <p:spPr>
            <a:xfrm>
              <a:off x="2818525" y="3531050"/>
              <a:ext cx="11500" cy="9850"/>
            </a:xfrm>
            <a:custGeom>
              <a:avLst/>
              <a:gdLst/>
              <a:ahLst/>
              <a:cxnLst/>
              <a:rect l="l" t="t" r="r" b="b"/>
              <a:pathLst>
                <a:path w="460" h="394" extrusionOk="0">
                  <a:moveTo>
                    <a:pt x="263" y="1"/>
                  </a:moveTo>
                  <a:cubicBezTo>
                    <a:pt x="88" y="1"/>
                    <a:pt x="0" y="212"/>
                    <a:pt x="124" y="336"/>
                  </a:cubicBezTo>
                  <a:cubicBezTo>
                    <a:pt x="164" y="376"/>
                    <a:pt x="213" y="394"/>
                    <a:pt x="262" y="394"/>
                  </a:cubicBezTo>
                  <a:cubicBezTo>
                    <a:pt x="363" y="394"/>
                    <a:pt x="459" y="315"/>
                    <a:pt x="459" y="197"/>
                  </a:cubicBezTo>
                  <a:cubicBezTo>
                    <a:pt x="459" y="89"/>
                    <a:pt x="371" y="1"/>
                    <a:pt x="26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9" name="Google Shape;38779;p49"/>
            <p:cNvSpPr/>
            <p:nvPr/>
          </p:nvSpPr>
          <p:spPr>
            <a:xfrm>
              <a:off x="3405525" y="3565400"/>
              <a:ext cx="16375" cy="16350"/>
            </a:xfrm>
            <a:custGeom>
              <a:avLst/>
              <a:gdLst/>
              <a:ahLst/>
              <a:cxnLst/>
              <a:rect l="l" t="t" r="r" b="b"/>
              <a:pathLst>
                <a:path w="655" h="654" extrusionOk="0">
                  <a:moveTo>
                    <a:pt x="327" y="1"/>
                  </a:moveTo>
                  <a:cubicBezTo>
                    <a:pt x="147" y="1"/>
                    <a:pt x="0" y="147"/>
                    <a:pt x="0" y="327"/>
                  </a:cubicBezTo>
                  <a:cubicBezTo>
                    <a:pt x="0" y="508"/>
                    <a:pt x="147" y="654"/>
                    <a:pt x="327" y="654"/>
                  </a:cubicBezTo>
                  <a:cubicBezTo>
                    <a:pt x="508" y="654"/>
                    <a:pt x="655" y="508"/>
                    <a:pt x="655" y="327"/>
                  </a:cubicBezTo>
                  <a:cubicBezTo>
                    <a:pt x="655" y="147"/>
                    <a:pt x="508" y="1"/>
                    <a:pt x="32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0" name="Google Shape;38780;p49"/>
            <p:cNvSpPr/>
            <p:nvPr/>
          </p:nvSpPr>
          <p:spPr>
            <a:xfrm>
              <a:off x="3703100" y="3900600"/>
              <a:ext cx="9825" cy="9800"/>
            </a:xfrm>
            <a:custGeom>
              <a:avLst/>
              <a:gdLst/>
              <a:ahLst/>
              <a:cxnLst/>
              <a:rect l="l" t="t" r="r" b="b"/>
              <a:pathLst>
                <a:path w="393" h="392" extrusionOk="0">
                  <a:moveTo>
                    <a:pt x="197" y="0"/>
                  </a:moveTo>
                  <a:cubicBezTo>
                    <a:pt x="89" y="0"/>
                    <a:pt x="1" y="87"/>
                    <a:pt x="1" y="196"/>
                  </a:cubicBezTo>
                  <a:cubicBezTo>
                    <a:pt x="1" y="304"/>
                    <a:pt x="89" y="392"/>
                    <a:pt x="197" y="392"/>
                  </a:cubicBezTo>
                  <a:cubicBezTo>
                    <a:pt x="306" y="392"/>
                    <a:pt x="392" y="304"/>
                    <a:pt x="392" y="196"/>
                  </a:cubicBezTo>
                  <a:cubicBezTo>
                    <a:pt x="392" y="87"/>
                    <a:pt x="306" y="0"/>
                    <a:pt x="19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1" name="Google Shape;38781;p49"/>
            <p:cNvSpPr/>
            <p:nvPr/>
          </p:nvSpPr>
          <p:spPr>
            <a:xfrm>
              <a:off x="3787750" y="4132075"/>
              <a:ext cx="16775" cy="16775"/>
            </a:xfrm>
            <a:custGeom>
              <a:avLst/>
              <a:gdLst/>
              <a:ahLst/>
              <a:cxnLst/>
              <a:rect l="l" t="t" r="r" b="b"/>
              <a:pathLst>
                <a:path w="671" h="671" extrusionOk="0">
                  <a:moveTo>
                    <a:pt x="335" y="0"/>
                  </a:moveTo>
                  <a:cubicBezTo>
                    <a:pt x="150" y="0"/>
                    <a:pt x="1" y="150"/>
                    <a:pt x="1" y="335"/>
                  </a:cubicBezTo>
                  <a:cubicBezTo>
                    <a:pt x="1" y="521"/>
                    <a:pt x="150" y="670"/>
                    <a:pt x="335" y="670"/>
                  </a:cubicBezTo>
                  <a:cubicBezTo>
                    <a:pt x="521" y="670"/>
                    <a:pt x="670" y="521"/>
                    <a:pt x="670" y="335"/>
                  </a:cubicBezTo>
                  <a:cubicBezTo>
                    <a:pt x="670" y="150"/>
                    <a:pt x="521" y="0"/>
                    <a:pt x="3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2" name="Google Shape;38782;p49"/>
            <p:cNvSpPr/>
            <p:nvPr/>
          </p:nvSpPr>
          <p:spPr>
            <a:xfrm>
              <a:off x="4205950" y="3709650"/>
              <a:ext cx="29350" cy="25125"/>
            </a:xfrm>
            <a:custGeom>
              <a:avLst/>
              <a:gdLst/>
              <a:ahLst/>
              <a:cxnLst/>
              <a:rect l="l" t="t" r="r" b="b"/>
              <a:pathLst>
                <a:path w="1174" h="1005" extrusionOk="0">
                  <a:moveTo>
                    <a:pt x="671" y="1"/>
                  </a:moveTo>
                  <a:cubicBezTo>
                    <a:pt x="224" y="1"/>
                    <a:pt x="0" y="542"/>
                    <a:pt x="316" y="857"/>
                  </a:cubicBezTo>
                  <a:cubicBezTo>
                    <a:pt x="412" y="954"/>
                    <a:pt x="541" y="1005"/>
                    <a:pt x="671" y="1005"/>
                  </a:cubicBezTo>
                  <a:cubicBezTo>
                    <a:pt x="736" y="1005"/>
                    <a:pt x="801" y="992"/>
                    <a:pt x="863" y="967"/>
                  </a:cubicBezTo>
                  <a:cubicBezTo>
                    <a:pt x="1051" y="889"/>
                    <a:pt x="1174" y="707"/>
                    <a:pt x="1174" y="503"/>
                  </a:cubicBezTo>
                  <a:cubicBezTo>
                    <a:pt x="1174" y="225"/>
                    <a:pt x="948" y="1"/>
                    <a:pt x="67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3" name="Google Shape;38783;p49"/>
            <p:cNvSpPr/>
            <p:nvPr/>
          </p:nvSpPr>
          <p:spPr>
            <a:xfrm>
              <a:off x="4215000" y="4305625"/>
              <a:ext cx="9850" cy="8450"/>
            </a:xfrm>
            <a:custGeom>
              <a:avLst/>
              <a:gdLst/>
              <a:ahLst/>
              <a:cxnLst/>
              <a:rect l="l" t="t" r="r" b="b"/>
              <a:pathLst>
                <a:path w="394" h="338" extrusionOk="0">
                  <a:moveTo>
                    <a:pt x="224" y="1"/>
                  </a:moveTo>
                  <a:cubicBezTo>
                    <a:pt x="76" y="1"/>
                    <a:pt x="0" y="182"/>
                    <a:pt x="106" y="288"/>
                  </a:cubicBezTo>
                  <a:cubicBezTo>
                    <a:pt x="140" y="322"/>
                    <a:pt x="182" y="337"/>
                    <a:pt x="223" y="337"/>
                  </a:cubicBezTo>
                  <a:cubicBezTo>
                    <a:pt x="310" y="337"/>
                    <a:pt x="393" y="271"/>
                    <a:pt x="393" y="169"/>
                  </a:cubicBezTo>
                  <a:cubicBezTo>
                    <a:pt x="393" y="77"/>
                    <a:pt x="318" y="1"/>
                    <a:pt x="226" y="1"/>
                  </a:cubicBezTo>
                  <a:cubicBezTo>
                    <a:pt x="225" y="1"/>
                    <a:pt x="224" y="1"/>
                    <a:pt x="22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4" name="Google Shape;38784;p49"/>
            <p:cNvSpPr/>
            <p:nvPr/>
          </p:nvSpPr>
          <p:spPr>
            <a:xfrm>
              <a:off x="4140425" y="4654875"/>
              <a:ext cx="19575" cy="16750"/>
            </a:xfrm>
            <a:custGeom>
              <a:avLst/>
              <a:gdLst/>
              <a:ahLst/>
              <a:cxnLst/>
              <a:rect l="l" t="t" r="r" b="b"/>
              <a:pathLst>
                <a:path w="783" h="670" extrusionOk="0">
                  <a:moveTo>
                    <a:pt x="448" y="0"/>
                  </a:moveTo>
                  <a:cubicBezTo>
                    <a:pt x="150" y="0"/>
                    <a:pt x="1" y="360"/>
                    <a:pt x="211" y="571"/>
                  </a:cubicBezTo>
                  <a:cubicBezTo>
                    <a:pt x="280" y="639"/>
                    <a:pt x="363" y="670"/>
                    <a:pt x="446" y="670"/>
                  </a:cubicBezTo>
                  <a:cubicBezTo>
                    <a:pt x="617" y="670"/>
                    <a:pt x="782" y="536"/>
                    <a:pt x="782" y="335"/>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5" name="Google Shape;38785;p49"/>
            <p:cNvSpPr/>
            <p:nvPr/>
          </p:nvSpPr>
          <p:spPr>
            <a:xfrm>
              <a:off x="4108475" y="5022950"/>
              <a:ext cx="34825" cy="33450"/>
            </a:xfrm>
            <a:custGeom>
              <a:avLst/>
              <a:gdLst/>
              <a:ahLst/>
              <a:cxnLst/>
              <a:rect l="l" t="t" r="r" b="b"/>
              <a:pathLst>
                <a:path w="1393" h="1338" extrusionOk="0">
                  <a:moveTo>
                    <a:pt x="723" y="0"/>
                  </a:moveTo>
                  <a:cubicBezTo>
                    <a:pt x="452" y="0"/>
                    <a:pt x="208" y="163"/>
                    <a:pt x="104" y="413"/>
                  </a:cubicBezTo>
                  <a:cubicBezTo>
                    <a:pt x="1" y="662"/>
                    <a:pt x="57" y="951"/>
                    <a:pt x="249" y="1142"/>
                  </a:cubicBezTo>
                  <a:cubicBezTo>
                    <a:pt x="377" y="1270"/>
                    <a:pt x="548" y="1338"/>
                    <a:pt x="722" y="1338"/>
                  </a:cubicBezTo>
                  <a:cubicBezTo>
                    <a:pt x="809" y="1338"/>
                    <a:pt x="895" y="1321"/>
                    <a:pt x="978" y="1287"/>
                  </a:cubicBezTo>
                  <a:cubicBezTo>
                    <a:pt x="1228" y="1182"/>
                    <a:pt x="1392" y="939"/>
                    <a:pt x="1392" y="668"/>
                  </a:cubicBezTo>
                  <a:cubicBezTo>
                    <a:pt x="1392" y="299"/>
                    <a:pt x="1092" y="0"/>
                    <a:pt x="72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6" name="Google Shape;38786;p49"/>
            <p:cNvSpPr/>
            <p:nvPr/>
          </p:nvSpPr>
          <p:spPr>
            <a:xfrm>
              <a:off x="4428600" y="4832650"/>
              <a:ext cx="30450" cy="29275"/>
            </a:xfrm>
            <a:custGeom>
              <a:avLst/>
              <a:gdLst/>
              <a:ahLst/>
              <a:cxnLst/>
              <a:rect l="l" t="t" r="r" b="b"/>
              <a:pathLst>
                <a:path w="1218" h="1171" extrusionOk="0">
                  <a:moveTo>
                    <a:pt x="628" y="0"/>
                  </a:moveTo>
                  <a:cubicBezTo>
                    <a:pt x="393" y="0"/>
                    <a:pt x="181" y="143"/>
                    <a:pt x="90" y="360"/>
                  </a:cubicBezTo>
                  <a:cubicBezTo>
                    <a:pt x="1" y="580"/>
                    <a:pt x="50" y="831"/>
                    <a:pt x="217" y="999"/>
                  </a:cubicBezTo>
                  <a:cubicBezTo>
                    <a:pt x="329" y="1111"/>
                    <a:pt x="480" y="1171"/>
                    <a:pt x="632" y="1171"/>
                  </a:cubicBezTo>
                  <a:cubicBezTo>
                    <a:pt x="707" y="1171"/>
                    <a:pt x="783" y="1156"/>
                    <a:pt x="856" y="1126"/>
                  </a:cubicBezTo>
                  <a:cubicBezTo>
                    <a:pt x="1074" y="1036"/>
                    <a:pt x="1217" y="822"/>
                    <a:pt x="1217" y="585"/>
                  </a:cubicBezTo>
                  <a:cubicBezTo>
                    <a:pt x="1217" y="263"/>
                    <a:pt x="957" y="0"/>
                    <a:pt x="634" y="0"/>
                  </a:cubicBezTo>
                  <a:cubicBezTo>
                    <a:pt x="633" y="0"/>
                    <a:pt x="632" y="0"/>
                    <a:pt x="631" y="0"/>
                  </a:cubicBezTo>
                  <a:cubicBezTo>
                    <a:pt x="630" y="0"/>
                    <a:pt x="629" y="0"/>
                    <a:pt x="62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7" name="Google Shape;38787;p49"/>
            <p:cNvSpPr/>
            <p:nvPr/>
          </p:nvSpPr>
          <p:spPr>
            <a:xfrm>
              <a:off x="4468750" y="4544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4"/>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8" name="Google Shape;38788;p49"/>
            <p:cNvSpPr/>
            <p:nvPr/>
          </p:nvSpPr>
          <p:spPr>
            <a:xfrm>
              <a:off x="4546125" y="4054725"/>
              <a:ext cx="19575" cy="16750"/>
            </a:xfrm>
            <a:custGeom>
              <a:avLst/>
              <a:gdLst/>
              <a:ahLst/>
              <a:cxnLst/>
              <a:rect l="l" t="t" r="r" b="b"/>
              <a:pathLst>
                <a:path w="783" h="670" extrusionOk="0">
                  <a:moveTo>
                    <a:pt x="448" y="0"/>
                  </a:moveTo>
                  <a:cubicBezTo>
                    <a:pt x="149" y="0"/>
                    <a:pt x="1" y="360"/>
                    <a:pt x="212" y="571"/>
                  </a:cubicBezTo>
                  <a:cubicBezTo>
                    <a:pt x="280" y="639"/>
                    <a:pt x="364" y="670"/>
                    <a:pt x="446" y="670"/>
                  </a:cubicBezTo>
                  <a:cubicBezTo>
                    <a:pt x="618" y="670"/>
                    <a:pt x="783" y="536"/>
                    <a:pt x="783" y="335"/>
                  </a:cubicBezTo>
                  <a:cubicBezTo>
                    <a:pt x="783"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9" name="Google Shape;38789;p49"/>
            <p:cNvSpPr/>
            <p:nvPr/>
          </p:nvSpPr>
          <p:spPr>
            <a:xfrm>
              <a:off x="4845900" y="3680400"/>
              <a:ext cx="50200" cy="50225"/>
            </a:xfrm>
            <a:custGeom>
              <a:avLst/>
              <a:gdLst/>
              <a:ahLst/>
              <a:cxnLst/>
              <a:rect l="l" t="t" r="r" b="b"/>
              <a:pathLst>
                <a:path w="2008" h="2009" extrusionOk="0">
                  <a:moveTo>
                    <a:pt x="1003" y="0"/>
                  </a:moveTo>
                  <a:cubicBezTo>
                    <a:pt x="450" y="0"/>
                    <a:pt x="0" y="449"/>
                    <a:pt x="0" y="1004"/>
                  </a:cubicBezTo>
                  <a:cubicBezTo>
                    <a:pt x="0" y="1558"/>
                    <a:pt x="450" y="2008"/>
                    <a:pt x="1003" y="2008"/>
                  </a:cubicBezTo>
                  <a:cubicBezTo>
                    <a:pt x="1558" y="2008"/>
                    <a:pt x="2008" y="1558"/>
                    <a:pt x="2008" y="1004"/>
                  </a:cubicBezTo>
                  <a:cubicBezTo>
                    <a:pt x="2008" y="449"/>
                    <a:pt x="1558" y="0"/>
                    <a:pt x="1003"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0" name="Google Shape;38790;p49"/>
            <p:cNvSpPr/>
            <p:nvPr/>
          </p:nvSpPr>
          <p:spPr>
            <a:xfrm>
              <a:off x="4912750" y="4230350"/>
              <a:ext cx="29375" cy="25125"/>
            </a:xfrm>
            <a:custGeom>
              <a:avLst/>
              <a:gdLst/>
              <a:ahLst/>
              <a:cxnLst/>
              <a:rect l="l" t="t" r="r" b="b"/>
              <a:pathLst>
                <a:path w="1175" h="1005" extrusionOk="0">
                  <a:moveTo>
                    <a:pt x="672" y="1"/>
                  </a:moveTo>
                  <a:cubicBezTo>
                    <a:pt x="225" y="1"/>
                    <a:pt x="1" y="542"/>
                    <a:pt x="317" y="857"/>
                  </a:cubicBezTo>
                  <a:cubicBezTo>
                    <a:pt x="414" y="954"/>
                    <a:pt x="542" y="1005"/>
                    <a:pt x="673" y="1005"/>
                  </a:cubicBezTo>
                  <a:cubicBezTo>
                    <a:pt x="737" y="1005"/>
                    <a:pt x="802" y="992"/>
                    <a:pt x="865" y="967"/>
                  </a:cubicBezTo>
                  <a:cubicBezTo>
                    <a:pt x="1051" y="889"/>
                    <a:pt x="1174" y="706"/>
                    <a:pt x="1174" y="503"/>
                  </a:cubicBezTo>
                  <a:cubicBezTo>
                    <a:pt x="1174" y="225"/>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1" name="Google Shape;38791;p49"/>
            <p:cNvSpPr/>
            <p:nvPr/>
          </p:nvSpPr>
          <p:spPr>
            <a:xfrm>
              <a:off x="4869550" y="4631875"/>
              <a:ext cx="24475" cy="20975"/>
            </a:xfrm>
            <a:custGeom>
              <a:avLst/>
              <a:gdLst/>
              <a:ahLst/>
              <a:cxnLst/>
              <a:rect l="l" t="t" r="r" b="b"/>
              <a:pathLst>
                <a:path w="979" h="839" extrusionOk="0">
                  <a:moveTo>
                    <a:pt x="560" y="1"/>
                  </a:moveTo>
                  <a:cubicBezTo>
                    <a:pt x="187" y="1"/>
                    <a:pt x="1" y="451"/>
                    <a:pt x="264" y="715"/>
                  </a:cubicBezTo>
                  <a:cubicBezTo>
                    <a:pt x="349" y="800"/>
                    <a:pt x="453" y="838"/>
                    <a:pt x="556" y="838"/>
                  </a:cubicBezTo>
                  <a:cubicBezTo>
                    <a:pt x="771" y="838"/>
                    <a:pt x="978" y="671"/>
                    <a:pt x="978" y="419"/>
                  </a:cubicBezTo>
                  <a:cubicBezTo>
                    <a:pt x="978" y="188"/>
                    <a:pt x="791" y="1"/>
                    <a:pt x="560"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2" name="Google Shape;38792;p49"/>
            <p:cNvSpPr/>
            <p:nvPr/>
          </p:nvSpPr>
          <p:spPr>
            <a:xfrm>
              <a:off x="5132350" y="4928825"/>
              <a:ext cx="14700" cy="12575"/>
            </a:xfrm>
            <a:custGeom>
              <a:avLst/>
              <a:gdLst/>
              <a:ahLst/>
              <a:cxnLst/>
              <a:rect l="l" t="t" r="r" b="b"/>
              <a:pathLst>
                <a:path w="588" h="503" extrusionOk="0">
                  <a:moveTo>
                    <a:pt x="335" y="1"/>
                  </a:moveTo>
                  <a:cubicBezTo>
                    <a:pt x="112" y="1"/>
                    <a:pt x="1" y="270"/>
                    <a:pt x="159" y="428"/>
                  </a:cubicBezTo>
                  <a:cubicBezTo>
                    <a:pt x="210" y="480"/>
                    <a:pt x="273" y="503"/>
                    <a:pt x="335" y="503"/>
                  </a:cubicBezTo>
                  <a:cubicBezTo>
                    <a:pt x="463" y="503"/>
                    <a:pt x="587" y="402"/>
                    <a:pt x="588" y="251"/>
                  </a:cubicBezTo>
                  <a:cubicBezTo>
                    <a:pt x="588" y="113"/>
                    <a:pt x="474" y="1"/>
                    <a:pt x="337" y="1"/>
                  </a:cubicBezTo>
                  <a:cubicBezTo>
                    <a:pt x="336" y="1"/>
                    <a:pt x="336" y="1"/>
                    <a:pt x="335"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3" name="Google Shape;38793;p49"/>
            <p:cNvSpPr/>
            <p:nvPr/>
          </p:nvSpPr>
          <p:spPr>
            <a:xfrm>
              <a:off x="5611200" y="5029175"/>
              <a:ext cx="56550" cy="54425"/>
            </a:xfrm>
            <a:custGeom>
              <a:avLst/>
              <a:gdLst/>
              <a:ahLst/>
              <a:cxnLst/>
              <a:rect l="l" t="t" r="r" b="b"/>
              <a:pathLst>
                <a:path w="2262" h="2177" extrusionOk="0">
                  <a:moveTo>
                    <a:pt x="1174" y="1"/>
                  </a:moveTo>
                  <a:cubicBezTo>
                    <a:pt x="734" y="1"/>
                    <a:pt x="338" y="267"/>
                    <a:pt x="169" y="672"/>
                  </a:cubicBezTo>
                  <a:cubicBezTo>
                    <a:pt x="0" y="1078"/>
                    <a:pt x="94" y="1546"/>
                    <a:pt x="405" y="1857"/>
                  </a:cubicBezTo>
                  <a:cubicBezTo>
                    <a:pt x="613" y="2065"/>
                    <a:pt x="892" y="2176"/>
                    <a:pt x="1175" y="2176"/>
                  </a:cubicBezTo>
                  <a:cubicBezTo>
                    <a:pt x="1315" y="2176"/>
                    <a:pt x="1456" y="2149"/>
                    <a:pt x="1591" y="2093"/>
                  </a:cubicBezTo>
                  <a:cubicBezTo>
                    <a:pt x="1996" y="1925"/>
                    <a:pt x="2262" y="1528"/>
                    <a:pt x="2262" y="1089"/>
                  </a:cubicBezTo>
                  <a:cubicBezTo>
                    <a:pt x="2262" y="488"/>
                    <a:pt x="1775" y="1"/>
                    <a:pt x="117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4" name="Google Shape;38794;p49"/>
            <p:cNvSpPr/>
            <p:nvPr/>
          </p:nvSpPr>
          <p:spPr>
            <a:xfrm>
              <a:off x="5297525" y="5229950"/>
              <a:ext cx="29375" cy="25100"/>
            </a:xfrm>
            <a:custGeom>
              <a:avLst/>
              <a:gdLst/>
              <a:ahLst/>
              <a:cxnLst/>
              <a:rect l="l" t="t" r="r" b="b"/>
              <a:pathLst>
                <a:path w="1175" h="1004" extrusionOk="0">
                  <a:moveTo>
                    <a:pt x="672" y="0"/>
                  </a:moveTo>
                  <a:cubicBezTo>
                    <a:pt x="225" y="0"/>
                    <a:pt x="1" y="541"/>
                    <a:pt x="318" y="857"/>
                  </a:cubicBezTo>
                  <a:cubicBezTo>
                    <a:pt x="414" y="953"/>
                    <a:pt x="542" y="1004"/>
                    <a:pt x="672" y="1004"/>
                  </a:cubicBezTo>
                  <a:cubicBezTo>
                    <a:pt x="737" y="1004"/>
                    <a:pt x="802" y="991"/>
                    <a:pt x="863" y="966"/>
                  </a:cubicBezTo>
                  <a:cubicBezTo>
                    <a:pt x="1052" y="888"/>
                    <a:pt x="1174" y="706"/>
                    <a:pt x="1174" y="502"/>
                  </a:cubicBezTo>
                  <a:cubicBezTo>
                    <a:pt x="1174" y="224"/>
                    <a:pt x="948" y="0"/>
                    <a:pt x="67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5" name="Google Shape;38795;p49"/>
            <p:cNvSpPr/>
            <p:nvPr/>
          </p:nvSpPr>
          <p:spPr>
            <a:xfrm>
              <a:off x="5618900" y="4155050"/>
              <a:ext cx="19550" cy="16775"/>
            </a:xfrm>
            <a:custGeom>
              <a:avLst/>
              <a:gdLst/>
              <a:ahLst/>
              <a:cxnLst/>
              <a:rect l="l" t="t" r="r" b="b"/>
              <a:pathLst>
                <a:path w="782" h="671" extrusionOk="0">
                  <a:moveTo>
                    <a:pt x="449" y="1"/>
                  </a:moveTo>
                  <a:cubicBezTo>
                    <a:pt x="150" y="1"/>
                    <a:pt x="0" y="361"/>
                    <a:pt x="211" y="572"/>
                  </a:cubicBezTo>
                  <a:cubicBezTo>
                    <a:pt x="279" y="640"/>
                    <a:pt x="363" y="670"/>
                    <a:pt x="445" y="670"/>
                  </a:cubicBezTo>
                  <a:cubicBezTo>
                    <a:pt x="617" y="670"/>
                    <a:pt x="782" y="537"/>
                    <a:pt x="782" y="336"/>
                  </a:cubicBezTo>
                  <a:cubicBezTo>
                    <a:pt x="782" y="150"/>
                    <a:pt x="632" y="1"/>
                    <a:pt x="4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6" name="Google Shape;38796;p49"/>
            <p:cNvSpPr/>
            <p:nvPr/>
          </p:nvSpPr>
          <p:spPr>
            <a:xfrm>
              <a:off x="5471150" y="4042150"/>
              <a:ext cx="8375" cy="8400"/>
            </a:xfrm>
            <a:custGeom>
              <a:avLst/>
              <a:gdLst/>
              <a:ahLst/>
              <a:cxnLst/>
              <a:rect l="l" t="t" r="r" b="b"/>
              <a:pathLst>
                <a:path w="335" h="336" extrusionOk="0">
                  <a:moveTo>
                    <a:pt x="168" y="1"/>
                  </a:moveTo>
                  <a:cubicBezTo>
                    <a:pt x="76" y="1"/>
                    <a:pt x="1" y="76"/>
                    <a:pt x="1" y="168"/>
                  </a:cubicBezTo>
                  <a:cubicBezTo>
                    <a:pt x="1" y="261"/>
                    <a:pt x="76" y="336"/>
                    <a:pt x="168" y="336"/>
                  </a:cubicBezTo>
                  <a:cubicBezTo>
                    <a:pt x="260" y="336"/>
                    <a:pt x="334" y="261"/>
                    <a:pt x="334" y="168"/>
                  </a:cubicBezTo>
                  <a:cubicBezTo>
                    <a:pt x="334" y="76"/>
                    <a:pt x="260" y="1"/>
                    <a:pt x="168"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7" name="Google Shape;38797;p49"/>
            <p:cNvSpPr/>
            <p:nvPr/>
          </p:nvSpPr>
          <p:spPr>
            <a:xfrm>
              <a:off x="5961850" y="4272175"/>
              <a:ext cx="19575" cy="16775"/>
            </a:xfrm>
            <a:custGeom>
              <a:avLst/>
              <a:gdLst/>
              <a:ahLst/>
              <a:cxnLst/>
              <a:rect l="l" t="t" r="r" b="b"/>
              <a:pathLst>
                <a:path w="783" h="671" extrusionOk="0">
                  <a:moveTo>
                    <a:pt x="447" y="1"/>
                  </a:moveTo>
                  <a:cubicBezTo>
                    <a:pt x="150" y="1"/>
                    <a:pt x="1" y="361"/>
                    <a:pt x="211" y="572"/>
                  </a:cubicBezTo>
                  <a:cubicBezTo>
                    <a:pt x="279" y="640"/>
                    <a:pt x="363" y="670"/>
                    <a:pt x="445" y="670"/>
                  </a:cubicBezTo>
                  <a:cubicBezTo>
                    <a:pt x="617" y="670"/>
                    <a:pt x="782" y="537"/>
                    <a:pt x="782" y="336"/>
                  </a:cubicBezTo>
                  <a:cubicBezTo>
                    <a:pt x="782" y="150"/>
                    <a:pt x="633" y="1"/>
                    <a:pt x="447"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8" name="Google Shape;38798;p49"/>
            <p:cNvSpPr/>
            <p:nvPr/>
          </p:nvSpPr>
          <p:spPr>
            <a:xfrm>
              <a:off x="6121475" y="4449950"/>
              <a:ext cx="29350" cy="25100"/>
            </a:xfrm>
            <a:custGeom>
              <a:avLst/>
              <a:gdLst/>
              <a:ahLst/>
              <a:cxnLst/>
              <a:rect l="l" t="t" r="r" b="b"/>
              <a:pathLst>
                <a:path w="1174" h="1004" extrusionOk="0">
                  <a:moveTo>
                    <a:pt x="669" y="1"/>
                  </a:moveTo>
                  <a:cubicBezTo>
                    <a:pt x="224" y="1"/>
                    <a:pt x="1" y="541"/>
                    <a:pt x="316" y="857"/>
                  </a:cubicBezTo>
                  <a:cubicBezTo>
                    <a:pt x="411" y="953"/>
                    <a:pt x="539" y="1003"/>
                    <a:pt x="670" y="1003"/>
                  </a:cubicBezTo>
                  <a:cubicBezTo>
                    <a:pt x="735" y="1003"/>
                    <a:pt x="800" y="991"/>
                    <a:pt x="863" y="965"/>
                  </a:cubicBezTo>
                  <a:cubicBezTo>
                    <a:pt x="1051" y="887"/>
                    <a:pt x="1172" y="705"/>
                    <a:pt x="1174" y="502"/>
                  </a:cubicBezTo>
                  <a:cubicBezTo>
                    <a:pt x="1174" y="225"/>
                    <a:pt x="948" y="1"/>
                    <a:pt x="671" y="1"/>
                  </a:cubicBezTo>
                  <a:cubicBezTo>
                    <a:pt x="671" y="1"/>
                    <a:pt x="670" y="1"/>
                    <a:pt x="66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9" name="Google Shape;38799;p49"/>
            <p:cNvSpPr/>
            <p:nvPr/>
          </p:nvSpPr>
          <p:spPr>
            <a:xfrm>
              <a:off x="5971575" y="4832600"/>
              <a:ext cx="9875" cy="8475"/>
            </a:xfrm>
            <a:custGeom>
              <a:avLst/>
              <a:gdLst/>
              <a:ahLst/>
              <a:cxnLst/>
              <a:rect l="l" t="t" r="r" b="b"/>
              <a:pathLst>
                <a:path w="395" h="339" extrusionOk="0">
                  <a:moveTo>
                    <a:pt x="226" y="1"/>
                  </a:moveTo>
                  <a:cubicBezTo>
                    <a:pt x="75" y="2"/>
                    <a:pt x="0" y="183"/>
                    <a:pt x="106" y="289"/>
                  </a:cubicBezTo>
                  <a:cubicBezTo>
                    <a:pt x="140" y="323"/>
                    <a:pt x="182" y="339"/>
                    <a:pt x="224" y="339"/>
                  </a:cubicBezTo>
                  <a:cubicBezTo>
                    <a:pt x="311" y="339"/>
                    <a:pt x="394" y="271"/>
                    <a:pt x="393" y="168"/>
                  </a:cubicBezTo>
                  <a:cubicBezTo>
                    <a:pt x="393" y="75"/>
                    <a:pt x="319" y="1"/>
                    <a:pt x="226"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0" name="Google Shape;38800;p49"/>
            <p:cNvSpPr/>
            <p:nvPr/>
          </p:nvSpPr>
          <p:spPr>
            <a:xfrm>
              <a:off x="5859375" y="5117050"/>
              <a:ext cx="19575" cy="16750"/>
            </a:xfrm>
            <a:custGeom>
              <a:avLst/>
              <a:gdLst/>
              <a:ahLst/>
              <a:cxnLst/>
              <a:rect l="l" t="t" r="r" b="b"/>
              <a:pathLst>
                <a:path w="783" h="670" extrusionOk="0">
                  <a:moveTo>
                    <a:pt x="448" y="0"/>
                  </a:moveTo>
                  <a:cubicBezTo>
                    <a:pt x="150" y="0"/>
                    <a:pt x="1" y="360"/>
                    <a:pt x="211" y="571"/>
                  </a:cubicBezTo>
                  <a:cubicBezTo>
                    <a:pt x="279" y="639"/>
                    <a:pt x="363" y="670"/>
                    <a:pt x="445" y="670"/>
                  </a:cubicBezTo>
                  <a:cubicBezTo>
                    <a:pt x="617" y="670"/>
                    <a:pt x="782" y="536"/>
                    <a:pt x="782" y="333"/>
                  </a:cubicBezTo>
                  <a:cubicBezTo>
                    <a:pt x="782" y="150"/>
                    <a:pt x="633" y="0"/>
                    <a:pt x="448"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1" name="Google Shape;38801;p49"/>
            <p:cNvSpPr/>
            <p:nvPr/>
          </p:nvSpPr>
          <p:spPr>
            <a:xfrm>
              <a:off x="6292925" y="4272175"/>
              <a:ext cx="29350" cy="25125"/>
            </a:xfrm>
            <a:custGeom>
              <a:avLst/>
              <a:gdLst/>
              <a:ahLst/>
              <a:cxnLst/>
              <a:rect l="l" t="t" r="r" b="b"/>
              <a:pathLst>
                <a:path w="1174" h="1005" extrusionOk="0">
                  <a:moveTo>
                    <a:pt x="672" y="1"/>
                  </a:moveTo>
                  <a:cubicBezTo>
                    <a:pt x="225" y="1"/>
                    <a:pt x="1" y="542"/>
                    <a:pt x="317" y="857"/>
                  </a:cubicBezTo>
                  <a:cubicBezTo>
                    <a:pt x="414" y="953"/>
                    <a:pt x="542" y="1004"/>
                    <a:pt x="673" y="1004"/>
                  </a:cubicBezTo>
                  <a:cubicBezTo>
                    <a:pt x="737" y="1004"/>
                    <a:pt x="802" y="992"/>
                    <a:pt x="865" y="966"/>
                  </a:cubicBezTo>
                  <a:cubicBezTo>
                    <a:pt x="1051" y="889"/>
                    <a:pt x="1174" y="706"/>
                    <a:pt x="1174" y="503"/>
                  </a:cubicBezTo>
                  <a:cubicBezTo>
                    <a:pt x="1174" y="226"/>
                    <a:pt x="950" y="1"/>
                    <a:pt x="67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2" name="Google Shape;38802;p49"/>
            <p:cNvSpPr/>
            <p:nvPr/>
          </p:nvSpPr>
          <p:spPr>
            <a:xfrm>
              <a:off x="6667325" y="4238725"/>
              <a:ext cx="37650" cy="37675"/>
            </a:xfrm>
            <a:custGeom>
              <a:avLst/>
              <a:gdLst/>
              <a:ahLst/>
              <a:cxnLst/>
              <a:rect l="l" t="t" r="r" b="b"/>
              <a:pathLst>
                <a:path w="1506" h="1507" extrusionOk="0">
                  <a:moveTo>
                    <a:pt x="752" y="1"/>
                  </a:moveTo>
                  <a:cubicBezTo>
                    <a:pt x="336" y="1"/>
                    <a:pt x="0" y="337"/>
                    <a:pt x="0" y="753"/>
                  </a:cubicBezTo>
                  <a:cubicBezTo>
                    <a:pt x="0" y="1170"/>
                    <a:pt x="336" y="1506"/>
                    <a:pt x="752" y="1506"/>
                  </a:cubicBezTo>
                  <a:cubicBezTo>
                    <a:pt x="1169" y="1506"/>
                    <a:pt x="1505" y="1170"/>
                    <a:pt x="1505" y="753"/>
                  </a:cubicBezTo>
                  <a:cubicBezTo>
                    <a:pt x="1505" y="337"/>
                    <a:pt x="1169" y="1"/>
                    <a:pt x="7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3" name="Google Shape;38803;p49"/>
            <p:cNvSpPr/>
            <p:nvPr/>
          </p:nvSpPr>
          <p:spPr>
            <a:xfrm>
              <a:off x="6423400" y="3977325"/>
              <a:ext cx="34800" cy="33500"/>
            </a:xfrm>
            <a:custGeom>
              <a:avLst/>
              <a:gdLst/>
              <a:ahLst/>
              <a:cxnLst/>
              <a:rect l="l" t="t" r="r" b="b"/>
              <a:pathLst>
                <a:path w="1392" h="1340" extrusionOk="0">
                  <a:moveTo>
                    <a:pt x="724" y="0"/>
                  </a:moveTo>
                  <a:cubicBezTo>
                    <a:pt x="452" y="0"/>
                    <a:pt x="208" y="163"/>
                    <a:pt x="105" y="414"/>
                  </a:cubicBezTo>
                  <a:cubicBezTo>
                    <a:pt x="0" y="664"/>
                    <a:pt x="58" y="952"/>
                    <a:pt x="250" y="1144"/>
                  </a:cubicBezTo>
                  <a:cubicBezTo>
                    <a:pt x="378" y="1272"/>
                    <a:pt x="549" y="1340"/>
                    <a:pt x="723" y="1340"/>
                  </a:cubicBezTo>
                  <a:cubicBezTo>
                    <a:pt x="809" y="1340"/>
                    <a:pt x="896" y="1323"/>
                    <a:pt x="979" y="1289"/>
                  </a:cubicBezTo>
                  <a:cubicBezTo>
                    <a:pt x="1229" y="1184"/>
                    <a:pt x="1392" y="940"/>
                    <a:pt x="1392" y="670"/>
                  </a:cubicBezTo>
                  <a:cubicBezTo>
                    <a:pt x="1392" y="301"/>
                    <a:pt x="1093" y="0"/>
                    <a:pt x="72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4" name="Google Shape;38804;p49"/>
            <p:cNvSpPr/>
            <p:nvPr/>
          </p:nvSpPr>
          <p:spPr>
            <a:xfrm>
              <a:off x="6661675" y="4868175"/>
              <a:ext cx="24500" cy="20975"/>
            </a:xfrm>
            <a:custGeom>
              <a:avLst/>
              <a:gdLst/>
              <a:ahLst/>
              <a:cxnLst/>
              <a:rect l="l" t="t" r="r" b="b"/>
              <a:pathLst>
                <a:path w="980" h="839" extrusionOk="0">
                  <a:moveTo>
                    <a:pt x="561" y="1"/>
                  </a:moveTo>
                  <a:cubicBezTo>
                    <a:pt x="187" y="1"/>
                    <a:pt x="0" y="451"/>
                    <a:pt x="265" y="715"/>
                  </a:cubicBezTo>
                  <a:cubicBezTo>
                    <a:pt x="350" y="800"/>
                    <a:pt x="455" y="838"/>
                    <a:pt x="557" y="838"/>
                  </a:cubicBezTo>
                  <a:cubicBezTo>
                    <a:pt x="773" y="838"/>
                    <a:pt x="980" y="671"/>
                    <a:pt x="980" y="419"/>
                  </a:cubicBezTo>
                  <a:cubicBezTo>
                    <a:pt x="978" y="188"/>
                    <a:pt x="791" y="1"/>
                    <a:pt x="561"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5" name="Google Shape;38805;p49"/>
            <p:cNvSpPr/>
            <p:nvPr/>
          </p:nvSpPr>
          <p:spPr>
            <a:xfrm>
              <a:off x="6598300" y="5160950"/>
              <a:ext cx="37650" cy="37650"/>
            </a:xfrm>
            <a:custGeom>
              <a:avLst/>
              <a:gdLst/>
              <a:ahLst/>
              <a:cxnLst/>
              <a:rect l="l" t="t" r="r" b="b"/>
              <a:pathLst>
                <a:path w="1506" h="1506" extrusionOk="0">
                  <a:moveTo>
                    <a:pt x="754" y="1"/>
                  </a:moveTo>
                  <a:cubicBezTo>
                    <a:pt x="338" y="1"/>
                    <a:pt x="0" y="337"/>
                    <a:pt x="0" y="752"/>
                  </a:cubicBezTo>
                  <a:cubicBezTo>
                    <a:pt x="0" y="1168"/>
                    <a:pt x="338" y="1506"/>
                    <a:pt x="754" y="1506"/>
                  </a:cubicBezTo>
                  <a:cubicBezTo>
                    <a:pt x="1169" y="1506"/>
                    <a:pt x="1505" y="1168"/>
                    <a:pt x="1505" y="752"/>
                  </a:cubicBezTo>
                  <a:cubicBezTo>
                    <a:pt x="1505" y="337"/>
                    <a:pt x="1169" y="1"/>
                    <a:pt x="754"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6" name="Google Shape;38806;p49"/>
            <p:cNvSpPr/>
            <p:nvPr/>
          </p:nvSpPr>
          <p:spPr>
            <a:xfrm>
              <a:off x="7008150" y="4567050"/>
              <a:ext cx="14675" cy="12575"/>
            </a:xfrm>
            <a:custGeom>
              <a:avLst/>
              <a:gdLst/>
              <a:ahLst/>
              <a:cxnLst/>
              <a:rect l="l" t="t" r="r" b="b"/>
              <a:pathLst>
                <a:path w="587" h="503" extrusionOk="0">
                  <a:moveTo>
                    <a:pt x="337" y="0"/>
                  </a:moveTo>
                  <a:cubicBezTo>
                    <a:pt x="112" y="0"/>
                    <a:pt x="0" y="271"/>
                    <a:pt x="159" y="429"/>
                  </a:cubicBezTo>
                  <a:cubicBezTo>
                    <a:pt x="210" y="480"/>
                    <a:pt x="272" y="503"/>
                    <a:pt x="334" y="503"/>
                  </a:cubicBezTo>
                  <a:cubicBezTo>
                    <a:pt x="462" y="503"/>
                    <a:pt x="586" y="403"/>
                    <a:pt x="586" y="251"/>
                  </a:cubicBezTo>
                  <a:cubicBezTo>
                    <a:pt x="586" y="112"/>
                    <a:pt x="474" y="0"/>
                    <a:pt x="337"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7" name="Google Shape;38807;p49"/>
            <p:cNvSpPr/>
            <p:nvPr/>
          </p:nvSpPr>
          <p:spPr>
            <a:xfrm>
              <a:off x="7231925" y="4481300"/>
              <a:ext cx="12575" cy="12600"/>
            </a:xfrm>
            <a:custGeom>
              <a:avLst/>
              <a:gdLst/>
              <a:ahLst/>
              <a:cxnLst/>
              <a:rect l="l" t="t" r="r" b="b"/>
              <a:pathLst>
                <a:path w="503" h="504" extrusionOk="0">
                  <a:moveTo>
                    <a:pt x="252" y="1"/>
                  </a:moveTo>
                  <a:cubicBezTo>
                    <a:pt x="113" y="1"/>
                    <a:pt x="1" y="113"/>
                    <a:pt x="1" y="252"/>
                  </a:cubicBezTo>
                  <a:cubicBezTo>
                    <a:pt x="1" y="390"/>
                    <a:pt x="113" y="503"/>
                    <a:pt x="252" y="503"/>
                  </a:cubicBezTo>
                  <a:cubicBezTo>
                    <a:pt x="389" y="503"/>
                    <a:pt x="503" y="390"/>
                    <a:pt x="503" y="252"/>
                  </a:cubicBezTo>
                  <a:cubicBezTo>
                    <a:pt x="503" y="113"/>
                    <a:pt x="389" y="1"/>
                    <a:pt x="25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8" name="Google Shape;38808;p49"/>
            <p:cNvSpPr/>
            <p:nvPr/>
          </p:nvSpPr>
          <p:spPr>
            <a:xfrm>
              <a:off x="7253500" y="4075600"/>
              <a:ext cx="24450" cy="20975"/>
            </a:xfrm>
            <a:custGeom>
              <a:avLst/>
              <a:gdLst/>
              <a:ahLst/>
              <a:cxnLst/>
              <a:rect l="l" t="t" r="r" b="b"/>
              <a:pathLst>
                <a:path w="978" h="839" extrusionOk="0">
                  <a:moveTo>
                    <a:pt x="559" y="1"/>
                  </a:moveTo>
                  <a:cubicBezTo>
                    <a:pt x="187" y="1"/>
                    <a:pt x="0" y="452"/>
                    <a:pt x="263" y="715"/>
                  </a:cubicBezTo>
                  <a:cubicBezTo>
                    <a:pt x="349" y="800"/>
                    <a:pt x="454" y="839"/>
                    <a:pt x="557" y="839"/>
                  </a:cubicBezTo>
                  <a:cubicBezTo>
                    <a:pt x="772" y="839"/>
                    <a:pt x="978" y="672"/>
                    <a:pt x="978" y="419"/>
                  </a:cubicBezTo>
                  <a:cubicBezTo>
                    <a:pt x="978" y="189"/>
                    <a:pt x="791" y="1"/>
                    <a:pt x="55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9" name="Google Shape;38809;p49"/>
            <p:cNvSpPr/>
            <p:nvPr/>
          </p:nvSpPr>
          <p:spPr>
            <a:xfrm>
              <a:off x="7318325" y="5190225"/>
              <a:ext cx="24475" cy="20950"/>
            </a:xfrm>
            <a:custGeom>
              <a:avLst/>
              <a:gdLst/>
              <a:ahLst/>
              <a:cxnLst/>
              <a:rect l="l" t="t" r="r" b="b"/>
              <a:pathLst>
                <a:path w="979" h="838" extrusionOk="0">
                  <a:moveTo>
                    <a:pt x="560" y="0"/>
                  </a:moveTo>
                  <a:cubicBezTo>
                    <a:pt x="186" y="0"/>
                    <a:pt x="1" y="450"/>
                    <a:pt x="264" y="715"/>
                  </a:cubicBezTo>
                  <a:cubicBezTo>
                    <a:pt x="349" y="800"/>
                    <a:pt x="453" y="838"/>
                    <a:pt x="556" y="838"/>
                  </a:cubicBezTo>
                  <a:cubicBezTo>
                    <a:pt x="771" y="838"/>
                    <a:pt x="978" y="671"/>
                    <a:pt x="978" y="419"/>
                  </a:cubicBezTo>
                  <a:cubicBezTo>
                    <a:pt x="978" y="187"/>
                    <a:pt x="790" y="0"/>
                    <a:pt x="560"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0" name="Google Shape;38810;p49"/>
            <p:cNvSpPr/>
            <p:nvPr/>
          </p:nvSpPr>
          <p:spPr>
            <a:xfrm>
              <a:off x="6908400" y="3755675"/>
              <a:ext cx="39150" cy="37675"/>
            </a:xfrm>
            <a:custGeom>
              <a:avLst/>
              <a:gdLst/>
              <a:ahLst/>
              <a:cxnLst/>
              <a:rect l="l" t="t" r="r" b="b"/>
              <a:pathLst>
                <a:path w="1566" h="1507" extrusionOk="0">
                  <a:moveTo>
                    <a:pt x="812" y="0"/>
                  </a:moveTo>
                  <a:cubicBezTo>
                    <a:pt x="509" y="0"/>
                    <a:pt x="234" y="184"/>
                    <a:pt x="117" y="465"/>
                  </a:cubicBezTo>
                  <a:cubicBezTo>
                    <a:pt x="1" y="746"/>
                    <a:pt x="65" y="1070"/>
                    <a:pt x="280" y="1286"/>
                  </a:cubicBezTo>
                  <a:cubicBezTo>
                    <a:pt x="424" y="1430"/>
                    <a:pt x="617" y="1506"/>
                    <a:pt x="813" y="1506"/>
                  </a:cubicBezTo>
                  <a:cubicBezTo>
                    <a:pt x="910" y="1506"/>
                    <a:pt x="1008" y="1487"/>
                    <a:pt x="1101" y="1449"/>
                  </a:cubicBezTo>
                  <a:cubicBezTo>
                    <a:pt x="1382" y="1332"/>
                    <a:pt x="1566" y="1057"/>
                    <a:pt x="1566" y="754"/>
                  </a:cubicBezTo>
                  <a:cubicBezTo>
                    <a:pt x="1566" y="336"/>
                    <a:pt x="1228" y="0"/>
                    <a:pt x="812"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1" name="Google Shape;38811;p49"/>
            <p:cNvSpPr/>
            <p:nvPr/>
          </p:nvSpPr>
          <p:spPr>
            <a:xfrm>
              <a:off x="7277175" y="3450350"/>
              <a:ext cx="19625" cy="16800"/>
            </a:xfrm>
            <a:custGeom>
              <a:avLst/>
              <a:gdLst/>
              <a:ahLst/>
              <a:cxnLst/>
              <a:rect l="l" t="t" r="r" b="b"/>
              <a:pathLst>
                <a:path w="785" h="672" extrusionOk="0">
                  <a:moveTo>
                    <a:pt x="449" y="0"/>
                  </a:moveTo>
                  <a:cubicBezTo>
                    <a:pt x="150" y="0"/>
                    <a:pt x="1" y="360"/>
                    <a:pt x="212" y="573"/>
                  </a:cubicBezTo>
                  <a:cubicBezTo>
                    <a:pt x="280" y="641"/>
                    <a:pt x="363" y="671"/>
                    <a:pt x="446" y="671"/>
                  </a:cubicBezTo>
                  <a:cubicBezTo>
                    <a:pt x="618" y="671"/>
                    <a:pt x="783" y="537"/>
                    <a:pt x="784" y="335"/>
                  </a:cubicBezTo>
                  <a:cubicBezTo>
                    <a:pt x="784" y="151"/>
                    <a:pt x="633" y="0"/>
                    <a:pt x="449"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2" name="Google Shape;38812;p49"/>
            <p:cNvSpPr/>
            <p:nvPr/>
          </p:nvSpPr>
          <p:spPr>
            <a:xfrm>
              <a:off x="6421150" y="3517275"/>
              <a:ext cx="39150" cy="37675"/>
            </a:xfrm>
            <a:custGeom>
              <a:avLst/>
              <a:gdLst/>
              <a:ahLst/>
              <a:cxnLst/>
              <a:rect l="l" t="t" r="r" b="b"/>
              <a:pathLst>
                <a:path w="1566" h="1507" extrusionOk="0">
                  <a:moveTo>
                    <a:pt x="814" y="0"/>
                  </a:moveTo>
                  <a:cubicBezTo>
                    <a:pt x="509" y="0"/>
                    <a:pt x="234" y="184"/>
                    <a:pt x="117" y="465"/>
                  </a:cubicBezTo>
                  <a:cubicBezTo>
                    <a:pt x="0" y="746"/>
                    <a:pt x="65" y="1071"/>
                    <a:pt x="280" y="1286"/>
                  </a:cubicBezTo>
                  <a:cubicBezTo>
                    <a:pt x="424" y="1430"/>
                    <a:pt x="617" y="1506"/>
                    <a:pt x="813" y="1506"/>
                  </a:cubicBezTo>
                  <a:cubicBezTo>
                    <a:pt x="910" y="1506"/>
                    <a:pt x="1008" y="1488"/>
                    <a:pt x="1101" y="1449"/>
                  </a:cubicBezTo>
                  <a:cubicBezTo>
                    <a:pt x="1382" y="1332"/>
                    <a:pt x="1566" y="1057"/>
                    <a:pt x="1566" y="754"/>
                  </a:cubicBezTo>
                  <a:cubicBezTo>
                    <a:pt x="1566" y="337"/>
                    <a:pt x="1229" y="0"/>
                    <a:pt x="81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3" name="Google Shape;38813;p49"/>
            <p:cNvSpPr/>
            <p:nvPr/>
          </p:nvSpPr>
          <p:spPr>
            <a:xfrm>
              <a:off x="7301875" y="2971500"/>
              <a:ext cx="30450" cy="29275"/>
            </a:xfrm>
            <a:custGeom>
              <a:avLst/>
              <a:gdLst/>
              <a:ahLst/>
              <a:cxnLst/>
              <a:rect l="l" t="t" r="r" b="b"/>
              <a:pathLst>
                <a:path w="1218" h="1171" extrusionOk="0">
                  <a:moveTo>
                    <a:pt x="635" y="0"/>
                  </a:moveTo>
                  <a:cubicBezTo>
                    <a:pt x="634" y="0"/>
                    <a:pt x="633" y="0"/>
                    <a:pt x="632" y="0"/>
                  </a:cubicBezTo>
                  <a:cubicBezTo>
                    <a:pt x="396" y="0"/>
                    <a:pt x="182" y="142"/>
                    <a:pt x="91" y="361"/>
                  </a:cubicBezTo>
                  <a:cubicBezTo>
                    <a:pt x="1" y="580"/>
                    <a:pt x="50" y="831"/>
                    <a:pt x="218" y="999"/>
                  </a:cubicBezTo>
                  <a:cubicBezTo>
                    <a:pt x="330" y="1111"/>
                    <a:pt x="480" y="1171"/>
                    <a:pt x="632" y="1171"/>
                  </a:cubicBezTo>
                  <a:cubicBezTo>
                    <a:pt x="708" y="1171"/>
                    <a:pt x="784" y="1156"/>
                    <a:pt x="856" y="1126"/>
                  </a:cubicBezTo>
                  <a:cubicBezTo>
                    <a:pt x="1076" y="1035"/>
                    <a:pt x="1218" y="823"/>
                    <a:pt x="1218" y="585"/>
                  </a:cubicBezTo>
                  <a:cubicBezTo>
                    <a:pt x="1218" y="263"/>
                    <a:pt x="956" y="0"/>
                    <a:pt x="635"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4" name="Google Shape;38814;p49"/>
            <p:cNvSpPr/>
            <p:nvPr/>
          </p:nvSpPr>
          <p:spPr>
            <a:xfrm>
              <a:off x="7341275" y="2551175"/>
              <a:ext cx="39150" cy="37675"/>
            </a:xfrm>
            <a:custGeom>
              <a:avLst/>
              <a:gdLst/>
              <a:ahLst/>
              <a:cxnLst/>
              <a:rect l="l" t="t" r="r" b="b"/>
              <a:pathLst>
                <a:path w="1566" h="1507" extrusionOk="0">
                  <a:moveTo>
                    <a:pt x="812" y="1"/>
                  </a:moveTo>
                  <a:cubicBezTo>
                    <a:pt x="509" y="1"/>
                    <a:pt x="234" y="184"/>
                    <a:pt x="117" y="465"/>
                  </a:cubicBezTo>
                  <a:cubicBezTo>
                    <a:pt x="1" y="747"/>
                    <a:pt x="65" y="1071"/>
                    <a:pt x="280" y="1286"/>
                  </a:cubicBezTo>
                  <a:cubicBezTo>
                    <a:pt x="424" y="1430"/>
                    <a:pt x="617" y="1507"/>
                    <a:pt x="813" y="1507"/>
                  </a:cubicBezTo>
                  <a:cubicBezTo>
                    <a:pt x="910" y="1507"/>
                    <a:pt x="1008" y="1488"/>
                    <a:pt x="1101" y="1449"/>
                  </a:cubicBezTo>
                  <a:cubicBezTo>
                    <a:pt x="1382" y="1333"/>
                    <a:pt x="1566" y="1057"/>
                    <a:pt x="1566" y="754"/>
                  </a:cubicBezTo>
                  <a:cubicBezTo>
                    <a:pt x="1566" y="337"/>
                    <a:pt x="1228" y="1"/>
                    <a:pt x="8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5" name="Google Shape;38815;p49"/>
            <p:cNvSpPr/>
            <p:nvPr/>
          </p:nvSpPr>
          <p:spPr>
            <a:xfrm>
              <a:off x="5536100" y="2511350"/>
              <a:ext cx="8175" cy="8200"/>
            </a:xfrm>
            <a:custGeom>
              <a:avLst/>
              <a:gdLst/>
              <a:ahLst/>
              <a:cxnLst/>
              <a:rect l="l" t="t" r="r" b="b"/>
              <a:pathLst>
                <a:path w="327" h="328" extrusionOk="0">
                  <a:moveTo>
                    <a:pt x="164" y="0"/>
                  </a:moveTo>
                  <a:cubicBezTo>
                    <a:pt x="74" y="0"/>
                    <a:pt x="1" y="73"/>
                    <a:pt x="1" y="164"/>
                  </a:cubicBezTo>
                  <a:cubicBezTo>
                    <a:pt x="1" y="254"/>
                    <a:pt x="74" y="327"/>
                    <a:pt x="164" y="327"/>
                  </a:cubicBezTo>
                  <a:cubicBezTo>
                    <a:pt x="254" y="327"/>
                    <a:pt x="327" y="254"/>
                    <a:pt x="327" y="164"/>
                  </a:cubicBezTo>
                  <a:cubicBezTo>
                    <a:pt x="327" y="73"/>
                    <a:pt x="254" y="0"/>
                    <a:pt x="164"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6" name="Google Shape;38816;p49"/>
            <p:cNvSpPr/>
            <p:nvPr/>
          </p:nvSpPr>
          <p:spPr>
            <a:xfrm>
              <a:off x="5668925" y="2896675"/>
              <a:ext cx="39600" cy="38100"/>
            </a:xfrm>
            <a:custGeom>
              <a:avLst/>
              <a:gdLst/>
              <a:ahLst/>
              <a:cxnLst/>
              <a:rect l="l" t="t" r="r" b="b"/>
              <a:pathLst>
                <a:path w="1584" h="1524" extrusionOk="0">
                  <a:moveTo>
                    <a:pt x="823" y="1"/>
                  </a:moveTo>
                  <a:cubicBezTo>
                    <a:pt x="515" y="1"/>
                    <a:pt x="237" y="186"/>
                    <a:pt x="119" y="470"/>
                  </a:cubicBezTo>
                  <a:cubicBezTo>
                    <a:pt x="1" y="756"/>
                    <a:pt x="67" y="1083"/>
                    <a:pt x="283" y="1301"/>
                  </a:cubicBezTo>
                  <a:cubicBezTo>
                    <a:pt x="429" y="1446"/>
                    <a:pt x="624" y="1524"/>
                    <a:pt x="823" y="1524"/>
                  </a:cubicBezTo>
                  <a:cubicBezTo>
                    <a:pt x="921" y="1524"/>
                    <a:pt x="1020" y="1505"/>
                    <a:pt x="1114" y="1466"/>
                  </a:cubicBezTo>
                  <a:cubicBezTo>
                    <a:pt x="1398" y="1347"/>
                    <a:pt x="1584" y="1069"/>
                    <a:pt x="1584" y="762"/>
                  </a:cubicBezTo>
                  <a:cubicBezTo>
                    <a:pt x="1584" y="341"/>
                    <a:pt x="1243" y="1"/>
                    <a:pt x="823"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7" name="Google Shape;38817;p49"/>
            <p:cNvSpPr/>
            <p:nvPr/>
          </p:nvSpPr>
          <p:spPr>
            <a:xfrm>
              <a:off x="4176575" y="2368400"/>
              <a:ext cx="30000" cy="25650"/>
            </a:xfrm>
            <a:custGeom>
              <a:avLst/>
              <a:gdLst/>
              <a:ahLst/>
              <a:cxnLst/>
              <a:rect l="l" t="t" r="r" b="b"/>
              <a:pathLst>
                <a:path w="1200" h="1026" extrusionOk="0">
                  <a:moveTo>
                    <a:pt x="686" y="0"/>
                  </a:moveTo>
                  <a:cubicBezTo>
                    <a:pt x="229" y="0"/>
                    <a:pt x="0" y="553"/>
                    <a:pt x="323" y="876"/>
                  </a:cubicBezTo>
                  <a:cubicBezTo>
                    <a:pt x="421" y="974"/>
                    <a:pt x="552" y="1026"/>
                    <a:pt x="686" y="1026"/>
                  </a:cubicBezTo>
                  <a:cubicBezTo>
                    <a:pt x="752" y="1026"/>
                    <a:pt x="819" y="1013"/>
                    <a:pt x="882" y="987"/>
                  </a:cubicBezTo>
                  <a:cubicBezTo>
                    <a:pt x="1073" y="908"/>
                    <a:pt x="1199" y="721"/>
                    <a:pt x="1199" y="513"/>
                  </a:cubicBezTo>
                  <a:cubicBezTo>
                    <a:pt x="1198" y="230"/>
                    <a:pt x="969" y="0"/>
                    <a:pt x="686"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18" name="Google Shape;38818;p49"/>
          <p:cNvGrpSpPr/>
          <p:nvPr/>
        </p:nvGrpSpPr>
        <p:grpSpPr>
          <a:xfrm rot="10800000">
            <a:off x="-2000474" y="-391993"/>
            <a:ext cx="11226942" cy="5700535"/>
            <a:chOff x="238125" y="1043475"/>
            <a:chExt cx="7142275" cy="3626525"/>
          </a:xfrm>
        </p:grpSpPr>
        <p:sp>
          <p:nvSpPr>
            <p:cNvPr id="38819" name="Google Shape;38819;p49"/>
            <p:cNvSpPr/>
            <p:nvPr/>
          </p:nvSpPr>
          <p:spPr>
            <a:xfrm>
              <a:off x="3419160" y="2086946"/>
              <a:ext cx="3049875" cy="839550"/>
            </a:xfrm>
            <a:custGeom>
              <a:avLst/>
              <a:gdLst/>
              <a:ahLst/>
              <a:cxnLst/>
              <a:rect l="l" t="t" r="r" b="b"/>
              <a:pathLst>
                <a:path w="121995" h="33582" extrusionOk="0">
                  <a:moveTo>
                    <a:pt x="121994" y="0"/>
                  </a:moveTo>
                  <a:cubicBezTo>
                    <a:pt x="102691" y="20952"/>
                    <a:pt x="48973" y="29522"/>
                    <a:pt x="18349" y="29522"/>
                  </a:cubicBezTo>
                  <a:cubicBezTo>
                    <a:pt x="10277" y="29522"/>
                    <a:pt x="3810" y="28927"/>
                    <a:pt x="0" y="27806"/>
                  </a:cubicBezTo>
                  <a:lnTo>
                    <a:pt x="0" y="27806"/>
                  </a:lnTo>
                  <a:cubicBezTo>
                    <a:pt x="13334" y="31967"/>
                    <a:pt x="27080" y="33581"/>
                    <a:pt x="40381" y="33581"/>
                  </a:cubicBezTo>
                  <a:cubicBezTo>
                    <a:pt x="76702" y="33581"/>
                    <a:pt x="109712" y="21548"/>
                    <a:pt x="121994" y="16484"/>
                  </a:cubicBezTo>
                  <a:lnTo>
                    <a:pt x="121994"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0" name="Google Shape;38820;p49"/>
            <p:cNvSpPr/>
            <p:nvPr/>
          </p:nvSpPr>
          <p:spPr>
            <a:xfrm>
              <a:off x="238125" y="1470500"/>
              <a:ext cx="3414525" cy="986850"/>
            </a:xfrm>
            <a:custGeom>
              <a:avLst/>
              <a:gdLst/>
              <a:ahLst/>
              <a:cxnLst/>
              <a:rect l="l" t="t" r="r" b="b"/>
              <a:pathLst>
                <a:path w="136581" h="39474" extrusionOk="0">
                  <a:moveTo>
                    <a:pt x="95031" y="0"/>
                  </a:moveTo>
                  <a:cubicBezTo>
                    <a:pt x="63774" y="0"/>
                    <a:pt x="30522" y="7079"/>
                    <a:pt x="0" y="25768"/>
                  </a:cubicBezTo>
                  <a:lnTo>
                    <a:pt x="0" y="39473"/>
                  </a:lnTo>
                  <a:cubicBezTo>
                    <a:pt x="17723" y="21678"/>
                    <a:pt x="63674" y="3256"/>
                    <a:pt x="117107" y="3256"/>
                  </a:cubicBezTo>
                  <a:cubicBezTo>
                    <a:pt x="123502" y="3256"/>
                    <a:pt x="130006" y="3520"/>
                    <a:pt x="136580" y="4080"/>
                  </a:cubicBezTo>
                  <a:cubicBezTo>
                    <a:pt x="123466" y="1509"/>
                    <a:pt x="109461" y="0"/>
                    <a:pt x="95031" y="0"/>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1" name="Google Shape;38821;p49"/>
            <p:cNvSpPr/>
            <p:nvPr/>
          </p:nvSpPr>
          <p:spPr>
            <a:xfrm>
              <a:off x="238125" y="2865600"/>
              <a:ext cx="7142275" cy="1804400"/>
            </a:xfrm>
            <a:custGeom>
              <a:avLst/>
              <a:gdLst/>
              <a:ahLst/>
              <a:cxnLst/>
              <a:rect l="l" t="t" r="r" b="b"/>
              <a:pathLst>
                <a:path w="285691" h="72176" extrusionOk="0">
                  <a:moveTo>
                    <a:pt x="50628" y="1"/>
                  </a:moveTo>
                  <a:cubicBezTo>
                    <a:pt x="22651" y="1"/>
                    <a:pt x="7855" y="6614"/>
                    <a:pt x="0" y="14458"/>
                  </a:cubicBezTo>
                  <a:lnTo>
                    <a:pt x="0" y="72176"/>
                  </a:lnTo>
                  <a:cubicBezTo>
                    <a:pt x="24933" y="47918"/>
                    <a:pt x="73316" y="37868"/>
                    <a:pt x="123852" y="37868"/>
                  </a:cubicBezTo>
                  <a:cubicBezTo>
                    <a:pt x="131198" y="37868"/>
                    <a:pt x="138590" y="38080"/>
                    <a:pt x="145962" y="38492"/>
                  </a:cubicBezTo>
                  <a:cubicBezTo>
                    <a:pt x="155220" y="39009"/>
                    <a:pt x="163949" y="39249"/>
                    <a:pt x="172172" y="39249"/>
                  </a:cubicBezTo>
                  <a:cubicBezTo>
                    <a:pt x="241590" y="39249"/>
                    <a:pt x="274940" y="22184"/>
                    <a:pt x="285690" y="11178"/>
                  </a:cubicBezTo>
                  <a:lnTo>
                    <a:pt x="285690" y="8835"/>
                  </a:lnTo>
                  <a:cubicBezTo>
                    <a:pt x="275231" y="16049"/>
                    <a:pt x="254260" y="23540"/>
                    <a:pt x="219275" y="23540"/>
                  </a:cubicBezTo>
                  <a:cubicBezTo>
                    <a:pt x="196257" y="23540"/>
                    <a:pt x="167172" y="20298"/>
                    <a:pt x="131022" y="11600"/>
                  </a:cubicBezTo>
                  <a:cubicBezTo>
                    <a:pt x="96318" y="3249"/>
                    <a:pt x="70236" y="1"/>
                    <a:pt x="50628" y="1"/>
                  </a:cubicBez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2" name="Google Shape;38822;p49"/>
            <p:cNvSpPr/>
            <p:nvPr/>
          </p:nvSpPr>
          <p:spPr>
            <a:xfrm>
              <a:off x="238125" y="1043475"/>
              <a:ext cx="7142275" cy="1721700"/>
            </a:xfrm>
            <a:custGeom>
              <a:avLst/>
              <a:gdLst/>
              <a:ahLst/>
              <a:cxnLst/>
              <a:rect l="l" t="t" r="r" b="b"/>
              <a:pathLst>
                <a:path w="285691" h="68868" extrusionOk="0">
                  <a:moveTo>
                    <a:pt x="285690" y="0"/>
                  </a:moveTo>
                  <a:cubicBezTo>
                    <a:pt x="267880" y="12392"/>
                    <a:pt x="236724" y="26451"/>
                    <a:pt x="175331" y="26451"/>
                  </a:cubicBezTo>
                  <a:cubicBezTo>
                    <a:pt x="165621" y="26451"/>
                    <a:pt x="155155" y="26100"/>
                    <a:pt x="143866" y="25334"/>
                  </a:cubicBezTo>
                  <a:cubicBezTo>
                    <a:pt x="136195" y="24814"/>
                    <a:pt x="128830" y="24568"/>
                    <a:pt x="121764" y="24568"/>
                  </a:cubicBezTo>
                  <a:cubicBezTo>
                    <a:pt x="58970" y="24568"/>
                    <a:pt x="19823" y="44018"/>
                    <a:pt x="0" y="63678"/>
                  </a:cubicBezTo>
                  <a:lnTo>
                    <a:pt x="0" y="68868"/>
                  </a:lnTo>
                  <a:cubicBezTo>
                    <a:pt x="21773" y="50757"/>
                    <a:pt x="66869" y="36008"/>
                    <a:pt x="141037" y="36008"/>
                  </a:cubicBezTo>
                  <a:cubicBezTo>
                    <a:pt x="142074" y="36008"/>
                    <a:pt x="143115" y="36011"/>
                    <a:pt x="144163" y="36017"/>
                  </a:cubicBezTo>
                  <a:cubicBezTo>
                    <a:pt x="145194" y="36022"/>
                    <a:pt x="146218" y="36025"/>
                    <a:pt x="147234" y="36025"/>
                  </a:cubicBezTo>
                  <a:cubicBezTo>
                    <a:pt x="228467" y="36025"/>
                    <a:pt x="263237" y="18048"/>
                    <a:pt x="285690" y="2552"/>
                  </a:cubicBezTo>
                  <a:lnTo>
                    <a:pt x="285690" y="0"/>
                  </a:lnTo>
                  <a:close/>
                </a:path>
              </a:pathLst>
            </a:custGeom>
            <a:solidFill>
              <a:srgbClr val="FFFFFF">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B2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800"/>
              <a:buFont typeface="Montserrat Thin"/>
              <a:buNone/>
              <a:defRPr sz="2800">
                <a:solidFill>
                  <a:schemeClr val="lt1"/>
                </a:solidFill>
                <a:latin typeface="Montserrat Thin"/>
                <a:ea typeface="Montserrat Thin"/>
                <a:cs typeface="Montserrat Thin"/>
                <a:sym typeface="Montserrat Thin"/>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Montserrat"/>
              <a:buChar char="●"/>
              <a:defRPr sz="1800">
                <a:solidFill>
                  <a:schemeClr val="lt1"/>
                </a:solidFill>
                <a:latin typeface="Montserrat"/>
                <a:ea typeface="Montserrat"/>
                <a:cs typeface="Montserrat"/>
                <a:sym typeface="Montserrat"/>
              </a:defRPr>
            </a:lvl1pPr>
            <a:lvl2pPr marL="914400" lvl="1"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a:lnSpc>
                <a:spcPct val="100000"/>
              </a:lnSpc>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9" r:id="rId4"/>
    <p:sldLayoutId id="2147483692" r:id="rId5"/>
    <p:sldLayoutId id="2147483693" r:id="rId6"/>
    <p:sldLayoutId id="2147483694" r:id="rId7"/>
    <p:sldLayoutId id="214748369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gs.ac.uk/discovering-geology/earth-hazards/earthquakes/how-are-earthquakes-detected/" TargetMode="External"/><Relationship Id="rId2" Type="http://schemas.openxmlformats.org/officeDocument/2006/relationships/hyperlink" Target="https://www.usgs.gov/programs/earthquake-hazards/what-are-effects-earthquakes#:~:text=The%20effects%20from%20earthquakes%20include,%2C%20and%20less%20commonly%2C%20tsunamis" TargetMode="External"/><Relationship Id="rId1" Type="http://schemas.openxmlformats.org/officeDocument/2006/relationships/slideLayout" Target="../slideLayouts/slideLayout2.xml"/><Relationship Id="rId4" Type="http://schemas.openxmlformats.org/officeDocument/2006/relationships/hyperlink" Target="https://ui.adsabs.harvard.edu/abs/2017EGUGA..19.3884M/abstr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B20"/>
        </a:solidFill>
        <a:effectLst/>
      </p:bgPr>
    </p:bg>
    <p:spTree>
      <p:nvGrpSpPr>
        <p:cNvPr id="1" name="Shape 38830"/>
        <p:cNvGrpSpPr/>
        <p:nvPr/>
      </p:nvGrpSpPr>
      <p:grpSpPr>
        <a:xfrm>
          <a:off x="0" y="0"/>
          <a:ext cx="0" cy="0"/>
          <a:chOff x="0" y="0"/>
          <a:chExt cx="0" cy="0"/>
        </a:xfrm>
      </p:grpSpPr>
      <p:sp>
        <p:nvSpPr>
          <p:cNvPr id="38831" name="Google Shape;38831;p52"/>
          <p:cNvSpPr txBox="1">
            <a:spLocks noGrp="1"/>
          </p:cNvSpPr>
          <p:nvPr>
            <p:ph type="ctrTitle"/>
          </p:nvPr>
        </p:nvSpPr>
        <p:spPr>
          <a:xfrm>
            <a:off x="3494685" y="1713816"/>
            <a:ext cx="5273807"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smtClean="0">
                <a:solidFill>
                  <a:schemeClr val="lt1"/>
                </a:solidFill>
              </a:rPr>
              <a:t>Earthquakes</a:t>
            </a:r>
            <a:endParaRPr b="1" dirty="0">
              <a:solidFill>
                <a:schemeClr val="lt1"/>
              </a:solidFill>
            </a:endParaRPr>
          </a:p>
        </p:txBody>
      </p:sp>
      <p:sp>
        <p:nvSpPr>
          <p:cNvPr id="38832" name="Google Shape;38832;p52"/>
          <p:cNvSpPr txBox="1">
            <a:spLocks noGrp="1"/>
          </p:cNvSpPr>
          <p:nvPr>
            <p:ph type="subTitle" idx="1"/>
          </p:nvPr>
        </p:nvSpPr>
        <p:spPr>
          <a:xfrm>
            <a:off x="5130650" y="3685400"/>
            <a:ext cx="3259200" cy="43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By Salma nabulsi, nour karsou, noor nassar</a:t>
            </a:r>
            <a:endParaRPr dirty="0">
              <a:solidFill>
                <a:schemeClr val="lt1"/>
              </a:solidFill>
            </a:endParaRPr>
          </a:p>
        </p:txBody>
      </p:sp>
      <p:grpSp>
        <p:nvGrpSpPr>
          <p:cNvPr id="38833" name="Google Shape;38833;p52"/>
          <p:cNvGrpSpPr/>
          <p:nvPr/>
        </p:nvGrpSpPr>
        <p:grpSpPr>
          <a:xfrm>
            <a:off x="0" y="0"/>
            <a:ext cx="4592734" cy="4575589"/>
            <a:chOff x="1180700" y="238125"/>
            <a:chExt cx="5257250" cy="5237625"/>
          </a:xfrm>
        </p:grpSpPr>
        <p:sp>
          <p:nvSpPr>
            <p:cNvPr id="38834" name="Google Shape;38834;p52"/>
            <p:cNvSpPr/>
            <p:nvPr/>
          </p:nvSpPr>
          <p:spPr>
            <a:xfrm>
              <a:off x="1195000" y="242600"/>
              <a:ext cx="5228650" cy="5228650"/>
            </a:xfrm>
            <a:custGeom>
              <a:avLst/>
              <a:gdLst/>
              <a:ahLst/>
              <a:cxnLst/>
              <a:rect l="l" t="t" r="r" b="b"/>
              <a:pathLst>
                <a:path w="209146" h="209146" extrusionOk="0">
                  <a:moveTo>
                    <a:pt x="104573" y="0"/>
                  </a:moveTo>
                  <a:cubicBezTo>
                    <a:pt x="76839" y="0"/>
                    <a:pt x="50240" y="11018"/>
                    <a:pt x="30629" y="30629"/>
                  </a:cubicBezTo>
                  <a:cubicBezTo>
                    <a:pt x="11018" y="50241"/>
                    <a:pt x="0" y="76839"/>
                    <a:pt x="0" y="104573"/>
                  </a:cubicBezTo>
                  <a:cubicBezTo>
                    <a:pt x="0" y="132308"/>
                    <a:pt x="11018" y="158906"/>
                    <a:pt x="30629" y="178518"/>
                  </a:cubicBezTo>
                  <a:cubicBezTo>
                    <a:pt x="50240" y="198129"/>
                    <a:pt x="76839" y="209146"/>
                    <a:pt x="104573" y="209146"/>
                  </a:cubicBezTo>
                  <a:cubicBezTo>
                    <a:pt x="132307" y="209146"/>
                    <a:pt x="158906" y="198129"/>
                    <a:pt x="178517" y="178518"/>
                  </a:cubicBezTo>
                  <a:cubicBezTo>
                    <a:pt x="198129" y="158906"/>
                    <a:pt x="209146" y="132308"/>
                    <a:pt x="209146" y="104573"/>
                  </a:cubicBezTo>
                  <a:cubicBezTo>
                    <a:pt x="209146" y="76839"/>
                    <a:pt x="198129" y="50241"/>
                    <a:pt x="178517" y="30629"/>
                  </a:cubicBezTo>
                  <a:cubicBezTo>
                    <a:pt x="158906" y="11018"/>
                    <a:pt x="132307" y="0"/>
                    <a:pt x="104573" y="0"/>
                  </a:cubicBezTo>
                  <a:close/>
                </a:path>
              </a:pathLst>
            </a:custGeom>
            <a:solidFill>
              <a:schemeClr val="accent1">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5" name="Google Shape;38835;p52"/>
            <p:cNvSpPr/>
            <p:nvPr/>
          </p:nvSpPr>
          <p:spPr>
            <a:xfrm>
              <a:off x="4747275" y="1995925"/>
              <a:ext cx="1676375" cy="2483600"/>
            </a:xfrm>
            <a:custGeom>
              <a:avLst/>
              <a:gdLst/>
              <a:ahLst/>
              <a:cxnLst/>
              <a:rect l="l" t="t" r="r" b="b"/>
              <a:pathLst>
                <a:path w="67055" h="99344" extrusionOk="0">
                  <a:moveTo>
                    <a:pt x="28312" y="1"/>
                  </a:moveTo>
                  <a:cubicBezTo>
                    <a:pt x="25719" y="1"/>
                    <a:pt x="23239" y="265"/>
                    <a:pt x="20964" y="915"/>
                  </a:cubicBezTo>
                  <a:cubicBezTo>
                    <a:pt x="7348" y="4805"/>
                    <a:pt x="0" y="18636"/>
                    <a:pt x="2810" y="36358"/>
                  </a:cubicBezTo>
                  <a:cubicBezTo>
                    <a:pt x="3800" y="42605"/>
                    <a:pt x="7474" y="44313"/>
                    <a:pt x="11968" y="44313"/>
                  </a:cubicBezTo>
                  <a:cubicBezTo>
                    <a:pt x="17390" y="44313"/>
                    <a:pt x="24005" y="41827"/>
                    <a:pt x="28543" y="41827"/>
                  </a:cubicBezTo>
                  <a:cubicBezTo>
                    <a:pt x="30913" y="41827"/>
                    <a:pt x="32716" y="42505"/>
                    <a:pt x="33486" y="44570"/>
                  </a:cubicBezTo>
                  <a:cubicBezTo>
                    <a:pt x="36395" y="52359"/>
                    <a:pt x="39496" y="83684"/>
                    <a:pt x="44476" y="99343"/>
                  </a:cubicBezTo>
                  <a:cubicBezTo>
                    <a:pt x="58610" y="81511"/>
                    <a:pt x="67055" y="58962"/>
                    <a:pt x="67055" y="34440"/>
                  </a:cubicBezTo>
                  <a:cubicBezTo>
                    <a:pt x="67055" y="24161"/>
                    <a:pt x="65564" y="14231"/>
                    <a:pt x="62802" y="4848"/>
                  </a:cubicBezTo>
                  <a:cubicBezTo>
                    <a:pt x="62217" y="4920"/>
                    <a:pt x="61593" y="4954"/>
                    <a:pt x="60933" y="4954"/>
                  </a:cubicBezTo>
                  <a:cubicBezTo>
                    <a:pt x="52900" y="4954"/>
                    <a:pt x="39544" y="1"/>
                    <a:pt x="28312"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6" name="Google Shape;38836;p52"/>
            <p:cNvSpPr/>
            <p:nvPr/>
          </p:nvSpPr>
          <p:spPr>
            <a:xfrm>
              <a:off x="1276275" y="685900"/>
              <a:ext cx="2774025" cy="4716825"/>
            </a:xfrm>
            <a:custGeom>
              <a:avLst/>
              <a:gdLst/>
              <a:ahLst/>
              <a:cxnLst/>
              <a:rect l="l" t="t" r="r" b="b"/>
              <a:pathLst>
                <a:path w="110961" h="188673" extrusionOk="0">
                  <a:moveTo>
                    <a:pt x="43049" y="1"/>
                  </a:moveTo>
                  <a:cubicBezTo>
                    <a:pt x="22043" y="14125"/>
                    <a:pt x="6442" y="35669"/>
                    <a:pt x="0" y="60878"/>
                  </a:cubicBezTo>
                  <a:cubicBezTo>
                    <a:pt x="6237" y="70073"/>
                    <a:pt x="17531" y="77095"/>
                    <a:pt x="34889" y="88110"/>
                  </a:cubicBezTo>
                  <a:cubicBezTo>
                    <a:pt x="57364" y="102374"/>
                    <a:pt x="39859" y="112315"/>
                    <a:pt x="47855" y="123769"/>
                  </a:cubicBezTo>
                  <a:cubicBezTo>
                    <a:pt x="55851" y="135223"/>
                    <a:pt x="62552" y="132197"/>
                    <a:pt x="61903" y="150135"/>
                  </a:cubicBezTo>
                  <a:cubicBezTo>
                    <a:pt x="61437" y="163043"/>
                    <a:pt x="65447" y="178861"/>
                    <a:pt x="69988" y="186636"/>
                  </a:cubicBezTo>
                  <a:cubicBezTo>
                    <a:pt x="72435" y="187403"/>
                    <a:pt x="74920" y="188082"/>
                    <a:pt x="77442" y="188673"/>
                  </a:cubicBezTo>
                  <a:cubicBezTo>
                    <a:pt x="77611" y="183887"/>
                    <a:pt x="73905" y="173771"/>
                    <a:pt x="79841" y="165912"/>
                  </a:cubicBezTo>
                  <a:cubicBezTo>
                    <a:pt x="87837" y="155321"/>
                    <a:pt x="110961" y="136411"/>
                    <a:pt x="106206" y="115988"/>
                  </a:cubicBezTo>
                  <a:cubicBezTo>
                    <a:pt x="99223" y="85989"/>
                    <a:pt x="42237" y="87246"/>
                    <a:pt x="36834" y="83140"/>
                  </a:cubicBezTo>
                  <a:cubicBezTo>
                    <a:pt x="31431" y="79033"/>
                    <a:pt x="24732" y="71902"/>
                    <a:pt x="29270" y="65851"/>
                  </a:cubicBezTo>
                  <a:cubicBezTo>
                    <a:pt x="33809" y="59799"/>
                    <a:pt x="57364" y="51154"/>
                    <a:pt x="67522" y="44239"/>
                  </a:cubicBezTo>
                  <a:cubicBezTo>
                    <a:pt x="77679" y="37324"/>
                    <a:pt x="96697" y="22628"/>
                    <a:pt x="93456" y="10309"/>
                  </a:cubicBezTo>
                  <a:cubicBezTo>
                    <a:pt x="91282" y="2049"/>
                    <a:pt x="78808" y="688"/>
                    <a:pt x="70825" y="688"/>
                  </a:cubicBezTo>
                  <a:cubicBezTo>
                    <a:pt x="66902" y="688"/>
                    <a:pt x="64064" y="1017"/>
                    <a:pt x="64064" y="1017"/>
                  </a:cubicBezTo>
                  <a:cubicBezTo>
                    <a:pt x="63953" y="1020"/>
                    <a:pt x="63824" y="1022"/>
                    <a:pt x="63677" y="1022"/>
                  </a:cubicBezTo>
                  <a:cubicBezTo>
                    <a:pt x="61076" y="1022"/>
                    <a:pt x="53072" y="471"/>
                    <a:pt x="43049" y="1"/>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7" name="Google Shape;38837;p52"/>
            <p:cNvSpPr/>
            <p:nvPr/>
          </p:nvSpPr>
          <p:spPr>
            <a:xfrm>
              <a:off x="5024525" y="1203625"/>
              <a:ext cx="1188550" cy="739725"/>
            </a:xfrm>
            <a:custGeom>
              <a:avLst/>
              <a:gdLst/>
              <a:ahLst/>
              <a:cxnLst/>
              <a:rect l="l" t="t" r="r" b="b"/>
              <a:pathLst>
                <a:path w="47542" h="29589" extrusionOk="0">
                  <a:moveTo>
                    <a:pt x="32401" y="0"/>
                  </a:moveTo>
                  <a:cubicBezTo>
                    <a:pt x="26179" y="1204"/>
                    <a:pt x="17434" y="2075"/>
                    <a:pt x="14411" y="2351"/>
                  </a:cubicBezTo>
                  <a:cubicBezTo>
                    <a:pt x="9657" y="2783"/>
                    <a:pt x="7495" y="17695"/>
                    <a:pt x="7495" y="17695"/>
                  </a:cubicBezTo>
                  <a:cubicBezTo>
                    <a:pt x="5627" y="17556"/>
                    <a:pt x="4179" y="17374"/>
                    <a:pt x="3082" y="17374"/>
                  </a:cubicBezTo>
                  <a:cubicBezTo>
                    <a:pt x="753" y="17374"/>
                    <a:pt x="1" y="18198"/>
                    <a:pt x="148" y="22018"/>
                  </a:cubicBezTo>
                  <a:cubicBezTo>
                    <a:pt x="331" y="26791"/>
                    <a:pt x="2386" y="28913"/>
                    <a:pt x="5650" y="28913"/>
                  </a:cubicBezTo>
                  <a:cubicBezTo>
                    <a:pt x="6228" y="28913"/>
                    <a:pt x="6845" y="28846"/>
                    <a:pt x="7495" y="28716"/>
                  </a:cubicBezTo>
                  <a:cubicBezTo>
                    <a:pt x="11818" y="27851"/>
                    <a:pt x="13978" y="18781"/>
                    <a:pt x="17653" y="17374"/>
                  </a:cubicBezTo>
                  <a:cubicBezTo>
                    <a:pt x="18878" y="16904"/>
                    <a:pt x="20224" y="16615"/>
                    <a:pt x="21538" y="16615"/>
                  </a:cubicBezTo>
                  <a:cubicBezTo>
                    <a:pt x="24162" y="16615"/>
                    <a:pt x="26658" y="17768"/>
                    <a:pt x="27810" y="20937"/>
                  </a:cubicBezTo>
                  <a:cubicBezTo>
                    <a:pt x="29495" y="25570"/>
                    <a:pt x="25227" y="29588"/>
                    <a:pt x="27610" y="29588"/>
                  </a:cubicBezTo>
                  <a:cubicBezTo>
                    <a:pt x="27672" y="29588"/>
                    <a:pt x="27739" y="29585"/>
                    <a:pt x="27810" y="29580"/>
                  </a:cubicBezTo>
                  <a:cubicBezTo>
                    <a:pt x="30620" y="29364"/>
                    <a:pt x="33186" y="25474"/>
                    <a:pt x="31686" y="20071"/>
                  </a:cubicBezTo>
                  <a:cubicBezTo>
                    <a:pt x="31036" y="17729"/>
                    <a:pt x="32032" y="16646"/>
                    <a:pt x="33531" y="16646"/>
                  </a:cubicBezTo>
                  <a:cubicBezTo>
                    <a:pt x="35490" y="16646"/>
                    <a:pt x="38307" y="18495"/>
                    <a:pt x="39434" y="21801"/>
                  </a:cubicBezTo>
                  <a:cubicBezTo>
                    <a:pt x="40407" y="24652"/>
                    <a:pt x="42193" y="25233"/>
                    <a:pt x="44044" y="25233"/>
                  </a:cubicBezTo>
                  <a:cubicBezTo>
                    <a:pt x="45252" y="25233"/>
                    <a:pt x="46488" y="24985"/>
                    <a:pt x="47542" y="24959"/>
                  </a:cubicBezTo>
                  <a:cubicBezTo>
                    <a:pt x="45243" y="19599"/>
                    <a:pt x="42499" y="14440"/>
                    <a:pt x="39338" y="9539"/>
                  </a:cubicBezTo>
                  <a:cubicBezTo>
                    <a:pt x="37019" y="6325"/>
                    <a:pt x="35020" y="2606"/>
                    <a:pt x="32401" y="0"/>
                  </a:cubicBezTo>
                  <a:close/>
                </a:path>
              </a:pathLst>
            </a:custGeom>
            <a:solidFill>
              <a:schemeClr val="accent2">
                <a:alpha val="272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8" name="Google Shape;38838;p52"/>
            <p:cNvSpPr/>
            <p:nvPr/>
          </p:nvSpPr>
          <p:spPr>
            <a:xfrm>
              <a:off x="1180700" y="973800"/>
              <a:ext cx="5257250" cy="3766225"/>
            </a:xfrm>
            <a:custGeom>
              <a:avLst/>
              <a:gdLst/>
              <a:ahLst/>
              <a:cxnLst/>
              <a:rect l="l" t="t" r="r" b="b"/>
              <a:pathLst>
                <a:path w="210290" h="150649" extrusionOk="0">
                  <a:moveTo>
                    <a:pt x="103657" y="360"/>
                  </a:moveTo>
                  <a:cubicBezTo>
                    <a:pt x="104664" y="360"/>
                    <a:pt x="105673" y="371"/>
                    <a:pt x="106684" y="391"/>
                  </a:cubicBezTo>
                  <a:cubicBezTo>
                    <a:pt x="134575" y="965"/>
                    <a:pt x="160632" y="9305"/>
                    <a:pt x="180057" y="23875"/>
                  </a:cubicBezTo>
                  <a:cubicBezTo>
                    <a:pt x="199465" y="38433"/>
                    <a:pt x="209927" y="57465"/>
                    <a:pt x="209516" y="77470"/>
                  </a:cubicBezTo>
                  <a:cubicBezTo>
                    <a:pt x="209106" y="97475"/>
                    <a:pt x="197871" y="116062"/>
                    <a:pt x="177880" y="129810"/>
                  </a:cubicBezTo>
                  <a:cubicBezTo>
                    <a:pt x="158609" y="143064"/>
                    <a:pt x="133431" y="150290"/>
                    <a:pt x="106678" y="150290"/>
                  </a:cubicBezTo>
                  <a:cubicBezTo>
                    <a:pt x="105656" y="150290"/>
                    <a:pt x="104632" y="150280"/>
                    <a:pt x="103605" y="150259"/>
                  </a:cubicBezTo>
                  <a:cubicBezTo>
                    <a:pt x="75716" y="149686"/>
                    <a:pt x="49659" y="141346"/>
                    <a:pt x="30232" y="126776"/>
                  </a:cubicBezTo>
                  <a:cubicBezTo>
                    <a:pt x="10826" y="112218"/>
                    <a:pt x="363" y="93185"/>
                    <a:pt x="774" y="73181"/>
                  </a:cubicBezTo>
                  <a:cubicBezTo>
                    <a:pt x="1608" y="32587"/>
                    <a:pt x="47476" y="360"/>
                    <a:pt x="103657" y="360"/>
                  </a:cubicBezTo>
                  <a:close/>
                  <a:moveTo>
                    <a:pt x="103659" y="1"/>
                  </a:moveTo>
                  <a:cubicBezTo>
                    <a:pt x="47284" y="1"/>
                    <a:pt x="1254" y="32387"/>
                    <a:pt x="414" y="73174"/>
                  </a:cubicBezTo>
                  <a:cubicBezTo>
                    <a:pt x="1" y="93296"/>
                    <a:pt x="10515" y="112434"/>
                    <a:pt x="30018" y="127063"/>
                  </a:cubicBezTo>
                  <a:cubicBezTo>
                    <a:pt x="49503" y="141678"/>
                    <a:pt x="75635" y="150044"/>
                    <a:pt x="103598" y="150618"/>
                  </a:cubicBezTo>
                  <a:cubicBezTo>
                    <a:pt x="104625" y="150639"/>
                    <a:pt x="105646" y="150649"/>
                    <a:pt x="106669" y="150649"/>
                  </a:cubicBezTo>
                  <a:cubicBezTo>
                    <a:pt x="133492" y="150649"/>
                    <a:pt x="158752" y="143401"/>
                    <a:pt x="178083" y="130106"/>
                  </a:cubicBezTo>
                  <a:cubicBezTo>
                    <a:pt x="198172" y="116291"/>
                    <a:pt x="209462" y="97600"/>
                    <a:pt x="209875" y="77477"/>
                  </a:cubicBezTo>
                  <a:cubicBezTo>
                    <a:pt x="210289" y="57355"/>
                    <a:pt x="199776" y="38216"/>
                    <a:pt x="180272" y="23587"/>
                  </a:cubicBezTo>
                  <a:cubicBezTo>
                    <a:pt x="160787" y="8973"/>
                    <a:pt x="134656" y="607"/>
                    <a:pt x="106692" y="32"/>
                  </a:cubicBezTo>
                  <a:cubicBezTo>
                    <a:pt x="105678" y="12"/>
                    <a:pt x="104666" y="1"/>
                    <a:pt x="103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9" name="Google Shape;38839;p52"/>
            <p:cNvSpPr/>
            <p:nvPr/>
          </p:nvSpPr>
          <p:spPr>
            <a:xfrm>
              <a:off x="1190525" y="1863400"/>
              <a:ext cx="5237600" cy="1987075"/>
            </a:xfrm>
            <a:custGeom>
              <a:avLst/>
              <a:gdLst/>
              <a:ahLst/>
              <a:cxnLst/>
              <a:rect l="l" t="t" r="r" b="b"/>
              <a:pathLst>
                <a:path w="209504" h="79483" extrusionOk="0">
                  <a:moveTo>
                    <a:pt x="104752" y="360"/>
                  </a:moveTo>
                  <a:cubicBezTo>
                    <a:pt x="162315" y="360"/>
                    <a:pt x="209146" y="18025"/>
                    <a:pt x="209146" y="39741"/>
                  </a:cubicBezTo>
                  <a:cubicBezTo>
                    <a:pt x="209146" y="61457"/>
                    <a:pt x="162316" y="79123"/>
                    <a:pt x="104752" y="79123"/>
                  </a:cubicBezTo>
                  <a:cubicBezTo>
                    <a:pt x="47189" y="79123"/>
                    <a:pt x="359" y="61457"/>
                    <a:pt x="359" y="39741"/>
                  </a:cubicBezTo>
                  <a:cubicBezTo>
                    <a:pt x="359" y="18026"/>
                    <a:pt x="47189" y="360"/>
                    <a:pt x="104752" y="360"/>
                  </a:cubicBezTo>
                  <a:close/>
                  <a:moveTo>
                    <a:pt x="104752" y="1"/>
                  </a:moveTo>
                  <a:cubicBezTo>
                    <a:pt x="46992" y="1"/>
                    <a:pt x="0" y="17828"/>
                    <a:pt x="0" y="39741"/>
                  </a:cubicBezTo>
                  <a:cubicBezTo>
                    <a:pt x="0" y="61655"/>
                    <a:pt x="46992" y="79482"/>
                    <a:pt x="104752" y="79482"/>
                  </a:cubicBezTo>
                  <a:cubicBezTo>
                    <a:pt x="162513" y="79482"/>
                    <a:pt x="209504" y="61655"/>
                    <a:pt x="209504" y="39741"/>
                  </a:cubicBezTo>
                  <a:cubicBezTo>
                    <a:pt x="209504" y="17828"/>
                    <a:pt x="162513" y="1"/>
                    <a:pt x="1047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0" name="Google Shape;38840;p52"/>
            <p:cNvSpPr/>
            <p:nvPr/>
          </p:nvSpPr>
          <p:spPr>
            <a:xfrm>
              <a:off x="1912675" y="238400"/>
              <a:ext cx="3808650" cy="5237075"/>
            </a:xfrm>
            <a:custGeom>
              <a:avLst/>
              <a:gdLst/>
              <a:ahLst/>
              <a:cxnLst/>
              <a:rect l="l" t="t" r="r" b="b"/>
              <a:pathLst>
                <a:path w="152346" h="209483" extrusionOk="0">
                  <a:moveTo>
                    <a:pt x="76890" y="359"/>
                  </a:moveTo>
                  <a:cubicBezTo>
                    <a:pt x="77261" y="359"/>
                    <a:pt x="77638" y="362"/>
                    <a:pt x="78011" y="370"/>
                  </a:cubicBezTo>
                  <a:cubicBezTo>
                    <a:pt x="119330" y="1220"/>
                    <a:pt x="151982" y="48731"/>
                    <a:pt x="150801" y="106282"/>
                  </a:cubicBezTo>
                  <a:cubicBezTo>
                    <a:pt x="149629" y="163310"/>
                    <a:pt x="115669" y="209124"/>
                    <a:pt x="74848" y="209124"/>
                  </a:cubicBezTo>
                  <a:cubicBezTo>
                    <a:pt x="74847" y="209124"/>
                    <a:pt x="74845" y="209124"/>
                    <a:pt x="74844" y="209124"/>
                  </a:cubicBezTo>
                  <a:cubicBezTo>
                    <a:pt x="74472" y="209123"/>
                    <a:pt x="74096" y="209119"/>
                    <a:pt x="73723" y="209112"/>
                  </a:cubicBezTo>
                  <a:cubicBezTo>
                    <a:pt x="53718" y="208701"/>
                    <a:pt x="35131" y="197467"/>
                    <a:pt x="21383" y="177477"/>
                  </a:cubicBezTo>
                  <a:cubicBezTo>
                    <a:pt x="7623" y="157469"/>
                    <a:pt x="360" y="131090"/>
                    <a:pt x="933" y="103201"/>
                  </a:cubicBezTo>
                  <a:cubicBezTo>
                    <a:pt x="2105" y="46170"/>
                    <a:pt x="36066" y="359"/>
                    <a:pt x="76890" y="359"/>
                  </a:cubicBezTo>
                  <a:close/>
                  <a:moveTo>
                    <a:pt x="76894" y="0"/>
                  </a:moveTo>
                  <a:cubicBezTo>
                    <a:pt x="35857" y="0"/>
                    <a:pt x="1750" y="45969"/>
                    <a:pt x="573" y="103194"/>
                  </a:cubicBezTo>
                  <a:cubicBezTo>
                    <a:pt x="0" y="131158"/>
                    <a:pt x="7284" y="157611"/>
                    <a:pt x="21086" y="177681"/>
                  </a:cubicBezTo>
                  <a:cubicBezTo>
                    <a:pt x="34901" y="197767"/>
                    <a:pt x="53592" y="209058"/>
                    <a:pt x="73714" y="209471"/>
                  </a:cubicBezTo>
                  <a:cubicBezTo>
                    <a:pt x="74092" y="209479"/>
                    <a:pt x="74467" y="209482"/>
                    <a:pt x="74844" y="209482"/>
                  </a:cubicBezTo>
                  <a:cubicBezTo>
                    <a:pt x="115857" y="209482"/>
                    <a:pt x="149983" y="163512"/>
                    <a:pt x="151159" y="106289"/>
                  </a:cubicBezTo>
                  <a:cubicBezTo>
                    <a:pt x="152346" y="48540"/>
                    <a:pt x="119535" y="864"/>
                    <a:pt x="78018" y="12"/>
                  </a:cubicBezTo>
                  <a:cubicBezTo>
                    <a:pt x="77643" y="4"/>
                    <a:pt x="77268" y="0"/>
                    <a:pt x="768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1" name="Google Shape;38841;p52"/>
            <p:cNvSpPr/>
            <p:nvPr/>
          </p:nvSpPr>
          <p:spPr>
            <a:xfrm>
              <a:off x="2815800" y="238125"/>
              <a:ext cx="1987075" cy="5237625"/>
            </a:xfrm>
            <a:custGeom>
              <a:avLst/>
              <a:gdLst/>
              <a:ahLst/>
              <a:cxnLst/>
              <a:rect l="l" t="t" r="r" b="b"/>
              <a:pathLst>
                <a:path w="79483" h="209505" extrusionOk="0">
                  <a:moveTo>
                    <a:pt x="39741" y="359"/>
                  </a:moveTo>
                  <a:cubicBezTo>
                    <a:pt x="61457" y="359"/>
                    <a:pt x="79123" y="47190"/>
                    <a:pt x="79123" y="104752"/>
                  </a:cubicBezTo>
                  <a:cubicBezTo>
                    <a:pt x="79123" y="162315"/>
                    <a:pt x="61458" y="209146"/>
                    <a:pt x="39741" y="209146"/>
                  </a:cubicBezTo>
                  <a:cubicBezTo>
                    <a:pt x="18026" y="209146"/>
                    <a:pt x="360" y="162316"/>
                    <a:pt x="360" y="104752"/>
                  </a:cubicBezTo>
                  <a:cubicBezTo>
                    <a:pt x="360" y="47189"/>
                    <a:pt x="18026" y="359"/>
                    <a:pt x="39741" y="359"/>
                  </a:cubicBezTo>
                  <a:close/>
                  <a:moveTo>
                    <a:pt x="39741" y="0"/>
                  </a:moveTo>
                  <a:cubicBezTo>
                    <a:pt x="17828" y="0"/>
                    <a:pt x="1" y="46992"/>
                    <a:pt x="1" y="104752"/>
                  </a:cubicBezTo>
                  <a:cubicBezTo>
                    <a:pt x="1" y="162513"/>
                    <a:pt x="17828" y="209505"/>
                    <a:pt x="39741" y="209505"/>
                  </a:cubicBezTo>
                  <a:cubicBezTo>
                    <a:pt x="61655" y="209505"/>
                    <a:pt x="79482" y="162514"/>
                    <a:pt x="79482" y="104752"/>
                  </a:cubicBezTo>
                  <a:cubicBezTo>
                    <a:pt x="79482" y="46992"/>
                    <a:pt x="61655" y="0"/>
                    <a:pt x="39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2" name="Google Shape;38842;p52"/>
            <p:cNvSpPr/>
            <p:nvPr/>
          </p:nvSpPr>
          <p:spPr>
            <a:xfrm>
              <a:off x="1195000" y="2852425"/>
              <a:ext cx="5228650" cy="9000"/>
            </a:xfrm>
            <a:custGeom>
              <a:avLst/>
              <a:gdLst/>
              <a:ahLst/>
              <a:cxnLst/>
              <a:rect l="l" t="t" r="r" b="b"/>
              <a:pathLst>
                <a:path w="209146" h="360" extrusionOk="0">
                  <a:moveTo>
                    <a:pt x="0" y="0"/>
                  </a:moveTo>
                  <a:lnTo>
                    <a:pt x="0" y="360"/>
                  </a:lnTo>
                  <a:lnTo>
                    <a:pt x="209146" y="360"/>
                  </a:lnTo>
                  <a:lnTo>
                    <a:pt x="20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3" name="Google Shape;38843;p52"/>
            <p:cNvSpPr/>
            <p:nvPr/>
          </p:nvSpPr>
          <p:spPr>
            <a:xfrm>
              <a:off x="3804825" y="242600"/>
              <a:ext cx="9000" cy="5228650"/>
            </a:xfrm>
            <a:custGeom>
              <a:avLst/>
              <a:gdLst/>
              <a:ahLst/>
              <a:cxnLst/>
              <a:rect l="l" t="t" r="r" b="b"/>
              <a:pathLst>
                <a:path w="360" h="209146" extrusionOk="0">
                  <a:moveTo>
                    <a:pt x="0" y="0"/>
                  </a:moveTo>
                  <a:lnTo>
                    <a:pt x="0" y="209146"/>
                  </a:lnTo>
                  <a:lnTo>
                    <a:pt x="359" y="209146"/>
                  </a:lnTo>
                  <a:lnTo>
                    <a:pt x="3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44" name="Google Shape;38844;p52"/>
          <p:cNvSpPr/>
          <p:nvPr/>
        </p:nvSpPr>
        <p:spPr>
          <a:xfrm>
            <a:off x="6134342" y="3075467"/>
            <a:ext cx="53400" cy="5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845" name="Google Shape;38845;p52"/>
          <p:cNvCxnSpPr>
            <a:stCxn id="38844" idx="1"/>
          </p:cNvCxnSpPr>
          <p:nvPr/>
        </p:nvCxnSpPr>
        <p:spPr>
          <a:xfrm rot="10800000">
            <a:off x="6074662" y="3015787"/>
            <a:ext cx="67500" cy="67500"/>
          </a:xfrm>
          <a:prstGeom prst="straightConnector1">
            <a:avLst/>
          </a:prstGeom>
          <a:noFill/>
          <a:ln w="9525" cap="flat" cmpd="sng">
            <a:solidFill>
              <a:schemeClr val="accent1"/>
            </a:solidFill>
            <a:prstDash val="solid"/>
            <a:round/>
            <a:headEnd type="none" w="med" len="med"/>
            <a:tailEnd type="none" w="med" len="med"/>
          </a:ln>
        </p:spPr>
      </p:cxnSp>
      <p:cxnSp>
        <p:nvCxnSpPr>
          <p:cNvPr id="38846" name="Google Shape;38846;p52"/>
          <p:cNvCxnSpPr>
            <a:stCxn id="38844" idx="4"/>
          </p:cNvCxnSpPr>
          <p:nvPr/>
        </p:nvCxnSpPr>
        <p:spPr>
          <a:xfrm>
            <a:off x="6161042" y="3128867"/>
            <a:ext cx="0" cy="18030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558" y="716628"/>
            <a:ext cx="6560346" cy="2052600"/>
          </a:xfrm>
        </p:spPr>
        <p:txBody>
          <a:bodyPr/>
          <a:lstStyle/>
          <a:p>
            <a:r>
              <a:rPr lang="en-US" dirty="0" smtClean="0"/>
              <a:t>Thank you </a:t>
            </a:r>
            <a:endParaRPr lang="en-US" dirty="0"/>
          </a:p>
        </p:txBody>
      </p:sp>
      <p:sp>
        <p:nvSpPr>
          <p:cNvPr id="3" name="Subtitle 2"/>
          <p:cNvSpPr>
            <a:spLocks noGrp="1"/>
          </p:cNvSpPr>
          <p:nvPr>
            <p:ph type="subTitle" idx="1"/>
          </p:nvPr>
        </p:nvSpPr>
        <p:spPr>
          <a:xfrm>
            <a:off x="2585670" y="4577374"/>
            <a:ext cx="3923414" cy="566126"/>
          </a:xfrm>
        </p:spPr>
        <p:txBody>
          <a:bodyPr/>
          <a:lstStyle/>
          <a:p>
            <a:r>
              <a:rPr lang="en-US" sz="1100" dirty="0" smtClean="0"/>
              <a:t>Created By: Salma </a:t>
            </a:r>
            <a:r>
              <a:rPr lang="en-US" sz="1100" dirty="0" err="1" smtClean="0"/>
              <a:t>Nabulsi</a:t>
            </a:r>
            <a:r>
              <a:rPr lang="en-US" sz="1100" dirty="0" smtClean="0"/>
              <a:t>, </a:t>
            </a:r>
            <a:r>
              <a:rPr lang="en-US" sz="1100" dirty="0" err="1" smtClean="0"/>
              <a:t>Nour</a:t>
            </a:r>
            <a:r>
              <a:rPr lang="en-US" sz="1100" dirty="0" smtClean="0"/>
              <a:t> </a:t>
            </a:r>
            <a:r>
              <a:rPr lang="en-US" sz="1100" dirty="0" err="1" smtClean="0"/>
              <a:t>Karsou</a:t>
            </a:r>
            <a:r>
              <a:rPr lang="en-US" sz="1100" dirty="0" smtClean="0"/>
              <a:t>, </a:t>
            </a:r>
            <a:br>
              <a:rPr lang="en-US" sz="1100" dirty="0" smtClean="0"/>
            </a:br>
            <a:r>
              <a:rPr lang="en-US" sz="1100" dirty="0" smtClean="0"/>
              <a:t>Noor </a:t>
            </a:r>
            <a:r>
              <a:rPr lang="en-US" sz="1100" dirty="0" err="1" smtClean="0"/>
              <a:t>Nassar</a:t>
            </a:r>
            <a:endParaRPr lang="en-US" sz="1100" dirty="0"/>
          </a:p>
        </p:txBody>
      </p:sp>
      <p:pic>
        <p:nvPicPr>
          <p:cNvPr id="5126" name="Picture 6" descr="Amazon.com: Smiley Face Sticker - Sticker Graphic - Waterproof - Fade  Resistant Die Cut : Automo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852" y="1191126"/>
            <a:ext cx="2655136" cy="254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11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an Earthquake?</a:t>
            </a:r>
            <a:br>
              <a:rPr lang="en-US" b="1" dirty="0"/>
            </a:br>
            <a:endParaRPr lang="en-US" dirty="0"/>
          </a:p>
        </p:txBody>
      </p:sp>
      <p:sp>
        <p:nvSpPr>
          <p:cNvPr id="3" name="Text Placeholder 2"/>
          <p:cNvSpPr>
            <a:spLocks noGrp="1"/>
          </p:cNvSpPr>
          <p:nvPr>
            <p:ph type="body" idx="1"/>
          </p:nvPr>
        </p:nvSpPr>
        <p:spPr/>
        <p:txBody>
          <a:bodyPr/>
          <a:lstStyle/>
          <a:p>
            <a:pPr marL="139700" indent="0" algn="ctr" fontAlgn="base">
              <a:buNone/>
            </a:pPr>
            <a:r>
              <a:rPr lang="en-US" sz="2000" dirty="0"/>
              <a:t>An </a:t>
            </a:r>
            <a:r>
              <a:rPr lang="en-US" sz="2000" b="1" dirty="0"/>
              <a:t>earthquake</a:t>
            </a:r>
            <a:r>
              <a:rPr lang="en-US" sz="2000" dirty="0"/>
              <a:t> is an intense shaking of Earth’s surface. The shaking is caused by movements in Earth’s outermost layer</a:t>
            </a:r>
            <a:r>
              <a:rPr lang="en-US" sz="2000" dirty="0" smtClean="0"/>
              <a:t>.</a:t>
            </a:r>
            <a:endParaRPr lang="en-US" sz="2000" dirty="0"/>
          </a:p>
        </p:txBody>
      </p:sp>
      <p:pic>
        <p:nvPicPr>
          <p:cNvPr id="1026" name="Picture 2" descr="What Causes an Earthquake, and What Happens During a Quake? | Caltech  Science Ex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302" y="2496125"/>
            <a:ext cx="3375467" cy="2413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06316" y="291136"/>
            <a:ext cx="871870" cy="523220"/>
          </a:xfrm>
          <a:prstGeom prst="rect">
            <a:avLst/>
          </a:prstGeom>
          <a:noFill/>
        </p:spPr>
        <p:txBody>
          <a:bodyPr wrap="square" rtlCol="0">
            <a:spAutoFit/>
          </a:bodyPr>
          <a:lstStyle/>
          <a:p>
            <a:r>
              <a:rPr lang="en-US" dirty="0" smtClean="0">
                <a:solidFill>
                  <a:schemeClr val="bg1"/>
                </a:solidFill>
              </a:rPr>
              <a:t>Noor </a:t>
            </a:r>
            <a:r>
              <a:rPr lang="en-US" dirty="0" err="1" smtClean="0">
                <a:solidFill>
                  <a:schemeClr val="bg1"/>
                </a:solidFill>
              </a:rPr>
              <a:t>Nassar</a:t>
            </a:r>
            <a:endParaRPr lang="en-US" dirty="0">
              <a:solidFill>
                <a:schemeClr val="bg1"/>
              </a:solidFill>
            </a:endParaRPr>
          </a:p>
        </p:txBody>
      </p:sp>
    </p:spTree>
    <p:extLst>
      <p:ext uri="{BB962C8B-B14F-4D97-AF65-F5344CB8AC3E}">
        <p14:creationId xmlns:p14="http://schemas.microsoft.com/office/powerpoint/2010/main" val="1500521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25" y="123614"/>
            <a:ext cx="7717500" cy="572700"/>
          </a:xfrm>
        </p:spPr>
        <p:txBody>
          <a:bodyPr/>
          <a:lstStyle/>
          <a:p>
            <a:r>
              <a:rPr lang="en-US" sz="2000" b="1" dirty="0"/>
              <a:t>The different types of </a:t>
            </a:r>
            <a:r>
              <a:rPr lang="en-US" sz="2000" b="1" dirty="0" smtClean="0"/>
              <a:t>tectonic </a:t>
            </a:r>
            <a:r>
              <a:rPr lang="en-US" sz="2000" b="1" dirty="0"/>
              <a:t>plate boundaries that cause earthquakes</a:t>
            </a:r>
          </a:p>
        </p:txBody>
      </p:sp>
      <p:pic>
        <p:nvPicPr>
          <p:cNvPr id="1026" name="Picture 2" descr="Introduction to Convergent Plate Bound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 y="1777273"/>
            <a:ext cx="2860965" cy="2035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5154" y="3825800"/>
            <a:ext cx="1219200" cy="523220"/>
          </a:xfrm>
          <a:prstGeom prst="rect">
            <a:avLst/>
          </a:prstGeom>
          <a:noFill/>
        </p:spPr>
        <p:txBody>
          <a:bodyPr wrap="square" rtlCol="0">
            <a:spAutoFit/>
          </a:bodyPr>
          <a:lstStyle/>
          <a:p>
            <a:r>
              <a:rPr lang="en-US" b="1" dirty="0" smtClean="0">
                <a:solidFill>
                  <a:schemeClr val="bg1"/>
                </a:solidFill>
              </a:rPr>
              <a:t>Convergent Boundaries</a:t>
            </a:r>
            <a:endParaRPr lang="en-US" b="1" dirty="0">
              <a:solidFill>
                <a:schemeClr val="bg1"/>
              </a:solidFill>
            </a:endParaRPr>
          </a:p>
        </p:txBody>
      </p:sp>
      <p:sp>
        <p:nvSpPr>
          <p:cNvPr id="5" name="TextBox 4"/>
          <p:cNvSpPr txBox="1"/>
          <p:nvPr/>
        </p:nvSpPr>
        <p:spPr>
          <a:xfrm>
            <a:off x="3833787" y="4029935"/>
            <a:ext cx="1476375" cy="523220"/>
          </a:xfrm>
          <a:prstGeom prst="rect">
            <a:avLst/>
          </a:prstGeom>
          <a:noFill/>
        </p:spPr>
        <p:txBody>
          <a:bodyPr wrap="square" rtlCol="0">
            <a:spAutoFit/>
          </a:bodyPr>
          <a:lstStyle/>
          <a:p>
            <a:r>
              <a:rPr lang="en-US" b="1" dirty="0" smtClean="0">
                <a:solidFill>
                  <a:schemeClr val="bg1"/>
                </a:solidFill>
              </a:rPr>
              <a:t>Divergent boundaries</a:t>
            </a:r>
            <a:endParaRPr lang="en-US" b="1" dirty="0">
              <a:solidFill>
                <a:schemeClr val="bg1"/>
              </a:solidFill>
            </a:endParaRPr>
          </a:p>
        </p:txBody>
      </p:sp>
      <p:sp>
        <p:nvSpPr>
          <p:cNvPr id="6" name="AutoShape 4" descr="Divergent boundary - Wikipedia"/>
          <p:cNvSpPr>
            <a:spLocks noChangeAspect="1" noChangeArrowheads="1"/>
          </p:cNvSpPr>
          <p:nvPr/>
        </p:nvSpPr>
        <p:spPr bwMode="auto">
          <a:xfrm>
            <a:off x="155575" y="-144463"/>
            <a:ext cx="3835400" cy="38354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ivergent boundary - Wikipedia"/>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139700" indent="0">
              <a:buNone/>
            </a:pPr>
            <a:r>
              <a:rPr lang="en-US" dirty="0" smtClean="0"/>
              <a:t>Types of Earthquakes </a:t>
            </a:r>
          </a:p>
          <a:p>
            <a:pPr marL="139700" indent="0">
              <a:buNone/>
            </a:pPr>
            <a:endParaRPr lang="en-US" dirty="0"/>
          </a:p>
        </p:txBody>
      </p:sp>
      <p:pic>
        <p:nvPicPr>
          <p:cNvPr id="11" name="Picture 10"/>
          <p:cNvPicPr>
            <a:picLocks noChangeAspect="1"/>
          </p:cNvPicPr>
          <p:nvPr/>
        </p:nvPicPr>
        <p:blipFill>
          <a:blip r:embed="rId4"/>
          <a:stretch>
            <a:fillRect/>
          </a:stretch>
        </p:blipFill>
        <p:spPr>
          <a:xfrm>
            <a:off x="3016540" y="2096748"/>
            <a:ext cx="2859515" cy="1715481"/>
          </a:xfrm>
          <a:prstGeom prst="rect">
            <a:avLst/>
          </a:prstGeom>
        </p:spPr>
      </p:pic>
      <p:sp>
        <p:nvSpPr>
          <p:cNvPr id="12" name="TextBox 11"/>
          <p:cNvSpPr txBox="1"/>
          <p:nvPr/>
        </p:nvSpPr>
        <p:spPr>
          <a:xfrm>
            <a:off x="6498988" y="4010500"/>
            <a:ext cx="1587639" cy="523220"/>
          </a:xfrm>
          <a:prstGeom prst="rect">
            <a:avLst/>
          </a:prstGeom>
          <a:noFill/>
        </p:spPr>
        <p:txBody>
          <a:bodyPr wrap="square" rtlCol="0">
            <a:spAutoFit/>
          </a:bodyPr>
          <a:lstStyle/>
          <a:p>
            <a:r>
              <a:rPr lang="en-US" b="1" dirty="0" smtClean="0">
                <a:solidFill>
                  <a:schemeClr val="bg1"/>
                </a:solidFill>
              </a:rPr>
              <a:t>Transform boundaries</a:t>
            </a:r>
            <a:endParaRPr lang="en-US" b="1" dirty="0">
              <a:solidFill>
                <a:schemeClr val="bg1"/>
              </a:solidFill>
            </a:endParaRPr>
          </a:p>
        </p:txBody>
      </p:sp>
      <p:pic>
        <p:nvPicPr>
          <p:cNvPr id="1036" name="Picture 12" descr="Transform fault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393" y="2096748"/>
            <a:ext cx="2804359" cy="15774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12790" y="240340"/>
            <a:ext cx="1158949" cy="523220"/>
          </a:xfrm>
          <a:prstGeom prst="rect">
            <a:avLst/>
          </a:prstGeom>
          <a:noFill/>
        </p:spPr>
        <p:txBody>
          <a:bodyPr wrap="square" rtlCol="0">
            <a:spAutoFit/>
          </a:bodyPr>
          <a:lstStyle/>
          <a:p>
            <a:r>
              <a:rPr lang="en-US" dirty="0" err="1" smtClean="0">
                <a:solidFill>
                  <a:schemeClr val="bg1"/>
                </a:solidFill>
              </a:rPr>
              <a:t>Nour</a:t>
            </a:r>
            <a:r>
              <a:rPr lang="en-US" dirty="0" smtClean="0">
                <a:solidFill>
                  <a:schemeClr val="bg1"/>
                </a:solidFill>
              </a:rPr>
              <a:t> </a:t>
            </a:r>
            <a:r>
              <a:rPr lang="en-US" dirty="0" err="1" smtClean="0">
                <a:solidFill>
                  <a:schemeClr val="bg1"/>
                </a:solidFill>
              </a:rPr>
              <a:t>Karsou</a:t>
            </a:r>
            <a:endParaRPr lang="en-US" dirty="0">
              <a:solidFill>
                <a:schemeClr val="bg1"/>
              </a:solidFill>
            </a:endParaRPr>
          </a:p>
        </p:txBody>
      </p:sp>
    </p:spTree>
    <p:extLst>
      <p:ext uri="{BB962C8B-B14F-4D97-AF65-F5344CB8AC3E}">
        <p14:creationId xmlns:p14="http://schemas.microsoft.com/office/powerpoint/2010/main" val="3724795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Methods used to detect, measure and predict earthquakes.</a:t>
            </a:r>
          </a:p>
        </p:txBody>
      </p:sp>
      <p:sp>
        <p:nvSpPr>
          <p:cNvPr id="3" name="Text Placeholder 2"/>
          <p:cNvSpPr>
            <a:spLocks noGrp="1"/>
          </p:cNvSpPr>
          <p:nvPr>
            <p:ph type="body" idx="1"/>
          </p:nvPr>
        </p:nvSpPr>
        <p:spPr/>
        <p:txBody>
          <a:bodyPr/>
          <a:lstStyle/>
          <a:p>
            <a:pPr marL="139700" indent="0">
              <a:buNone/>
            </a:pPr>
            <a:r>
              <a:rPr lang="en-US" sz="1800" dirty="0"/>
              <a:t>Seismometers allow us to detect and measure earthquakes </a:t>
            </a:r>
          </a:p>
        </p:txBody>
      </p:sp>
      <p:pic>
        <p:nvPicPr>
          <p:cNvPr id="2054" name="Picture 6" descr="Earthquakes: Seismographs &amp; Technology | SchoolWorkHel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192" y="1807535"/>
            <a:ext cx="6275784" cy="33359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21192" y="3593805"/>
            <a:ext cx="6275784" cy="1385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292" y="208155"/>
            <a:ext cx="1072866" cy="523220"/>
          </a:xfrm>
          <a:prstGeom prst="rect">
            <a:avLst/>
          </a:prstGeom>
          <a:noFill/>
        </p:spPr>
        <p:txBody>
          <a:bodyPr wrap="square" rtlCol="0">
            <a:spAutoFit/>
          </a:bodyPr>
          <a:lstStyle/>
          <a:p>
            <a:r>
              <a:rPr lang="en-US" dirty="0" err="1" smtClean="0">
                <a:solidFill>
                  <a:schemeClr val="bg1"/>
                </a:solidFill>
              </a:rPr>
              <a:t>Nour</a:t>
            </a:r>
            <a:r>
              <a:rPr lang="en-US" dirty="0" smtClean="0">
                <a:solidFill>
                  <a:schemeClr val="bg1"/>
                </a:solidFill>
              </a:rPr>
              <a:t> </a:t>
            </a:r>
            <a:r>
              <a:rPr lang="en-US" dirty="0" err="1" smtClean="0">
                <a:solidFill>
                  <a:schemeClr val="bg1"/>
                </a:solidFill>
              </a:rPr>
              <a:t>Karsou</a:t>
            </a:r>
            <a:endParaRPr lang="en-US" dirty="0">
              <a:solidFill>
                <a:schemeClr val="bg1"/>
              </a:solidFill>
            </a:endParaRPr>
          </a:p>
        </p:txBody>
      </p:sp>
    </p:spTree>
    <p:extLst>
      <p:ext uri="{BB962C8B-B14F-4D97-AF65-F5344CB8AC3E}">
        <p14:creationId xmlns:p14="http://schemas.microsoft.com/office/powerpoint/2010/main" val="935437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T</a:t>
            </a:r>
            <a:r>
              <a:rPr lang="en-US" sz="2000" b="1" dirty="0" smtClean="0"/>
              <a:t>he </a:t>
            </a:r>
            <a:r>
              <a:rPr lang="en-US" sz="2000" b="1" dirty="0" smtClean="0"/>
              <a:t>effects/consequences of </a:t>
            </a:r>
            <a:r>
              <a:rPr lang="en-US" sz="2000" b="1" dirty="0"/>
              <a:t>earthquakes on the environment.</a:t>
            </a:r>
          </a:p>
        </p:txBody>
      </p:sp>
      <p:sp>
        <p:nvSpPr>
          <p:cNvPr id="3" name="Text Placeholder 2"/>
          <p:cNvSpPr>
            <a:spLocks noGrp="1"/>
          </p:cNvSpPr>
          <p:nvPr>
            <p:ph type="body" idx="1"/>
          </p:nvPr>
        </p:nvSpPr>
        <p:spPr>
          <a:xfrm>
            <a:off x="2414435" y="1244009"/>
            <a:ext cx="7717500" cy="2756120"/>
          </a:xfrm>
        </p:spPr>
        <p:txBody>
          <a:bodyPr/>
          <a:lstStyle/>
          <a:p>
            <a:pPr marL="139700" indent="0">
              <a:buNone/>
            </a:pPr>
            <a:r>
              <a:rPr lang="en-US" sz="1800" dirty="0" smtClean="0"/>
              <a:t>Effects of earthquakes</a:t>
            </a:r>
            <a:endParaRPr lang="en-US" sz="1800" dirty="0"/>
          </a:p>
        </p:txBody>
      </p:sp>
      <p:pic>
        <p:nvPicPr>
          <p:cNvPr id="1028" name="Picture 4" descr="Earthquakes' Impact on Soci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312" y="1283995"/>
            <a:ext cx="2679922" cy="2119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1 Facts About Tsunamis | DoSomething.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538" y="2038140"/>
            <a:ext cx="2725774" cy="21199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Ground failure.jpe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31" y="1718338"/>
            <a:ext cx="3193607" cy="2148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5002" y="4000129"/>
            <a:ext cx="1839433" cy="307777"/>
          </a:xfrm>
          <a:prstGeom prst="rect">
            <a:avLst/>
          </a:prstGeom>
          <a:noFill/>
        </p:spPr>
        <p:txBody>
          <a:bodyPr wrap="square" rtlCol="0">
            <a:spAutoFit/>
          </a:bodyPr>
          <a:lstStyle/>
          <a:p>
            <a:r>
              <a:rPr lang="en-US" b="1" dirty="0" smtClean="0">
                <a:solidFill>
                  <a:schemeClr val="bg1"/>
                </a:solidFill>
              </a:rPr>
              <a:t>Ground flattening </a:t>
            </a:r>
            <a:endParaRPr lang="en-US" b="1" dirty="0">
              <a:solidFill>
                <a:schemeClr val="bg1"/>
              </a:solidFill>
            </a:endParaRPr>
          </a:p>
        </p:txBody>
      </p:sp>
      <p:sp>
        <p:nvSpPr>
          <p:cNvPr id="7" name="TextBox 6"/>
          <p:cNvSpPr txBox="1"/>
          <p:nvPr/>
        </p:nvSpPr>
        <p:spPr>
          <a:xfrm>
            <a:off x="3998310" y="1771870"/>
            <a:ext cx="1839433" cy="307777"/>
          </a:xfrm>
          <a:prstGeom prst="rect">
            <a:avLst/>
          </a:prstGeom>
          <a:noFill/>
        </p:spPr>
        <p:txBody>
          <a:bodyPr wrap="square" rtlCol="0">
            <a:spAutoFit/>
          </a:bodyPr>
          <a:lstStyle/>
          <a:p>
            <a:r>
              <a:rPr lang="en-US" b="1" dirty="0" smtClean="0">
                <a:solidFill>
                  <a:schemeClr val="bg1"/>
                </a:solidFill>
              </a:rPr>
              <a:t>tsunami</a:t>
            </a:r>
            <a:endParaRPr lang="en-US" b="1" dirty="0">
              <a:solidFill>
                <a:schemeClr val="bg1"/>
              </a:solidFill>
            </a:endParaRPr>
          </a:p>
        </p:txBody>
      </p:sp>
      <p:sp>
        <p:nvSpPr>
          <p:cNvPr id="8" name="TextBox 7"/>
          <p:cNvSpPr txBox="1"/>
          <p:nvPr/>
        </p:nvSpPr>
        <p:spPr>
          <a:xfrm>
            <a:off x="6904415" y="3476377"/>
            <a:ext cx="1399613" cy="307777"/>
          </a:xfrm>
          <a:prstGeom prst="rect">
            <a:avLst/>
          </a:prstGeom>
          <a:noFill/>
        </p:spPr>
        <p:txBody>
          <a:bodyPr wrap="square" rtlCol="0">
            <a:spAutoFit/>
          </a:bodyPr>
          <a:lstStyle/>
          <a:p>
            <a:r>
              <a:rPr lang="en-US" b="1" dirty="0" smtClean="0">
                <a:solidFill>
                  <a:schemeClr val="bg1"/>
                </a:solidFill>
              </a:rPr>
              <a:t>Destruction </a:t>
            </a:r>
            <a:endParaRPr lang="en-US" b="1" dirty="0">
              <a:solidFill>
                <a:schemeClr val="bg1"/>
              </a:solidFill>
            </a:endParaRPr>
          </a:p>
        </p:txBody>
      </p:sp>
      <p:sp>
        <p:nvSpPr>
          <p:cNvPr id="4" name="TextBox 3"/>
          <p:cNvSpPr txBox="1"/>
          <p:nvPr/>
        </p:nvSpPr>
        <p:spPr>
          <a:xfrm>
            <a:off x="7772400" y="445025"/>
            <a:ext cx="929834" cy="523220"/>
          </a:xfrm>
          <a:prstGeom prst="rect">
            <a:avLst/>
          </a:prstGeom>
          <a:noFill/>
        </p:spPr>
        <p:txBody>
          <a:bodyPr wrap="square" rtlCol="0">
            <a:spAutoFit/>
          </a:bodyPr>
          <a:lstStyle/>
          <a:p>
            <a:r>
              <a:rPr lang="en-US" dirty="0" smtClean="0">
                <a:solidFill>
                  <a:schemeClr val="bg1"/>
                </a:solidFill>
              </a:rPr>
              <a:t>Noor </a:t>
            </a:r>
            <a:r>
              <a:rPr lang="en-US" dirty="0" err="1" smtClean="0">
                <a:solidFill>
                  <a:schemeClr val="bg1"/>
                </a:solidFill>
              </a:rPr>
              <a:t>Nassar</a:t>
            </a:r>
            <a:endParaRPr lang="en-US" dirty="0">
              <a:solidFill>
                <a:schemeClr val="bg1"/>
              </a:solidFill>
            </a:endParaRPr>
          </a:p>
        </p:txBody>
      </p:sp>
    </p:spTree>
    <p:extLst>
      <p:ext uri="{BB962C8B-B14F-4D97-AF65-F5344CB8AC3E}">
        <p14:creationId xmlns:p14="http://schemas.microsoft.com/office/powerpoint/2010/main" val="1746872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for earthquakes </a:t>
            </a:r>
            <a:endParaRPr lang="en-US" dirty="0"/>
          </a:p>
        </p:txBody>
      </p:sp>
      <p:sp>
        <p:nvSpPr>
          <p:cNvPr id="3" name="Text Placeholder 2"/>
          <p:cNvSpPr>
            <a:spLocks noGrp="1"/>
          </p:cNvSpPr>
          <p:nvPr>
            <p:ph type="body" idx="1"/>
          </p:nvPr>
        </p:nvSpPr>
        <p:spPr>
          <a:xfrm>
            <a:off x="383616" y="1152007"/>
            <a:ext cx="7717500" cy="2709900"/>
          </a:xfrm>
        </p:spPr>
        <p:txBody>
          <a:bodyPr/>
          <a:lstStyle/>
          <a:p>
            <a:pPr marL="139700" indent="0">
              <a:buNone/>
            </a:pPr>
            <a:r>
              <a:rPr lang="en-US" sz="2000" dirty="0"/>
              <a:t>identifying hazards, building safer structures, and providing education on earthquake </a:t>
            </a:r>
            <a:r>
              <a:rPr lang="en-US" sz="2000" dirty="0" smtClean="0"/>
              <a:t>safety, and don’t use bricks and cement for building houses use wood instead </a:t>
            </a:r>
            <a:endParaRPr lang="en-US" sz="2000" dirty="0"/>
          </a:p>
        </p:txBody>
      </p:sp>
      <p:pic>
        <p:nvPicPr>
          <p:cNvPr id="1026" name="Picture 2" descr="Teacher Enrichment Lesson 5: Engineering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246" y="2378964"/>
            <a:ext cx="3991492" cy="25229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7972" y="445025"/>
            <a:ext cx="1052623" cy="523220"/>
          </a:xfrm>
          <a:prstGeom prst="rect">
            <a:avLst/>
          </a:prstGeom>
          <a:noFill/>
        </p:spPr>
        <p:txBody>
          <a:bodyPr wrap="square" rtlCol="0">
            <a:spAutoFit/>
          </a:bodyPr>
          <a:lstStyle/>
          <a:p>
            <a:r>
              <a:rPr lang="en-US" dirty="0" smtClean="0">
                <a:solidFill>
                  <a:schemeClr val="bg1"/>
                </a:solidFill>
              </a:rPr>
              <a:t>Salma</a:t>
            </a:r>
            <a:r>
              <a:rPr lang="en-US" dirty="0" smtClean="0"/>
              <a:t> </a:t>
            </a:r>
            <a:r>
              <a:rPr lang="en-US" dirty="0" err="1" smtClean="0">
                <a:solidFill>
                  <a:schemeClr val="bg1"/>
                </a:solidFill>
              </a:rPr>
              <a:t>Nabulsi</a:t>
            </a:r>
            <a:endParaRPr lang="en-US" dirty="0">
              <a:solidFill>
                <a:schemeClr val="bg1"/>
              </a:solidFill>
            </a:endParaRPr>
          </a:p>
        </p:txBody>
      </p:sp>
    </p:spTree>
    <p:extLst>
      <p:ext uri="{BB962C8B-B14F-4D97-AF65-F5344CB8AC3E}">
        <p14:creationId xmlns:p14="http://schemas.microsoft.com/office/powerpoint/2010/main" val="4008858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Comic Sans MS" panose="030F0702030302020204" pitchFamily="66" charset="0"/>
              </a:rPr>
              <a:t>Methods used to detect</a:t>
            </a:r>
            <a:r>
              <a:rPr lang="en-US" sz="2400" dirty="0" smtClean="0">
                <a:latin typeface="Comic Sans MS" panose="030F0702030302020204" pitchFamily="66" charset="0"/>
              </a:rPr>
              <a:t>,</a:t>
            </a:r>
            <a:br>
              <a:rPr lang="en-US" sz="2400" dirty="0" smtClean="0">
                <a:latin typeface="Comic Sans MS" panose="030F0702030302020204" pitchFamily="66" charset="0"/>
              </a:rPr>
            </a:br>
            <a:r>
              <a:rPr lang="en-US" sz="2400" dirty="0" smtClean="0">
                <a:latin typeface="Comic Sans MS" panose="030F0702030302020204" pitchFamily="66" charset="0"/>
              </a:rPr>
              <a:t> </a:t>
            </a:r>
            <a:r>
              <a:rPr lang="en-US" sz="2400" dirty="0">
                <a:latin typeface="Comic Sans MS" panose="030F0702030302020204" pitchFamily="66" charset="0"/>
              </a:rPr>
              <a:t>measure and predict earthquakes</a:t>
            </a:r>
          </a:p>
        </p:txBody>
      </p:sp>
      <p:sp>
        <p:nvSpPr>
          <p:cNvPr id="3" name="Text Placeholder 2"/>
          <p:cNvSpPr>
            <a:spLocks noGrp="1"/>
          </p:cNvSpPr>
          <p:nvPr>
            <p:ph type="body" idx="1"/>
          </p:nvPr>
        </p:nvSpPr>
        <p:spPr>
          <a:xfrm>
            <a:off x="917154" y="1393819"/>
            <a:ext cx="4109359" cy="808254"/>
          </a:xfrm>
        </p:spPr>
        <p:txBody>
          <a:bodyPr/>
          <a:lstStyle/>
          <a:p>
            <a:pPr marL="139700" indent="0">
              <a:buNone/>
            </a:pPr>
            <a:r>
              <a:rPr lang="en-US" sz="1400" b="1" dirty="0"/>
              <a:t>the Richter </a:t>
            </a:r>
            <a:r>
              <a:rPr lang="en-US" sz="1400" b="1" dirty="0" smtClean="0"/>
              <a:t>scale:</a:t>
            </a:r>
            <a:endParaRPr lang="en-US" sz="1400" b="1" dirty="0"/>
          </a:p>
        </p:txBody>
      </p:sp>
      <p:pic>
        <p:nvPicPr>
          <p:cNvPr id="3074" name="Picture 2" descr="GameGrooves (FF VII Ska) on Twitter: &quot;@nahtonyguitar I rate this a 4.1 on the  Richter scale. https://t.co/FxiIfF9Prc&quot;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49" y="1797946"/>
            <a:ext cx="3157869" cy="2486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74121" y="1373508"/>
            <a:ext cx="1509824" cy="307390"/>
          </a:xfrm>
          <a:prstGeom prst="rect">
            <a:avLst/>
          </a:prstGeom>
          <a:noFill/>
        </p:spPr>
        <p:txBody>
          <a:bodyPr wrap="square" rtlCol="0">
            <a:spAutoFit/>
          </a:bodyPr>
          <a:lstStyle/>
          <a:p>
            <a:r>
              <a:rPr lang="en-US" b="1" dirty="0">
                <a:solidFill>
                  <a:schemeClr val="bg1"/>
                </a:solidFill>
              </a:rPr>
              <a:t>triangulation</a:t>
            </a:r>
          </a:p>
        </p:txBody>
      </p:sp>
      <p:pic>
        <p:nvPicPr>
          <p:cNvPr id="3076" name="Picture 4" descr="Triangulation | TLC | UTH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381" y="1701209"/>
            <a:ext cx="2533304" cy="26528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7340" y="308344"/>
            <a:ext cx="956930" cy="523220"/>
          </a:xfrm>
          <a:prstGeom prst="rect">
            <a:avLst/>
          </a:prstGeom>
          <a:noFill/>
        </p:spPr>
        <p:txBody>
          <a:bodyPr wrap="square" rtlCol="0">
            <a:spAutoFit/>
          </a:bodyPr>
          <a:lstStyle/>
          <a:p>
            <a:r>
              <a:rPr lang="en-US" dirty="0" smtClean="0">
                <a:solidFill>
                  <a:schemeClr val="bg1"/>
                </a:solidFill>
              </a:rPr>
              <a:t>Salma</a:t>
            </a:r>
            <a:r>
              <a:rPr lang="en-US" dirty="0" smtClean="0"/>
              <a:t> </a:t>
            </a:r>
            <a:r>
              <a:rPr lang="en-US" dirty="0" err="1" smtClean="0">
                <a:solidFill>
                  <a:schemeClr val="bg1"/>
                </a:solidFill>
              </a:rPr>
              <a:t>Nabulsi</a:t>
            </a:r>
            <a:endParaRPr lang="en-US" dirty="0">
              <a:solidFill>
                <a:schemeClr val="bg1"/>
              </a:solidFill>
            </a:endParaRPr>
          </a:p>
        </p:txBody>
      </p:sp>
    </p:spTree>
    <p:extLst>
      <p:ext uri="{BB962C8B-B14F-4D97-AF65-F5344CB8AC3E}">
        <p14:creationId xmlns:p14="http://schemas.microsoft.com/office/powerpoint/2010/main" val="3265723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327" y="445024"/>
            <a:ext cx="7717500" cy="1032901"/>
          </a:xfrm>
        </p:spPr>
        <p:txBody>
          <a:bodyPr/>
          <a:lstStyle/>
          <a:p>
            <a:r>
              <a:rPr lang="en-US" sz="2000" dirty="0"/>
              <a:t>The impacts of earthquakes on the natural environment and </a:t>
            </a:r>
            <a:r>
              <a:rPr lang="en-US" sz="2000" dirty="0" smtClean="0"/>
              <a:t>ecosystem and what are the natural causes of earthquakes</a:t>
            </a:r>
            <a:endParaRPr lang="en-US" sz="2000" dirty="0"/>
          </a:p>
        </p:txBody>
      </p:sp>
      <p:pic>
        <p:nvPicPr>
          <p:cNvPr id="3074" name="Picture 2" descr="19 Effects of Earthquake on the Environment - Environment 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762" y="1626781"/>
            <a:ext cx="4181475" cy="3219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50865" y="445024"/>
            <a:ext cx="1041991" cy="523220"/>
          </a:xfrm>
          <a:prstGeom prst="rect">
            <a:avLst/>
          </a:prstGeom>
          <a:noFill/>
        </p:spPr>
        <p:txBody>
          <a:bodyPr wrap="square" rtlCol="0">
            <a:spAutoFit/>
          </a:bodyPr>
          <a:lstStyle/>
          <a:p>
            <a:r>
              <a:rPr lang="en-US" dirty="0" smtClean="0">
                <a:solidFill>
                  <a:schemeClr val="bg1"/>
                </a:solidFill>
              </a:rPr>
              <a:t>Noor </a:t>
            </a:r>
            <a:r>
              <a:rPr lang="en-US" dirty="0" err="1" smtClean="0">
                <a:solidFill>
                  <a:schemeClr val="bg1"/>
                </a:solidFill>
              </a:rPr>
              <a:t>Nassar</a:t>
            </a:r>
            <a:endParaRPr lang="en-US" dirty="0">
              <a:solidFill>
                <a:schemeClr val="bg1"/>
              </a:solidFill>
            </a:endParaRPr>
          </a:p>
        </p:txBody>
      </p:sp>
    </p:spTree>
    <p:extLst>
      <p:ext uri="{BB962C8B-B14F-4D97-AF65-F5344CB8AC3E}">
        <p14:creationId xmlns:p14="http://schemas.microsoft.com/office/powerpoint/2010/main" val="1646708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445025"/>
            <a:ext cx="7717500" cy="909000"/>
          </a:xfrm>
        </p:spPr>
        <p:txBody>
          <a:bodyPr/>
          <a:lstStyle/>
          <a:p>
            <a:r>
              <a:rPr lang="en-US" sz="2800" dirty="0" smtClean="0"/>
              <a:t>Websites we used to find information:</a:t>
            </a:r>
            <a:endParaRPr lang="en-US" sz="2800" dirty="0"/>
          </a:p>
        </p:txBody>
      </p:sp>
      <p:sp>
        <p:nvSpPr>
          <p:cNvPr id="3" name="Text Placeholder 2"/>
          <p:cNvSpPr>
            <a:spLocks noGrp="1"/>
          </p:cNvSpPr>
          <p:nvPr>
            <p:ph type="body" idx="1"/>
          </p:nvPr>
        </p:nvSpPr>
        <p:spPr/>
        <p:txBody>
          <a:bodyPr/>
          <a:lstStyle/>
          <a:p>
            <a:r>
              <a:rPr lang="en-US" dirty="0">
                <a:hlinkClick r:id="rId2"/>
              </a:rPr>
              <a:t>https://www.usgs.gov/programs/earthquake-hazards/what-are-effects-earthquakes#:~:text=The%20effects%20from%20earthquakes%20include,%2C%20and%20less%20commonly%2C%20tsunamis</a:t>
            </a:r>
            <a:r>
              <a:rPr lang="en-US" dirty="0" smtClean="0"/>
              <a:t>.</a:t>
            </a:r>
          </a:p>
          <a:p>
            <a:endParaRPr lang="en-US" dirty="0" smtClean="0"/>
          </a:p>
          <a:p>
            <a:r>
              <a:rPr lang="en-US" dirty="0">
                <a:hlinkClick r:id="rId3"/>
              </a:rPr>
              <a:t>https://www.bgs.ac.uk/discovering-geology/earth-hazards/earthquakes/how-are-earthquakes-detected</a:t>
            </a:r>
            <a:r>
              <a:rPr lang="en-US" dirty="0" smtClean="0">
                <a:hlinkClick r:id="rId3"/>
              </a:rPr>
              <a:t>/</a:t>
            </a:r>
            <a:r>
              <a:rPr lang="en-US" dirty="0" smtClean="0"/>
              <a:t> </a:t>
            </a:r>
          </a:p>
          <a:p>
            <a:endParaRPr lang="en-US" dirty="0" smtClean="0"/>
          </a:p>
          <a:p>
            <a:r>
              <a:rPr lang="en-US" dirty="0"/>
              <a:t>https://www.betterevaluation.org/methods-approaches/methods/triangulation</a:t>
            </a:r>
            <a:endParaRPr lang="en-US" dirty="0" smtClean="0"/>
          </a:p>
          <a:p>
            <a:endParaRPr lang="en-US" dirty="0" smtClean="0"/>
          </a:p>
          <a:p>
            <a:r>
              <a:rPr lang="en-US" dirty="0" smtClean="0">
                <a:hlinkClick r:id="rId4"/>
              </a:rPr>
              <a:t>Https</a:t>
            </a:r>
            <a:r>
              <a:rPr lang="en-US" dirty="0">
                <a:hlinkClick r:id="rId4"/>
              </a:rPr>
              <a:t>://ui.adsabs.harvard.edu/abs/2017EGUGA..</a:t>
            </a:r>
            <a:r>
              <a:rPr lang="en-US" dirty="0" smtClean="0">
                <a:hlinkClick r:id="rId4"/>
              </a:rPr>
              <a:t>19.3884M/abstract</a:t>
            </a:r>
            <a:endParaRPr lang="en-US" dirty="0" smtClean="0"/>
          </a:p>
          <a:p>
            <a:endParaRPr lang="en-US" dirty="0" smtClean="0"/>
          </a:p>
          <a:p>
            <a:r>
              <a:rPr lang="en-US" dirty="0"/>
              <a:t>https://topex.ucsd.edu/es10/es10.1997/lectures/lecture20/secs.with.pics/node10.html</a:t>
            </a:r>
          </a:p>
        </p:txBody>
      </p:sp>
    </p:spTree>
    <p:extLst>
      <p:ext uri="{BB962C8B-B14F-4D97-AF65-F5344CB8AC3E}">
        <p14:creationId xmlns:p14="http://schemas.microsoft.com/office/powerpoint/2010/main" val="2876063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Earth Hour Social Media XL by Slidesgo">
  <a:themeElements>
    <a:clrScheme name="Simple Light">
      <a:dk1>
        <a:srgbClr val="000000"/>
      </a:dk1>
      <a:lt1>
        <a:srgbClr val="FFFFFF"/>
      </a:lt1>
      <a:dk2>
        <a:srgbClr val="595959"/>
      </a:dk2>
      <a:lt2>
        <a:srgbClr val="EEEEEE"/>
      </a:lt2>
      <a:accent1>
        <a:srgbClr val="00FFFF"/>
      </a:accent1>
      <a:accent2>
        <a:srgbClr val="EEFF41"/>
      </a:accent2>
      <a:accent3>
        <a:srgbClr val="FAFFCB"/>
      </a:accent3>
      <a:accent4>
        <a:srgbClr val="A6FFFF"/>
      </a:accent4>
      <a:accent5>
        <a:srgbClr val="F5FF92"/>
      </a:accent5>
      <a:accent6>
        <a:srgbClr val="00123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17637</TotalTime>
  <Words>461</Words>
  <Application>Microsoft Office PowerPoint</Application>
  <PresentationFormat>On-screen Show (16:9)</PresentationFormat>
  <Paragraphs>50</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Comic Sans MS</vt:lpstr>
      <vt:lpstr>Montserrat Thin</vt:lpstr>
      <vt:lpstr>Montserrat Medium</vt:lpstr>
      <vt:lpstr>Montserrat</vt:lpstr>
      <vt:lpstr>Earth Hour Social Media XL by Slidesgo</vt:lpstr>
      <vt:lpstr>Earthquakes</vt:lpstr>
      <vt:lpstr>What Is an Earthquake? </vt:lpstr>
      <vt:lpstr>The different types of tectonic plate boundaries that cause earthquakes</vt:lpstr>
      <vt:lpstr>Methods used to detect, measure and predict earthquakes.</vt:lpstr>
      <vt:lpstr>The effects/consequences of earthquakes on the environment.</vt:lpstr>
      <vt:lpstr>Solutions for earthquakes </vt:lpstr>
      <vt:lpstr>Methods used to detect,  measure and predict earthquakes</vt:lpstr>
      <vt:lpstr>The impacts of earthquakes on the natural environment and ecosystem and what are the natural causes of earthquakes</vt:lpstr>
      <vt:lpstr>Websites we used to find information: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Lenovo</dc:creator>
  <cp:lastModifiedBy>Lenovo</cp:lastModifiedBy>
  <cp:revision>27</cp:revision>
  <dcterms:modified xsi:type="dcterms:W3CDTF">2023-05-18T13:32:42Z</dcterms:modified>
</cp:coreProperties>
</file>