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8D2EE-5E3E-DA67-5206-5C7017CCF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2C29DF-3C27-3E5E-47D8-7BB0806C5E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A1253-BB0B-7316-0CB1-D577AA621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E25B-357E-451E-A612-6D07F4E48C5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0D65B-3133-999C-19F9-6499D9E10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80948-65FC-C94A-82F2-35AA69DDC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098E-0299-494F-95BA-888CF364D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AC434-7071-9205-1555-B7107F5D6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E5F643-E585-61D9-D8FF-F4B9DB828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91799-DBD5-A9E7-D877-BE1B4460D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E25B-357E-451E-A612-6D07F4E48C5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D8BA2-FA9F-4AEA-3094-4318BCB73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3B452-4AFE-61BF-E4E5-D0F49D6A3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098E-0299-494F-95BA-888CF364D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31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BFEA-D152-73BA-F16A-04D038D98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07F7B6-FB60-A7BD-A647-9A1AB9471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EF883-6197-2B66-433B-E52927DA3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E25B-357E-451E-A612-6D07F4E48C5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0A78E-B256-E688-0966-31C1F840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310E9-DF27-1BBC-34A9-024108505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098E-0299-494F-95BA-888CF364D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04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C9BC1-69F9-607A-6EBF-F0E6DD9E6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D8372-2DAF-C03A-1662-A8363C967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A1182-43B0-3088-B8E1-3DAF604A8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E25B-357E-451E-A612-6D07F4E48C5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15909-9B7E-FF02-242F-ACEEA119E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8683E-10D6-4D28-11BA-1D39336B8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098E-0299-494F-95BA-888CF364D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28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4AA3C-874F-386A-E28C-3A60F2973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4FEBD-107E-3D72-DF04-11AB71561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F6E5D-0A31-60C0-5656-2D9EF83C3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E25B-357E-451E-A612-6D07F4E48C5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1563C-1A35-21BB-6EA4-CBD9C0F5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BD9CD-E9DE-2B61-64A6-3AE51DFBD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098E-0299-494F-95BA-888CF364D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6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42F7D-CB35-ADE3-7B9B-8BDB21F8D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CE3DC-7C18-6028-0669-0608544923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91A642-8860-FDB1-64FC-278D703CB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42B5E-12B8-C554-8760-F16886CF7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E25B-357E-451E-A612-6D07F4E48C5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1D1B9-3502-7D44-EA6B-9724AEEEF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DB91B-56EA-D3A1-E809-2CA18C30E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098E-0299-494F-95BA-888CF364D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48D9E-FCA4-1648-C569-9259CC9C2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B8651-1B50-8916-2A00-2FC5EDB01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86251-EAD7-F102-E644-D80488D29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69AD48-C0EF-974E-FBB4-B4C64F35DE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51A3B2-D0EB-9DC8-AB2C-2A51C9AE3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822CD6-B1FF-75D6-B776-8F286BF00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E25B-357E-451E-A612-6D07F4E48C5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6E52C5-CE0F-8FFA-39FF-162F83F59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E1C362-4740-A3B7-E51E-5B5623429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098E-0299-494F-95BA-888CF364D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6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C8F60-3860-2C27-6B26-229D03459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7CCB52-D7AE-675F-BAA6-2C614B45D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E25B-357E-451E-A612-6D07F4E48C5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EFBEBB-D314-FC43-A183-9BB6A023C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8B87F-6C36-0A10-4969-F96F5ED55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098E-0299-494F-95BA-888CF364D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1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90E71B-A7E9-6B95-B52D-B41A3F5D2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E25B-357E-451E-A612-6D07F4E48C5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A95500-F431-80AA-C0A0-74D7C48EB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5B31E-DAEC-CC63-CE60-02855A32A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098E-0299-494F-95BA-888CF364D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5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096C5-5741-7362-16B5-BE169C66D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48181-99AA-6C60-7A08-081E507AE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DC6741-5DD4-7294-A78B-A96BB4359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E95355-544D-8571-3F74-4F62A452F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E25B-357E-451E-A612-6D07F4E48C5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8BE60-2244-46BC-B6C6-94C20AC8A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F85D83-52D0-75BD-3434-CDDB33A4B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098E-0299-494F-95BA-888CF364D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9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1A373-0F29-C4E7-77C4-E6386297E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AD3FE4-3DE5-2EC9-930E-7958EAB58E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EC1195-7B6F-8C9D-A702-D252BDF64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0E112-292D-979A-4812-DE990063F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E25B-357E-451E-A612-6D07F4E48C5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72A23C-6CC9-2753-D1AE-3269443CD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32E8BC-7B0A-ACA8-C6E2-4586686F9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098E-0299-494F-95BA-888CF364D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CE55CE-D82D-1D4E-A732-A8F1E514D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EECB4A-1164-A3F1-3372-F6DC73479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B86B5-11F6-E35D-53E0-6179E95E18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DE25B-357E-451E-A612-6D07F4E48C5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BE8B9-CCBB-7CDE-50AE-2A45D8AC3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8EF65-DFFE-BE4B-4482-17AA486D3D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3098E-0299-494F-95BA-888CF364D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4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3F8F9F4-2799-9075-969C-D0C7AB1CB506}"/>
              </a:ext>
            </a:extLst>
          </p:cNvPr>
          <p:cNvSpPr txBox="1">
            <a:spLocks/>
          </p:cNvSpPr>
          <p:nvPr/>
        </p:nvSpPr>
        <p:spPr>
          <a:xfrm>
            <a:off x="2028824" y="1274763"/>
            <a:ext cx="879157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>
                <a:latin typeface="Times New Roman" panose="02020603050405020304" pitchFamily="18" charset="0"/>
              </a:rPr>
              <a:t>Improving Your Community </a:t>
            </a:r>
            <a:br>
              <a:rPr lang="en-US" b="1" cap="none">
                <a:latin typeface="Times New Roman" panose="02020603050405020304" pitchFamily="18" charset="0"/>
              </a:rPr>
            </a:br>
            <a:r>
              <a:rPr lang="en-US" b="1" cap="none">
                <a:latin typeface="Times New Roman" panose="02020603050405020304" pitchFamily="18" charset="0"/>
              </a:rPr>
              <a:t>Water Crisis</a:t>
            </a:r>
            <a:endParaRPr lang="en-US" b="1" cap="none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9B5E3AC8-748F-2074-2E5C-156C29B6193A}"/>
              </a:ext>
            </a:extLst>
          </p:cNvPr>
          <p:cNvSpPr txBox="1">
            <a:spLocks/>
          </p:cNvSpPr>
          <p:nvPr/>
        </p:nvSpPr>
        <p:spPr>
          <a:xfrm>
            <a:off x="2028824" y="3754438"/>
            <a:ext cx="879157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Fares Khoury            laith ma’sher             saif hijazeen</a:t>
            </a:r>
          </a:p>
          <a:p>
            <a:pPr algn="ctr"/>
            <a:r>
              <a:rPr lang="en-US"/>
              <a:t>Grade : 7 (a)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247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2023-05-18T13:31:11Z</dcterms:created>
  <dcterms:modified xsi:type="dcterms:W3CDTF">2023-05-18T13:31:18Z</dcterms:modified>
</cp:coreProperties>
</file>