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3" r:id="rId3"/>
    <p:sldId id="262" r:id="rId4"/>
    <p:sldId id="256" r:id="rId5"/>
    <p:sldId id="264" r:id="rId6"/>
    <p:sldId id="259" r:id="rId7"/>
    <p:sldId id="265" r:id="rId8"/>
    <p:sldId id="266" r:id="rId9"/>
    <p:sldId id="270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575;&#1604;&#1585;&#1610;&#1575;&#1590;&#1610;&#1575;&#1578;-&#1601;&#1575;&#1585;&#1587;%20&#1582;&#1608;&#1585;&#161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/>
              <a:t>معدل الأمطار السنوية في مناطق الأردن المختلفة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'[الرياضيات-فارس خوري.xlsx]Sheet1'!$A$13</c:f>
              <c:strCache>
                <c:ptCount val="1"/>
                <c:pt idx="0">
                  <c:v>North Jordan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7-4111-9A1A-AADAA9F08172}"/>
            </c:ext>
          </c:extLst>
        </c:ser>
        <c:ser>
          <c:idx val="1"/>
          <c:order val="1"/>
          <c:tx>
            <c:strRef>
              <c:f>'[الرياضيات-فارس خوري.xlsx]Sheet1'!$A$14</c:f>
              <c:strCache>
                <c:ptCount val="1"/>
                <c:pt idx="0">
                  <c:v>Mid Jordan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7-4111-9A1A-AADAA9F08172}"/>
            </c:ext>
          </c:extLst>
        </c:ser>
        <c:ser>
          <c:idx val="2"/>
          <c:order val="2"/>
          <c:tx>
            <c:strRef>
              <c:f>'[الرياضيات-فارس خوري.xlsx]Sheet1'!$A$15</c:f>
              <c:strCache>
                <c:ptCount val="1"/>
                <c:pt idx="0">
                  <c:v>West Jordan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7-4111-9A1A-AADAA9F08172}"/>
            </c:ext>
          </c:extLst>
        </c:ser>
        <c:ser>
          <c:idx val="3"/>
          <c:order val="3"/>
          <c:tx>
            <c:strRef>
              <c:f>'[الرياضيات-فارس خوري.xlsx]Sheet1'!$A$16</c:f>
              <c:strCache>
                <c:ptCount val="1"/>
                <c:pt idx="0">
                  <c:v>South Jordan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خوري.xlsx]Sheet1'!$B$16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7-4111-9A1A-AADAA9F08172}"/>
            </c:ext>
          </c:extLst>
        </c:ser>
        <c:ser>
          <c:idx val="4"/>
          <c:order val="4"/>
          <c:tx>
            <c:strRef>
              <c:f>'[الرياضيات-فارس خوري.xlsx]Sheet1'!$A$17</c:f>
              <c:strCache>
                <c:ptCount val="1"/>
                <c:pt idx="0">
                  <c:v>Aghwar North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خوري.xlsx]Sheet1'!$B$17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47-4111-9A1A-AADAA9F08172}"/>
            </c:ext>
          </c:extLst>
        </c:ser>
        <c:ser>
          <c:idx val="5"/>
          <c:order val="5"/>
          <c:tx>
            <c:strRef>
              <c:f>'[الرياضيات-فارس خوري.xlsx]Sheet1'!$A$18</c:f>
              <c:strCache>
                <c:ptCount val="1"/>
                <c:pt idx="0">
                  <c:v>Aghwar South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خوري.xlsx]Sheet1'!$B$18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47-4111-9A1A-AADAA9F08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134872"/>
        <c:axId val="517132712"/>
      </c:barChart>
      <c:catAx>
        <c:axId val="51713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32712"/>
        <c:crosses val="autoZero"/>
        <c:auto val="1"/>
        <c:lblAlgn val="ctr"/>
        <c:lblOffset val="100"/>
        <c:noMultiLvlLbl val="0"/>
      </c:catAx>
      <c:valAx>
        <c:axId val="51713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3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D095-5807-46A3-A7EB-C2EBAFB7BEF4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40A8D-A497-4DCD-9E3A-89F89905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40A8D-A497-4DCD-9E3A-89F8990506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50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4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5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48F1-6ADF-4EDD-ADF9-610D9CB05B2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ernusa.org/story/water-scarcity-solutions-that-work/#Build%20Community%20Focus%20and%20Ownership%20Around%20Local%20Water%20Systems%20and%20Resources%E2%80%A6" TargetMode="External"/><Relationship Id="rId2" Type="http://schemas.openxmlformats.org/officeDocument/2006/relationships/hyperlink" Target="http://www.allofjo.net/index.php?page=article&amp;id=1405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ldwaterforum7.org/understanding-the-water-crisis-causes-effects-and-solutions/#:~:text=Effects%20of%20the%20Water%20Crisis%201%20Human%20Health,of%20natural%20habitats.%20...%204%20Socioeconomic%20Development%2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9BBE-C11E-B1A5-83F5-F40653EC0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0" cap="none" dirty="0">
                <a:effectLst/>
                <a:latin typeface="Times New Roman" panose="02020603050405020304" pitchFamily="18" charset="0"/>
              </a:rPr>
              <a:t>Improving Your Community </a:t>
            </a:r>
            <a:br>
              <a:rPr lang="en-US" b="1" i="0" cap="none" dirty="0">
                <a:effectLst/>
                <a:latin typeface="Times New Roman" panose="02020603050405020304" pitchFamily="18" charset="0"/>
              </a:rPr>
            </a:br>
            <a:r>
              <a:rPr lang="en-US" b="1" i="0" cap="none" dirty="0">
                <a:effectLst/>
                <a:latin typeface="Times New Roman" panose="02020603050405020304" pitchFamily="18" charset="0"/>
              </a:rPr>
              <a:t>Water Crisis</a:t>
            </a:r>
            <a:endParaRPr lang="en-US" b="1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2EF94-3FA6-3D6B-5FD3-F520A3F11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Fares Khoury            laith </a:t>
            </a:r>
            <a:r>
              <a:rPr lang="en-US" dirty="0" err="1"/>
              <a:t>ma’sher</a:t>
            </a:r>
            <a:r>
              <a:rPr lang="en-US" dirty="0"/>
              <a:t>             </a:t>
            </a:r>
            <a:r>
              <a:rPr lang="en-US" dirty="0" err="1"/>
              <a:t>saif</a:t>
            </a:r>
            <a:r>
              <a:rPr lang="en-US" dirty="0"/>
              <a:t> </a:t>
            </a:r>
            <a:r>
              <a:rPr lang="en-US" dirty="0" err="1"/>
              <a:t>hijazeen</a:t>
            </a:r>
            <a:endParaRPr lang="en-US" dirty="0"/>
          </a:p>
          <a:p>
            <a:pPr algn="ctr"/>
            <a:r>
              <a:rPr lang="en-US" dirty="0"/>
              <a:t>Grade : 7 (a)</a:t>
            </a:r>
          </a:p>
        </p:txBody>
      </p:sp>
    </p:spTree>
    <p:extLst>
      <p:ext uri="{BB962C8B-B14F-4D97-AF65-F5344CB8AC3E}">
        <p14:creationId xmlns:p14="http://schemas.microsoft.com/office/powerpoint/2010/main" val="34193543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C3C8-8215-D91E-5CCE-DFCEFBA5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BC274E-A1C2-82A4-5067-9FF11FCFC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299651"/>
              </p:ext>
            </p:extLst>
          </p:nvPr>
        </p:nvGraphicFramePr>
        <p:xfrm>
          <a:off x="1336431" y="1505242"/>
          <a:ext cx="7821637" cy="473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5596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534-889A-36F8-2670-85754271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46143F-69C8-6773-4583-B7F7B3CD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93516"/>
          </a:xfrm>
        </p:spPr>
        <p:txBody>
          <a:bodyPr>
            <a:noAutofit/>
          </a:bodyPr>
          <a:lstStyle/>
          <a:p>
            <a:r>
              <a:rPr lang="ar-JO" sz="1700" b="0" i="0" dirty="0">
                <a:solidFill>
                  <a:srgbClr val="333333"/>
                </a:solidFill>
                <a:effectLst/>
                <a:latin typeface="Aspira Webfont"/>
              </a:rPr>
              <a:t>ا</a:t>
            </a:r>
            <a:r>
              <a:rPr lang="ar-JO" sz="1700" i="1" dirty="0">
                <a:effectLst/>
              </a:rPr>
              <a:t>امطار المنخفض الجوي تساهم برفع النسب المئوية للامطار</a:t>
            </a:r>
            <a:r>
              <a:rPr lang="ar-JO" sz="1700" dirty="0">
                <a:effectLst/>
              </a:rPr>
              <a:t>. كل الاردن. (</a:t>
            </a:r>
            <a:r>
              <a:rPr lang="en-US" sz="1700" dirty="0">
                <a:effectLst/>
              </a:rPr>
              <a:t>n.d.-a). http://www.allofjo.net/index.php?page=article&amp;id=140501 </a:t>
            </a:r>
          </a:p>
          <a:p>
            <a:r>
              <a:rPr lang="ar-JO" sz="1700" dirty="0">
                <a:hlinkClick r:id="rId2"/>
              </a:rPr>
              <a:t>امطار </a:t>
            </a:r>
            <a:r>
              <a:rPr lang="en-US" sz="1700" dirty="0">
                <a:hlinkClick r:id="rId2"/>
              </a:rPr>
              <a:t>allofjo.net)</a:t>
            </a:r>
            <a:r>
              <a:rPr lang="en-US" sz="1700" dirty="0"/>
              <a:t>/ </a:t>
            </a:r>
            <a:r>
              <a:rPr lang="ar-JO" sz="1700" dirty="0"/>
              <a:t>كل الاردن</a:t>
            </a:r>
            <a:endParaRPr lang="en-US" sz="1700" dirty="0"/>
          </a:p>
          <a:p>
            <a:r>
              <a:rPr lang="en-US" sz="1700" b="0" i="0" dirty="0">
                <a:effectLst/>
                <a:latin typeface="Aspira Webfont"/>
              </a:rPr>
              <a:t>9 Water scarcity solutions - and why they work/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Aspira Webfont"/>
                <a:hlinkClick r:id="rId3"/>
              </a:rPr>
              <a:t>https://www.concernusa.org/story/water-scarcity-solutions-that-work/#Build%20Community%20Focus%20and%20Ownership%20Around%20Local%20Water%20Systems%20and%20Resources%E2%80%A6/Concern Worldwide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Aspira Webfont"/>
              </a:rPr>
              <a:t>/</a:t>
            </a:r>
            <a:r>
              <a:rPr lang="en-US" sz="1700" b="0" i="0" dirty="0">
                <a:effectLst/>
                <a:latin typeface="Aspira Webfont"/>
              </a:rPr>
              <a:t>April 15, 2022</a:t>
            </a:r>
          </a:p>
          <a:p>
            <a:r>
              <a:rPr lang="en-US" sz="1700" dirty="0">
                <a:effectLst/>
              </a:rPr>
              <a:t>Team, W. (2023, May 6). </a:t>
            </a:r>
            <a:r>
              <a:rPr lang="en-US" sz="1700" i="1" dirty="0">
                <a:effectLst/>
              </a:rPr>
              <a:t>Understanding the water crisis: Causes, effects, and solutions</a:t>
            </a:r>
            <a:r>
              <a:rPr lang="en-US" sz="1700" dirty="0">
                <a:effectLst/>
              </a:rPr>
              <a:t>. WWF7 Water Resources. </a:t>
            </a:r>
            <a:r>
              <a:rPr lang="en-US" sz="1700" dirty="0">
                <a:effectLst/>
                <a:hlinkClick r:id="rId4"/>
              </a:rPr>
              <a:t>https://worldwaterforum7.org/understanding-the-water-crisis-causes-effects-and-solutions/#:~:text=Effects%20of%20the%20Water%20Crisis%201%20Human%20Health,of%20natural%20habitats.%20...%204%20Socioeconomic%20Development%20 </a:t>
            </a:r>
            <a:endParaRPr lang="en-US" sz="1700" dirty="0">
              <a:effectLst/>
            </a:endParaRPr>
          </a:p>
          <a:p>
            <a:endParaRPr lang="en-US" sz="1700" b="0" i="0" dirty="0">
              <a:effectLst/>
              <a:latin typeface="Aspira Webfont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126947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4BC5-A427-4C76-545A-E924393E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6C25-0AF2-BDDB-9DCC-D9562C08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928882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DC8B-AC86-6BA1-0C56-C6892B01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good community</a:t>
            </a:r>
          </a:p>
        </p:txBody>
      </p:sp>
      <p:pic>
        <p:nvPicPr>
          <p:cNvPr id="4" name="Picture 4" descr="ADHD Friendly Jobs: Career Advice">
            <a:extLst>
              <a:ext uri="{FF2B5EF4-FFF2-40B4-BE49-F238E27FC236}">
                <a16:creationId xmlns:a16="http://schemas.microsoft.com/office/drawing/2014/main" id="{DB0555C1-F83B-3E26-6A35-EB9AF99A2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0" y="2309140"/>
            <a:ext cx="45148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CE6D5B7-82F1-C6FF-A55A-56461BE68F32}"/>
              </a:ext>
            </a:extLst>
          </p:cNvPr>
          <p:cNvSpPr txBox="1">
            <a:spLocks/>
          </p:cNvSpPr>
          <p:nvPr/>
        </p:nvSpPr>
        <p:spPr>
          <a:xfrm>
            <a:off x="5725550" y="2309139"/>
            <a:ext cx="6100435" cy="454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Healthy people in the community, can benefit their country and build it together!</a:t>
            </a:r>
          </a:p>
          <a:p>
            <a:r>
              <a:rPr lang="en-US" sz="3000" dirty="0"/>
              <a:t>They should have their basic needs from food, education and clean water! </a:t>
            </a:r>
            <a:br>
              <a:rPr lang="en-US" sz="3000" dirty="0"/>
            </a:br>
            <a:endParaRPr lang="en-US" sz="3000" dirty="0"/>
          </a:p>
          <a:p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149135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FE5A-6ADF-5E88-7F6F-28119950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Improving community </a:t>
            </a:r>
          </a:p>
        </p:txBody>
      </p:sp>
      <p:pic>
        <p:nvPicPr>
          <p:cNvPr id="1026" name="Picture 2" descr="What you need to know about the global water crisis in photos and ...">
            <a:extLst>
              <a:ext uri="{FF2B5EF4-FFF2-40B4-BE49-F238E27FC236}">
                <a16:creationId xmlns:a16="http://schemas.microsoft.com/office/drawing/2014/main" id="{4C30D59A-D0DE-BF79-245D-C6AFEE1BF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9" y="3938410"/>
            <a:ext cx="4070822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larm of each drop: The water crisis in India">
            <a:extLst>
              <a:ext uri="{FF2B5EF4-FFF2-40B4-BE49-F238E27FC236}">
                <a16:creationId xmlns:a16="http://schemas.microsoft.com/office/drawing/2014/main" id="{53610A1F-A4E8-7085-FCC1-CB3BED65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3" y="1209820"/>
            <a:ext cx="4070823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2D3EB-4931-CDD2-3BE6-777780430266}"/>
              </a:ext>
            </a:extLst>
          </p:cNvPr>
          <p:cNvSpPr txBox="1"/>
          <p:nvPr/>
        </p:nvSpPr>
        <p:spPr>
          <a:xfrm>
            <a:off x="4398801" y="1209820"/>
            <a:ext cx="77354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Lack of clean water can lead to diseases dryness and deaths for both humans and plants.</a:t>
            </a:r>
          </a:p>
          <a:p>
            <a:r>
              <a:rPr lang="en-US" sz="3000" dirty="0"/>
              <a:t>Sick people cant build their countries or start projects.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In the following slides we’ll talk about how securing clean water can improve our </a:t>
            </a:r>
          </a:p>
          <a:p>
            <a:r>
              <a:rPr lang="en-US" sz="3000" dirty="0"/>
              <a:t>community.</a:t>
            </a:r>
          </a:p>
          <a:p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367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6425-20B5-485D-8867-4EA2D63BD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421" y="-1299561"/>
            <a:ext cx="9144000" cy="2387600"/>
          </a:xfrm>
        </p:spPr>
        <p:txBody>
          <a:bodyPr/>
          <a:lstStyle/>
          <a:p>
            <a:pPr algn="ctr"/>
            <a:r>
              <a:rPr lang="en-US" dirty="0"/>
              <a:t>Water crisis in </a:t>
            </a:r>
            <a:r>
              <a:rPr lang="en-US" dirty="0" err="1"/>
              <a:t>jordan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79BFF-7FDE-44C7-930A-5C937F338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045" y="1582309"/>
            <a:ext cx="7616737" cy="1250741"/>
          </a:xfrm>
        </p:spPr>
        <p:txBody>
          <a:bodyPr>
            <a:normAutofit fontScale="25000" lnSpcReduction="20000"/>
          </a:bodyPr>
          <a:lstStyle/>
          <a:p>
            <a:r>
              <a:rPr lang="en-US" sz="12000" cap="none" dirty="0">
                <a:solidFill>
                  <a:schemeClr val="tx1"/>
                </a:solidFill>
              </a:rPr>
              <a:t>Jordan’s water resources are rapidly depleting and without significant interventions, the situation is likely to deteriorate further.</a:t>
            </a:r>
          </a:p>
          <a:p>
            <a:r>
              <a:rPr lang="en-US" sz="12000" cap="none" dirty="0">
                <a:solidFill>
                  <a:schemeClr val="tx1"/>
                </a:solidFill>
              </a:rPr>
              <a:t> In Jordan, less than 100 cubic meters of renewable water resources are available per person annually, which is already significantly below the 500 cubic meters threshold of ‘absolute water scarcity’.</a:t>
            </a:r>
          </a:p>
          <a:p>
            <a:endParaRPr lang="en-US" sz="12000" cap="none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2000" cap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9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Downward Graph Clipart | Free Images at Clker.com - vector clip art ...">
            <a:extLst>
              <a:ext uri="{FF2B5EF4-FFF2-40B4-BE49-F238E27FC236}">
                <a16:creationId xmlns:a16="http://schemas.microsoft.com/office/drawing/2014/main" id="{E5562088-E689-5730-AECA-53C3B7E2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34" y="2776109"/>
            <a:ext cx="3100780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169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6214-FDB8-F3A3-C5C0-E27B171D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8C9B-F9E0-2C9F-9BA6-5CA588967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27" y="2249487"/>
            <a:ext cx="7622760" cy="3541714"/>
          </a:xfrm>
        </p:spPr>
        <p:txBody>
          <a:bodyPr>
            <a:normAutofit fontScale="32500" lnSpcReduction="20000"/>
          </a:bodyPr>
          <a:lstStyle/>
          <a:p>
            <a:r>
              <a:rPr lang="en-US" sz="9600" cap="none" dirty="0"/>
              <a:t>Water stress levels are expected to increase at an average annual rate of 1%–1.5% until 2100, making more than 90% of low-income households in </a:t>
            </a:r>
            <a:r>
              <a:rPr lang="en-US" sz="9600" dirty="0"/>
              <a:t>J</a:t>
            </a:r>
            <a:r>
              <a:rPr lang="en-US" sz="9600" cap="none" dirty="0"/>
              <a:t>ordan subject to critical water vulnerability.</a:t>
            </a:r>
          </a:p>
          <a:p>
            <a:endParaRPr lang="en-US" dirty="0"/>
          </a:p>
        </p:txBody>
      </p:sp>
      <p:pic>
        <p:nvPicPr>
          <p:cNvPr id="5122" name="Picture 2" descr="امام رئيس الوزراء .. مواطن أردني يتلقى فاتورة مياه بـ(1144) دينار ...">
            <a:extLst>
              <a:ext uri="{FF2B5EF4-FFF2-40B4-BE49-F238E27FC236}">
                <a16:creationId xmlns:a16="http://schemas.microsoft.com/office/drawing/2014/main" id="{7394F22B-B509-E578-0984-498F29D8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87" y="1252025"/>
            <a:ext cx="3006969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778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1AB-46FB-4B56-B4AA-B376B01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</a:t>
            </a:r>
          </a:p>
        </p:txBody>
      </p:sp>
      <p:pic>
        <p:nvPicPr>
          <p:cNvPr id="2050" name="Picture 2" descr="South Africa's Water Crisis: Cape Town has less than 100 days of water left">
            <a:extLst>
              <a:ext uri="{FF2B5EF4-FFF2-40B4-BE49-F238E27FC236}">
                <a16:creationId xmlns:a16="http://schemas.microsoft.com/office/drawing/2014/main" id="{E94F7F59-CF9B-5E50-E5FE-A3BDE060B6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2" y="2249488"/>
            <a:ext cx="4797083" cy="29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3326F-18F6-E46C-8083-3114D743A494}"/>
              </a:ext>
            </a:extLst>
          </p:cNvPr>
          <p:cNvSpPr txBox="1">
            <a:spLocks/>
          </p:cNvSpPr>
          <p:nvPr/>
        </p:nvSpPr>
        <p:spPr>
          <a:xfrm>
            <a:off x="796000" y="2123880"/>
            <a:ext cx="5435988" cy="411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A350E-9E6E-E169-3F5B-2D425D3C314D}"/>
              </a:ext>
            </a:extLst>
          </p:cNvPr>
          <p:cNvSpPr txBox="1"/>
          <p:nvPr/>
        </p:nvSpPr>
        <p:spPr>
          <a:xfrm>
            <a:off x="818276" y="2249488"/>
            <a:ext cx="6105378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/>
              <a:t>The causes of the water crisis are varied and include: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Climate change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Population growth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Urbanization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Poor governance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29515816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E5EA-0B28-1A4D-4CA9-513CDE26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Consequences of water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47D3-C4E3-21A4-1828-78A14F859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35" y="1939998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Roboto" panose="02000000000000000000" pitchFamily="2" charset="0"/>
              </a:rPr>
              <a:t>C</a:t>
            </a:r>
            <a:r>
              <a:rPr lang="en-US" b="0" i="0" dirty="0">
                <a:effectLst/>
                <a:latin typeface="Roboto" panose="02000000000000000000" pitchFamily="2" charset="0"/>
              </a:rPr>
              <a:t>onsequences of the water crisis are severe and far-reaching, including: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Health risks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Roboto" panose="02000000000000000000" pitchFamily="2" charset="0"/>
              </a:rPr>
              <a:t>F</a:t>
            </a:r>
            <a:r>
              <a:rPr lang="en-US" b="0" i="0" dirty="0">
                <a:effectLst/>
                <a:latin typeface="Roboto" panose="02000000000000000000" pitchFamily="2" charset="0"/>
              </a:rPr>
              <a:t>ood insecurity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</a:rPr>
              <a:t>E</a:t>
            </a:r>
            <a:r>
              <a:rPr lang="en-US" b="0" i="0" dirty="0">
                <a:effectLst/>
                <a:latin typeface="Roboto" panose="02000000000000000000" pitchFamily="2" charset="0"/>
              </a:rPr>
              <a:t>conomic costs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</a:rPr>
              <a:t>S</a:t>
            </a:r>
            <a:r>
              <a:rPr lang="en-US" b="0" i="0" dirty="0">
                <a:effectLst/>
                <a:latin typeface="Roboto" panose="02000000000000000000" pitchFamily="2" charset="0"/>
              </a:rPr>
              <a:t>ocial and political instability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Environmental degradation.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83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D7B5-93DB-CFA1-E200-36E0C3D4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Solutions to lack of clean water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8265-2878-7F7C-A1DE-473AB0BB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0911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serifastd-light-webfont"/>
              </a:rPr>
              <a:t>Provide clean, safe water to those who need it most.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Protect (or improve) the quality of available water in an area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Collect and store rainwater to use later on.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Collect and store rainwater to use later on.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Find more effective ways of using the water we need in our day-to-day lives.</a:t>
            </a:r>
            <a:endParaRPr lang="en-US" b="1" i="0" dirty="0">
              <a:effectLst/>
              <a:latin typeface="serifastd-light-webfon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22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534-889A-36F8-2670-85754271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51A6-7626-FF49-C30F-CD5EF3C0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sum up, there is a serious issue with the availability of clean water all over the world and Jordan Is affected by this issue. </a:t>
            </a:r>
          </a:p>
          <a:p>
            <a:r>
              <a:rPr lang="en-US" dirty="0"/>
              <a:t>Lack of clean water causes many issues related to environmental and political situation.</a:t>
            </a:r>
          </a:p>
          <a:p>
            <a:r>
              <a:rPr lang="en-US" dirty="0"/>
              <a:t>This issue also has many sequences and can be solved in many ways, as mentioned.</a:t>
            </a:r>
          </a:p>
        </p:txBody>
      </p:sp>
    </p:spTree>
    <p:extLst>
      <p:ext uri="{BB962C8B-B14F-4D97-AF65-F5344CB8AC3E}">
        <p14:creationId xmlns:p14="http://schemas.microsoft.com/office/powerpoint/2010/main" val="232627886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1528</TotalTime>
  <Words>545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Aspira Webfont</vt:lpstr>
      <vt:lpstr>Calibri</vt:lpstr>
      <vt:lpstr>Roboto</vt:lpstr>
      <vt:lpstr>serifastd-light-webfont</vt:lpstr>
      <vt:lpstr>Times New Roman</vt:lpstr>
      <vt:lpstr>Tw Cen MT</vt:lpstr>
      <vt:lpstr>Wingdings</vt:lpstr>
      <vt:lpstr>Circuit</vt:lpstr>
      <vt:lpstr>Improving Your Community  Water Crisis</vt:lpstr>
      <vt:lpstr>A good community</vt:lpstr>
      <vt:lpstr>Improving community </vt:lpstr>
      <vt:lpstr>Water crisis in jordan </vt:lpstr>
      <vt:lpstr>Expectations</vt:lpstr>
      <vt:lpstr>Causes</vt:lpstr>
      <vt:lpstr>Consequences of water crisis</vt:lpstr>
      <vt:lpstr>Some Solutions to lack of clean water </vt:lpstr>
      <vt:lpstr>Wrap Up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crisis</dc:title>
  <dc:creator>Dima Naim Mohammad AbuSharkh</dc:creator>
  <cp:lastModifiedBy>ADMIN</cp:lastModifiedBy>
  <cp:revision>9</cp:revision>
  <dcterms:created xsi:type="dcterms:W3CDTF">2023-05-04T08:28:13Z</dcterms:created>
  <dcterms:modified xsi:type="dcterms:W3CDTF">2023-05-18T13:18:56Z</dcterms:modified>
</cp:coreProperties>
</file>