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9DBC-9694-E0C1-DA8A-B2ED5EE860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8F5439-1594-8780-48C0-CE3AAF35DC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39BBAB-6A2C-59FF-0776-92138B7D9D7D}"/>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5" name="Footer Placeholder 4">
            <a:extLst>
              <a:ext uri="{FF2B5EF4-FFF2-40B4-BE49-F238E27FC236}">
                <a16:creationId xmlns:a16="http://schemas.microsoft.com/office/drawing/2014/main" id="{22AAA3D1-29C7-4F0F-09B4-078E38DB89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76F6A7-96AA-0244-8CC0-8F05F7AE802D}"/>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376687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DDC2B-C3A8-E329-3A81-09B91CF444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4DAE43-BAEE-E0B4-08FD-F9492EF7C9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C98E8-F878-388D-09BC-28821B47D36F}"/>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5" name="Footer Placeholder 4">
            <a:extLst>
              <a:ext uri="{FF2B5EF4-FFF2-40B4-BE49-F238E27FC236}">
                <a16:creationId xmlns:a16="http://schemas.microsoft.com/office/drawing/2014/main" id="{758AD316-ED9D-33B6-0930-7DE87EEE6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D6A602-BDF1-BEE7-D28B-EA10AEF670FB}"/>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243144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FEF444-63C3-C2A0-48AA-A8CB75DF3E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CA5B67-B694-6EA7-22B7-00779DE528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6F351E-6DC2-2AFF-25D8-9D162B87EB64}"/>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5" name="Footer Placeholder 4">
            <a:extLst>
              <a:ext uri="{FF2B5EF4-FFF2-40B4-BE49-F238E27FC236}">
                <a16:creationId xmlns:a16="http://schemas.microsoft.com/office/drawing/2014/main" id="{5A27549A-B13B-C8F1-E75F-305052AE84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CF7B91-D069-9C43-D1F6-19627E86FA8D}"/>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3824381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3B72F-41D2-1B9D-F4B3-EFE91AB1AF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024C01-F927-2F8B-30E2-006DE17AC1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9E644-EDDA-BD18-E92F-630C597C63F7}"/>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5" name="Footer Placeholder 4">
            <a:extLst>
              <a:ext uri="{FF2B5EF4-FFF2-40B4-BE49-F238E27FC236}">
                <a16:creationId xmlns:a16="http://schemas.microsoft.com/office/drawing/2014/main" id="{40E09965-61FA-1877-D164-0FD1FDCA5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C74FF1-DFD9-EE86-D0F1-084317F73E20}"/>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1900242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4463-6BB1-98FE-A100-9A5BD0880B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5C8AB12-447E-1081-E5D6-A60D98A050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1E0B0F-F407-B154-7267-E42ADBFE98C6}"/>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5" name="Footer Placeholder 4">
            <a:extLst>
              <a:ext uri="{FF2B5EF4-FFF2-40B4-BE49-F238E27FC236}">
                <a16:creationId xmlns:a16="http://schemas.microsoft.com/office/drawing/2014/main" id="{52EA454D-125D-B2C7-66DB-4C0D52C352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54C46-E97E-3261-E01F-6D410B21B263}"/>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418123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454C-4BB9-298F-1DB7-302B090A78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5B1E4C-84A6-A5FC-DDF3-6DDBD3A532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B95573-4543-8B1B-DCB1-C9DDE54769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4F75FB-21F1-CFFD-21D0-E4505319F5C3}"/>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6" name="Footer Placeholder 5">
            <a:extLst>
              <a:ext uri="{FF2B5EF4-FFF2-40B4-BE49-F238E27FC236}">
                <a16:creationId xmlns:a16="http://schemas.microsoft.com/office/drawing/2014/main" id="{CD0D01FE-7225-2BBA-0A41-E4F0352A3D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27C602-72F9-4E0B-C516-91249329A895}"/>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420920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46984-8224-041C-E6D5-D00E31C8D6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A8ADF1-B7E5-D58D-3F5B-B7F7F849D7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051C02-E578-1435-31BE-180BCB8D3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26D455-D9C0-C24D-AB47-D5B71E925B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167B03-7A2C-C463-F02B-35C62CD619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6B8BEB-B991-22EA-DB89-77F1595CBAEC}"/>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8" name="Footer Placeholder 7">
            <a:extLst>
              <a:ext uri="{FF2B5EF4-FFF2-40B4-BE49-F238E27FC236}">
                <a16:creationId xmlns:a16="http://schemas.microsoft.com/office/drawing/2014/main" id="{B8610E87-32F6-4AF8-62A4-CEA9687516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CF87EC-3745-A777-F0E4-2C6D5F421F4C}"/>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119186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2EF11-352A-0825-648E-702A378BD3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E7DAD5-98E6-3B58-1F27-E4819025E6BC}"/>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4" name="Footer Placeholder 3">
            <a:extLst>
              <a:ext uri="{FF2B5EF4-FFF2-40B4-BE49-F238E27FC236}">
                <a16:creationId xmlns:a16="http://schemas.microsoft.com/office/drawing/2014/main" id="{1CE2DB31-36F9-ECAF-C0D1-43979DE372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75BFA6-712F-20F6-79F3-86348797D6FB}"/>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3196260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D3900-AF55-F3A4-7406-765323C20BDC}"/>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3" name="Footer Placeholder 2">
            <a:extLst>
              <a:ext uri="{FF2B5EF4-FFF2-40B4-BE49-F238E27FC236}">
                <a16:creationId xmlns:a16="http://schemas.microsoft.com/office/drawing/2014/main" id="{65B076CF-7859-DCD0-8871-700233662A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DD918B-B08A-0FA2-C1E0-C8A94A62A6C8}"/>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89159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6EE89-0C22-07EB-0C6A-B79543CEE9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2012C2-F585-0FAB-DB1A-9FA7A6C41C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586709-A0BE-F2DB-E7EE-8672E0DF6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E756AE-0E68-5AD5-9519-94A6A072AFFA}"/>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6" name="Footer Placeholder 5">
            <a:extLst>
              <a:ext uri="{FF2B5EF4-FFF2-40B4-BE49-F238E27FC236}">
                <a16:creationId xmlns:a16="http://schemas.microsoft.com/office/drawing/2014/main" id="{EFF77BA4-4C99-88F7-1B4B-DDFB5E0D01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853676-3361-5029-F20F-0FDFE146EE1A}"/>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1045634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242C-3354-B33A-B517-B28A8A568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D16C5F-5037-3D62-2392-4C124E767F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205BA4-6217-831B-5992-513279E80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416DB-CE18-8AAB-B922-DE0F2F51666C}"/>
              </a:ext>
            </a:extLst>
          </p:cNvPr>
          <p:cNvSpPr>
            <a:spLocks noGrp="1"/>
          </p:cNvSpPr>
          <p:nvPr>
            <p:ph type="dt" sz="half" idx="10"/>
          </p:nvPr>
        </p:nvSpPr>
        <p:spPr/>
        <p:txBody>
          <a:bodyPr/>
          <a:lstStyle/>
          <a:p>
            <a:fld id="{195A5E32-5AE4-4A45-B6CF-D66ED9FBD71A}" type="datetimeFigureOut">
              <a:rPr lang="en-US" smtClean="0"/>
              <a:t>5/16/2023</a:t>
            </a:fld>
            <a:endParaRPr lang="en-US"/>
          </a:p>
        </p:txBody>
      </p:sp>
      <p:sp>
        <p:nvSpPr>
          <p:cNvPr id="6" name="Footer Placeholder 5">
            <a:extLst>
              <a:ext uri="{FF2B5EF4-FFF2-40B4-BE49-F238E27FC236}">
                <a16:creationId xmlns:a16="http://schemas.microsoft.com/office/drawing/2014/main" id="{E32A9328-25C0-6CDF-7E23-DB9F7D536D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1DA09B-B606-12A1-1EF2-B5A4177EC732}"/>
              </a:ext>
            </a:extLst>
          </p:cNvPr>
          <p:cNvSpPr>
            <a:spLocks noGrp="1"/>
          </p:cNvSpPr>
          <p:nvPr>
            <p:ph type="sldNum" sz="quarter" idx="12"/>
          </p:nvPr>
        </p:nvSpPr>
        <p:spPr/>
        <p:txBody>
          <a:bodyPr/>
          <a:lstStyle/>
          <a:p>
            <a:fld id="{9A7A801A-6D9E-43B4-BC27-8659CBE35E2E}" type="slidenum">
              <a:rPr lang="en-US" smtClean="0"/>
              <a:t>‹#›</a:t>
            </a:fld>
            <a:endParaRPr lang="en-US"/>
          </a:p>
        </p:txBody>
      </p:sp>
    </p:spTree>
    <p:extLst>
      <p:ext uri="{BB962C8B-B14F-4D97-AF65-F5344CB8AC3E}">
        <p14:creationId xmlns:p14="http://schemas.microsoft.com/office/powerpoint/2010/main" val="295628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F920DA-D99E-3653-3E3C-677AD9EDAC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87C72C-16FB-D7DF-780E-7519E76D62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4E7CAE-8EDF-1B6F-C1A1-DB8D45463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A5E32-5AE4-4A45-B6CF-D66ED9FBD71A}" type="datetimeFigureOut">
              <a:rPr lang="en-US" smtClean="0"/>
              <a:t>5/16/2023</a:t>
            </a:fld>
            <a:endParaRPr lang="en-US"/>
          </a:p>
        </p:txBody>
      </p:sp>
      <p:sp>
        <p:nvSpPr>
          <p:cNvPr id="5" name="Footer Placeholder 4">
            <a:extLst>
              <a:ext uri="{FF2B5EF4-FFF2-40B4-BE49-F238E27FC236}">
                <a16:creationId xmlns:a16="http://schemas.microsoft.com/office/drawing/2014/main" id="{17BC3E49-CE2B-795A-9ADE-515A73B652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C2C073-B7A0-8E26-66D0-B18AD74925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A801A-6D9E-43B4-BC27-8659CBE35E2E}" type="slidenum">
              <a:rPr lang="en-US" smtClean="0"/>
              <a:t>‹#›</a:t>
            </a:fld>
            <a:endParaRPr lang="en-US"/>
          </a:p>
        </p:txBody>
      </p:sp>
    </p:spTree>
    <p:extLst>
      <p:ext uri="{BB962C8B-B14F-4D97-AF65-F5344CB8AC3E}">
        <p14:creationId xmlns:p14="http://schemas.microsoft.com/office/powerpoint/2010/main" val="146866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image" Target="../media/image7.png"/><Relationship Id="rId18" Type="http://schemas.openxmlformats.org/officeDocument/2006/relationships/slide" Target="slide9.xml"/><Relationship Id="rId3" Type="http://schemas.openxmlformats.org/officeDocument/2006/relationships/image" Target="../media/image2.png"/><Relationship Id="rId21" Type="http://schemas.openxmlformats.org/officeDocument/2006/relationships/image" Target="../media/image11.png"/><Relationship Id="rId7" Type="http://schemas.openxmlformats.org/officeDocument/2006/relationships/image" Target="../media/image4.png"/><Relationship Id="rId12" Type="http://schemas.openxmlformats.org/officeDocument/2006/relationships/slide" Target="slide6.xml"/><Relationship Id="rId17" Type="http://schemas.openxmlformats.org/officeDocument/2006/relationships/image" Target="../media/image9.png"/><Relationship Id="rId2" Type="http://schemas.openxmlformats.org/officeDocument/2006/relationships/image" Target="../media/image1.jpeg"/><Relationship Id="rId16" Type="http://schemas.openxmlformats.org/officeDocument/2006/relationships/slide" Target="slide8.xml"/><Relationship Id="rId20"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3.xml"/><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slide" Target="slide5.xml"/><Relationship Id="rId19" Type="http://schemas.openxmlformats.org/officeDocument/2006/relationships/image" Target="../media/image10.png"/><Relationship Id="rId4" Type="http://schemas.openxmlformats.org/officeDocument/2006/relationships/slide" Target="slide2.xml"/><Relationship Id="rId9" Type="http://schemas.openxmlformats.org/officeDocument/2006/relationships/image" Target="../media/image5.png"/><Relationship Id="rId14" Type="http://schemas.openxmlformats.org/officeDocument/2006/relationships/slide" Target="slide7.xml"/><Relationship Id="rId22" Type="http://schemas.openxmlformats.org/officeDocument/2006/relationships/slide" Target="slide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99" name="Rectangle 2093">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0" name="Right Triangle 2095">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98" name="Rectangle 2097">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Pin on Body Systems">
            <a:extLst>
              <a:ext uri="{FF2B5EF4-FFF2-40B4-BE49-F238E27FC236}">
                <a16:creationId xmlns:a16="http://schemas.microsoft.com/office/drawing/2014/main" id="{73A3A04A-B24D-059F-186E-D0FD33BF76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455" b="31783"/>
          <a:stretch/>
        </p:blipFill>
        <p:spPr bwMode="auto">
          <a:xfrm>
            <a:off x="2117147" y="937549"/>
            <a:ext cx="5829170" cy="497933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slz="http://schemas.microsoft.com/office/powerpoint/2016/slidezoom" Requires="pslz">
          <p:graphicFrame>
            <p:nvGraphicFramePr>
              <p:cNvPr id="5" name="Slide Zoom 4">
                <a:extLst>
                  <a:ext uri="{FF2B5EF4-FFF2-40B4-BE49-F238E27FC236}">
                    <a16:creationId xmlns:a16="http://schemas.microsoft.com/office/drawing/2014/main" id="{53DD90B3-3129-40D0-0AF5-0299E1DCCB41}"/>
                  </a:ext>
                </a:extLst>
              </p:cNvPr>
              <p:cNvGraphicFramePr>
                <a:graphicFrameLocks noChangeAspect="1"/>
              </p:cNvGraphicFramePr>
              <p:nvPr>
                <p:extLst>
                  <p:ext uri="{D42A27DB-BD31-4B8C-83A1-F6EECF244321}">
                    <p14:modId xmlns:p14="http://schemas.microsoft.com/office/powerpoint/2010/main" val="463075707"/>
                  </p:ext>
                </p:extLst>
              </p:nvPr>
            </p:nvGraphicFramePr>
            <p:xfrm>
              <a:off x="6925718" y="1347369"/>
              <a:ext cx="2072047" cy="955375"/>
            </p:xfrm>
            <a:graphic>
              <a:graphicData uri="http://schemas.microsoft.com/office/powerpoint/2016/slidezoom">
                <pslz:sldZm>
                  <pslz:sldZmObj sldId="259" cId="3797795793">
                    <pslz:zmPr id="{FC4ED763-8474-4C27-88CD-58DDFD99FE1C}" transitionDur="1000" showBg="0">
                      <p166:blipFill xmlns:p166="http://schemas.microsoft.com/office/powerpoint/2016/6/main">
                        <a:blip r:embed="rId3"/>
                        <a:stretch>
                          <a:fillRect/>
                        </a:stretch>
                      </p166:blipFill>
                      <p166:spPr xmlns:p166="http://schemas.microsoft.com/office/powerpoint/2016/6/main">
                        <a:xfrm>
                          <a:off x="0" y="0"/>
                          <a:ext cx="2072047" cy="955375"/>
                        </a:xfrm>
                        <a:prstGeom prst="rect">
                          <a:avLst/>
                        </a:prstGeom>
                      </p166:spPr>
                    </pslz:zmPr>
                  </pslz:sldZmObj>
                </pslz:sldZm>
              </a:graphicData>
            </a:graphic>
          </p:graphicFrame>
        </mc:Choice>
        <mc:Fallback>
          <p:pic>
            <p:nvPicPr>
              <p:cNvPr id="5" name="Slide Zoom 4">
                <a:hlinkClick r:id="rId4" action="ppaction://hlinksldjump"/>
                <a:extLst>
                  <a:ext uri="{FF2B5EF4-FFF2-40B4-BE49-F238E27FC236}">
                    <a16:creationId xmlns:a16="http://schemas.microsoft.com/office/drawing/2014/main" id="{53DD90B3-3129-40D0-0AF5-0299E1DCCB41}"/>
                  </a:ext>
                </a:extLst>
              </p:cNvPr>
              <p:cNvPicPr>
                <a:picLocks noGrp="1" noRot="1" noChangeAspect="1" noMove="1" noResize="1" noEditPoints="1" noAdjustHandles="1" noChangeArrowheads="1" noChangeShapeType="1"/>
              </p:cNvPicPr>
              <p:nvPr/>
            </p:nvPicPr>
            <p:blipFill>
              <a:blip r:embed="rId3"/>
              <a:stretch>
                <a:fillRect/>
              </a:stretch>
            </p:blipFill>
            <p:spPr>
              <a:xfrm>
                <a:off x="6925718" y="1347369"/>
                <a:ext cx="2072047" cy="955375"/>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7" name="Slide Zoom 6">
                <a:extLst>
                  <a:ext uri="{FF2B5EF4-FFF2-40B4-BE49-F238E27FC236}">
                    <a16:creationId xmlns:a16="http://schemas.microsoft.com/office/drawing/2014/main" id="{02217176-A03B-D014-070B-13855C85C339}"/>
                  </a:ext>
                </a:extLst>
              </p:cNvPr>
              <p:cNvGraphicFramePr>
                <a:graphicFrameLocks noChangeAspect="1"/>
              </p:cNvGraphicFramePr>
              <p:nvPr>
                <p:extLst>
                  <p:ext uri="{D42A27DB-BD31-4B8C-83A1-F6EECF244321}">
                    <p14:modId xmlns:p14="http://schemas.microsoft.com/office/powerpoint/2010/main" val="1175218952"/>
                  </p:ext>
                </p:extLst>
              </p:nvPr>
            </p:nvGraphicFramePr>
            <p:xfrm>
              <a:off x="6914562" y="2793200"/>
              <a:ext cx="2072047" cy="904253"/>
            </p:xfrm>
            <a:graphic>
              <a:graphicData uri="http://schemas.microsoft.com/office/powerpoint/2016/slidezoom">
                <pslz:sldZm>
                  <pslz:sldZmObj sldId="260" cId="1476579131">
                    <pslz:zmPr id="{2EAC828F-1194-4A24-BCB2-45F059D41DED}" transitionDur="1000" showBg="0">
                      <p166:blipFill xmlns:p166="http://schemas.microsoft.com/office/powerpoint/2016/6/main">
                        <a:blip r:embed="rId5"/>
                        <a:stretch>
                          <a:fillRect/>
                        </a:stretch>
                      </p166:blipFill>
                      <p166:spPr xmlns:p166="http://schemas.microsoft.com/office/powerpoint/2016/6/main">
                        <a:xfrm>
                          <a:off x="0" y="0"/>
                          <a:ext cx="2072047" cy="904253"/>
                        </a:xfrm>
                        <a:prstGeom prst="rect">
                          <a:avLst/>
                        </a:prstGeom>
                      </p166:spPr>
                    </pslz:zmPr>
                  </pslz:sldZmObj>
                </pslz:sldZm>
              </a:graphicData>
            </a:graphic>
          </p:graphicFrame>
        </mc:Choice>
        <mc:Fallback>
          <p:pic>
            <p:nvPicPr>
              <p:cNvPr id="7" name="Slide Zoom 6">
                <a:hlinkClick r:id="rId6" action="ppaction://hlinksldjump"/>
                <a:extLst>
                  <a:ext uri="{FF2B5EF4-FFF2-40B4-BE49-F238E27FC236}">
                    <a16:creationId xmlns:a16="http://schemas.microsoft.com/office/drawing/2014/main" id="{02217176-A03B-D014-070B-13855C85C339}"/>
                  </a:ext>
                </a:extLst>
              </p:cNvPr>
              <p:cNvPicPr>
                <a:picLocks noGrp="1" noRot="1" noChangeAspect="1" noMove="1" noResize="1" noEditPoints="1" noAdjustHandles="1" noChangeArrowheads="1" noChangeShapeType="1"/>
              </p:cNvPicPr>
              <p:nvPr/>
            </p:nvPicPr>
            <p:blipFill>
              <a:blip r:embed="rId5"/>
              <a:stretch>
                <a:fillRect/>
              </a:stretch>
            </p:blipFill>
            <p:spPr>
              <a:xfrm>
                <a:off x="6914562" y="2793200"/>
                <a:ext cx="2072047" cy="904253"/>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9" name="Slide Zoom 8">
                <a:extLst>
                  <a:ext uri="{FF2B5EF4-FFF2-40B4-BE49-F238E27FC236}">
                    <a16:creationId xmlns:a16="http://schemas.microsoft.com/office/drawing/2014/main" id="{285DFF89-AED8-0C86-F20E-1302D2245968}"/>
                  </a:ext>
                </a:extLst>
              </p:cNvPr>
              <p:cNvGraphicFramePr>
                <a:graphicFrameLocks noChangeAspect="1"/>
              </p:cNvGraphicFramePr>
              <p:nvPr>
                <p:extLst>
                  <p:ext uri="{D42A27DB-BD31-4B8C-83A1-F6EECF244321}">
                    <p14:modId xmlns:p14="http://schemas.microsoft.com/office/powerpoint/2010/main" val="38164944"/>
                  </p:ext>
                </p:extLst>
              </p:nvPr>
            </p:nvGraphicFramePr>
            <p:xfrm>
              <a:off x="1374065" y="2240927"/>
              <a:ext cx="2038837" cy="993287"/>
            </p:xfrm>
            <a:graphic>
              <a:graphicData uri="http://schemas.microsoft.com/office/powerpoint/2016/slidezoom">
                <pslz:sldZm>
                  <pslz:sldZmObj sldId="261" cId="1891850825">
                    <pslz:zmPr id="{8B199795-F639-48AF-AD37-7CFCEF27ECA4}" transitionDur="1000" showBg="0">
                      <p166:blipFill xmlns:p166="http://schemas.microsoft.com/office/powerpoint/2016/6/main">
                        <a:blip r:embed="rId7"/>
                        <a:stretch>
                          <a:fillRect/>
                        </a:stretch>
                      </p166:blipFill>
                      <p166:spPr xmlns:p166="http://schemas.microsoft.com/office/powerpoint/2016/6/main">
                        <a:xfrm>
                          <a:off x="0" y="0"/>
                          <a:ext cx="2038837" cy="993287"/>
                        </a:xfrm>
                        <a:prstGeom prst="rect">
                          <a:avLst/>
                        </a:prstGeom>
                      </p166:spPr>
                    </pslz:zmPr>
                  </pslz:sldZmObj>
                </pslz:sldZm>
              </a:graphicData>
            </a:graphic>
          </p:graphicFrame>
        </mc:Choice>
        <mc:Fallback>
          <p:pic>
            <p:nvPicPr>
              <p:cNvPr id="9" name="Slide Zoom 8">
                <a:hlinkClick r:id="rId8" action="ppaction://hlinksldjump"/>
                <a:extLst>
                  <a:ext uri="{FF2B5EF4-FFF2-40B4-BE49-F238E27FC236}">
                    <a16:creationId xmlns:a16="http://schemas.microsoft.com/office/drawing/2014/main" id="{285DFF89-AED8-0C86-F20E-1302D2245968}"/>
                  </a:ext>
                </a:extLst>
              </p:cNvPr>
              <p:cNvPicPr>
                <a:picLocks noGrp="1" noRot="1" noChangeAspect="1" noMove="1" noResize="1" noEditPoints="1" noAdjustHandles="1" noChangeArrowheads="1" noChangeShapeType="1"/>
              </p:cNvPicPr>
              <p:nvPr/>
            </p:nvPicPr>
            <p:blipFill>
              <a:blip r:embed="rId7"/>
              <a:stretch>
                <a:fillRect/>
              </a:stretch>
            </p:blipFill>
            <p:spPr>
              <a:xfrm>
                <a:off x="1374065" y="2240927"/>
                <a:ext cx="2038837" cy="993287"/>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11" name="Slide Zoom 10">
                <a:extLst>
                  <a:ext uri="{FF2B5EF4-FFF2-40B4-BE49-F238E27FC236}">
                    <a16:creationId xmlns:a16="http://schemas.microsoft.com/office/drawing/2014/main" id="{A8048CD4-6F55-AA17-AB6E-FE15669E3C03}"/>
                  </a:ext>
                </a:extLst>
              </p:cNvPr>
              <p:cNvGraphicFramePr>
                <a:graphicFrameLocks noChangeAspect="1"/>
              </p:cNvGraphicFramePr>
              <p:nvPr>
                <p:extLst>
                  <p:ext uri="{D42A27DB-BD31-4B8C-83A1-F6EECF244321}">
                    <p14:modId xmlns:p14="http://schemas.microsoft.com/office/powerpoint/2010/main" val="2427050568"/>
                  </p:ext>
                </p:extLst>
              </p:nvPr>
            </p:nvGraphicFramePr>
            <p:xfrm>
              <a:off x="1374065" y="3272710"/>
              <a:ext cx="2126384" cy="992077"/>
            </p:xfrm>
            <a:graphic>
              <a:graphicData uri="http://schemas.microsoft.com/office/powerpoint/2016/slidezoom">
                <pslz:sldZm>
                  <pslz:sldZmObj sldId="262" cId="3659819071">
                    <pslz:zmPr id="{702FE1D0-B4D0-4AE2-BAE5-CCF69E3C57B9}" transitionDur="1000" showBg="0">
                      <p166:blipFill xmlns:p166="http://schemas.microsoft.com/office/powerpoint/2016/6/main">
                        <a:blip r:embed="rId9"/>
                        <a:stretch>
                          <a:fillRect/>
                        </a:stretch>
                      </p166:blipFill>
                      <p166:spPr xmlns:p166="http://schemas.microsoft.com/office/powerpoint/2016/6/main">
                        <a:xfrm>
                          <a:off x="0" y="0"/>
                          <a:ext cx="2126384" cy="992077"/>
                        </a:xfrm>
                        <a:prstGeom prst="rect">
                          <a:avLst/>
                        </a:prstGeom>
                      </p166:spPr>
                    </pslz:zmPr>
                  </pslz:sldZmObj>
                </pslz:sldZm>
              </a:graphicData>
            </a:graphic>
          </p:graphicFrame>
        </mc:Choice>
        <mc:Fallback>
          <p:pic>
            <p:nvPicPr>
              <p:cNvPr id="11" name="Slide Zoom 10">
                <a:hlinkClick r:id="rId10" action="ppaction://hlinksldjump"/>
                <a:extLst>
                  <a:ext uri="{FF2B5EF4-FFF2-40B4-BE49-F238E27FC236}">
                    <a16:creationId xmlns:a16="http://schemas.microsoft.com/office/drawing/2014/main" id="{A8048CD4-6F55-AA17-AB6E-FE15669E3C03}"/>
                  </a:ext>
                </a:extLst>
              </p:cNvPr>
              <p:cNvPicPr>
                <a:picLocks noGrp="1" noRot="1" noChangeAspect="1" noMove="1" noResize="1" noEditPoints="1" noAdjustHandles="1" noChangeArrowheads="1" noChangeShapeType="1"/>
              </p:cNvPicPr>
              <p:nvPr/>
            </p:nvPicPr>
            <p:blipFill>
              <a:blip r:embed="rId9"/>
              <a:stretch>
                <a:fillRect/>
              </a:stretch>
            </p:blipFill>
            <p:spPr>
              <a:xfrm>
                <a:off x="1374065" y="3272710"/>
                <a:ext cx="2126384" cy="992077"/>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13" name="Slide Zoom 12">
                <a:extLst>
                  <a:ext uri="{FF2B5EF4-FFF2-40B4-BE49-F238E27FC236}">
                    <a16:creationId xmlns:a16="http://schemas.microsoft.com/office/drawing/2014/main" id="{3AC15F00-4258-BAFF-7578-F0E443808850}"/>
                  </a:ext>
                </a:extLst>
              </p:cNvPr>
              <p:cNvGraphicFramePr>
                <a:graphicFrameLocks noChangeAspect="1"/>
              </p:cNvGraphicFramePr>
              <p:nvPr>
                <p:extLst>
                  <p:ext uri="{D42A27DB-BD31-4B8C-83A1-F6EECF244321}">
                    <p14:modId xmlns:p14="http://schemas.microsoft.com/office/powerpoint/2010/main" val="4236531582"/>
                  </p:ext>
                </p:extLst>
              </p:nvPr>
            </p:nvGraphicFramePr>
            <p:xfrm>
              <a:off x="6925718" y="3657054"/>
              <a:ext cx="2072048" cy="852775"/>
            </p:xfrm>
            <a:graphic>
              <a:graphicData uri="http://schemas.microsoft.com/office/powerpoint/2016/slidezoom">
                <pslz:sldZm>
                  <pslz:sldZmObj sldId="263" cId="536749377">
                    <pslz:zmPr id="{6151498D-340D-4ABB-A953-91ECC1B83874}" transitionDur="1000" showBg="0">
                      <p166:blipFill xmlns:p166="http://schemas.microsoft.com/office/powerpoint/2016/6/main">
                        <a:blip r:embed="rId11"/>
                        <a:stretch>
                          <a:fillRect/>
                        </a:stretch>
                      </p166:blipFill>
                      <p166:spPr xmlns:p166="http://schemas.microsoft.com/office/powerpoint/2016/6/main">
                        <a:xfrm>
                          <a:off x="0" y="0"/>
                          <a:ext cx="2072048" cy="852775"/>
                        </a:xfrm>
                        <a:prstGeom prst="rect">
                          <a:avLst/>
                        </a:prstGeom>
                      </p166:spPr>
                    </pslz:zmPr>
                  </pslz:sldZmObj>
                </pslz:sldZm>
              </a:graphicData>
            </a:graphic>
          </p:graphicFrame>
        </mc:Choice>
        <mc:Fallback>
          <p:pic>
            <p:nvPicPr>
              <p:cNvPr id="13" name="Slide Zoom 12">
                <a:hlinkClick r:id="rId12" action="ppaction://hlinksldjump"/>
                <a:extLst>
                  <a:ext uri="{FF2B5EF4-FFF2-40B4-BE49-F238E27FC236}">
                    <a16:creationId xmlns:a16="http://schemas.microsoft.com/office/drawing/2014/main" id="{3AC15F00-4258-BAFF-7578-F0E443808850}"/>
                  </a:ext>
                </a:extLst>
              </p:cNvPr>
              <p:cNvPicPr>
                <a:picLocks noGrp="1" noRot="1" noChangeAspect="1" noMove="1" noResize="1" noEditPoints="1" noAdjustHandles="1" noChangeArrowheads="1" noChangeShapeType="1"/>
              </p:cNvPicPr>
              <p:nvPr/>
            </p:nvPicPr>
            <p:blipFill>
              <a:blip r:embed="rId11"/>
              <a:stretch>
                <a:fillRect/>
              </a:stretch>
            </p:blipFill>
            <p:spPr>
              <a:xfrm>
                <a:off x="6925718" y="3657054"/>
                <a:ext cx="2072048" cy="852775"/>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15" name="Slide Zoom 14">
                <a:extLst>
                  <a:ext uri="{FF2B5EF4-FFF2-40B4-BE49-F238E27FC236}">
                    <a16:creationId xmlns:a16="http://schemas.microsoft.com/office/drawing/2014/main" id="{4CE5C138-7E5A-E026-65D1-BAC2E3E701B6}"/>
                  </a:ext>
                </a:extLst>
              </p:cNvPr>
              <p:cNvGraphicFramePr>
                <a:graphicFrameLocks noChangeAspect="1"/>
              </p:cNvGraphicFramePr>
              <p:nvPr>
                <p:extLst>
                  <p:ext uri="{D42A27DB-BD31-4B8C-83A1-F6EECF244321}">
                    <p14:modId xmlns:p14="http://schemas.microsoft.com/office/powerpoint/2010/main" val="1189805139"/>
                  </p:ext>
                </p:extLst>
              </p:nvPr>
            </p:nvGraphicFramePr>
            <p:xfrm>
              <a:off x="6914561" y="4608392"/>
              <a:ext cx="2072048" cy="732725"/>
            </p:xfrm>
            <a:graphic>
              <a:graphicData uri="http://schemas.microsoft.com/office/powerpoint/2016/slidezoom">
                <pslz:sldZm>
                  <pslz:sldZmObj sldId="264" cId="1544300637">
                    <pslz:zmPr id="{B062AF28-05F6-4205-B4EE-EDA90AC7E857}" transitionDur="1000" showBg="0">
                      <p166:blipFill xmlns:p166="http://schemas.microsoft.com/office/powerpoint/2016/6/main">
                        <a:blip r:embed="rId13"/>
                        <a:stretch>
                          <a:fillRect/>
                        </a:stretch>
                      </p166:blipFill>
                      <p166:spPr xmlns:p166="http://schemas.microsoft.com/office/powerpoint/2016/6/main">
                        <a:xfrm>
                          <a:off x="0" y="0"/>
                          <a:ext cx="2072048" cy="732725"/>
                        </a:xfrm>
                        <a:prstGeom prst="rect">
                          <a:avLst/>
                        </a:prstGeom>
                      </p166:spPr>
                    </pslz:zmPr>
                  </pslz:sldZmObj>
                </pslz:sldZm>
              </a:graphicData>
            </a:graphic>
          </p:graphicFrame>
        </mc:Choice>
        <mc:Fallback>
          <p:pic>
            <p:nvPicPr>
              <p:cNvPr id="15" name="Slide Zoom 14">
                <a:hlinkClick r:id="rId14" action="ppaction://hlinksldjump"/>
                <a:extLst>
                  <a:ext uri="{FF2B5EF4-FFF2-40B4-BE49-F238E27FC236}">
                    <a16:creationId xmlns:a16="http://schemas.microsoft.com/office/drawing/2014/main" id="{4CE5C138-7E5A-E026-65D1-BAC2E3E701B6}"/>
                  </a:ext>
                </a:extLst>
              </p:cNvPr>
              <p:cNvPicPr>
                <a:picLocks noGrp="1" noRot="1" noChangeAspect="1" noMove="1" noResize="1" noEditPoints="1" noAdjustHandles="1" noChangeArrowheads="1" noChangeShapeType="1"/>
              </p:cNvPicPr>
              <p:nvPr/>
            </p:nvPicPr>
            <p:blipFill>
              <a:blip r:embed="rId13"/>
              <a:stretch>
                <a:fillRect/>
              </a:stretch>
            </p:blipFill>
            <p:spPr>
              <a:xfrm>
                <a:off x="6914561" y="4608392"/>
                <a:ext cx="2072048" cy="732725"/>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17" name="Slide Zoom 16">
                <a:extLst>
                  <a:ext uri="{FF2B5EF4-FFF2-40B4-BE49-F238E27FC236}">
                    <a16:creationId xmlns:a16="http://schemas.microsoft.com/office/drawing/2014/main" id="{FB9FCC45-E122-CE3A-4317-C42E9202089D}"/>
                  </a:ext>
                </a:extLst>
              </p:cNvPr>
              <p:cNvGraphicFramePr>
                <a:graphicFrameLocks noChangeAspect="1"/>
              </p:cNvGraphicFramePr>
              <p:nvPr>
                <p:extLst>
                  <p:ext uri="{D42A27DB-BD31-4B8C-83A1-F6EECF244321}">
                    <p14:modId xmlns:p14="http://schemas.microsoft.com/office/powerpoint/2010/main" val="1910183055"/>
                  </p:ext>
                </p:extLst>
              </p:nvPr>
            </p:nvGraphicFramePr>
            <p:xfrm>
              <a:off x="1374064" y="1288585"/>
              <a:ext cx="2038838" cy="1193477"/>
            </p:xfrm>
            <a:graphic>
              <a:graphicData uri="http://schemas.microsoft.com/office/powerpoint/2016/slidezoom">
                <pslz:sldZm>
                  <pslz:sldZmObj sldId="265" cId="2882362684">
                    <pslz:zmPr id="{85998686-18C9-45E8-BFC5-B832573D898E}" transitionDur="1000" showBg="0">
                      <p166:blipFill xmlns:p166="http://schemas.microsoft.com/office/powerpoint/2016/6/main">
                        <a:blip r:embed="rId15"/>
                        <a:stretch>
                          <a:fillRect/>
                        </a:stretch>
                      </p166:blipFill>
                      <p166:spPr xmlns:p166="http://schemas.microsoft.com/office/powerpoint/2016/6/main">
                        <a:xfrm>
                          <a:off x="0" y="0"/>
                          <a:ext cx="2038838" cy="1193477"/>
                        </a:xfrm>
                        <a:prstGeom prst="rect">
                          <a:avLst/>
                        </a:prstGeom>
                      </p166:spPr>
                    </pslz:zmPr>
                  </pslz:sldZmObj>
                </pslz:sldZm>
              </a:graphicData>
            </a:graphic>
          </p:graphicFrame>
        </mc:Choice>
        <mc:Fallback>
          <p:pic>
            <p:nvPicPr>
              <p:cNvPr id="17" name="Slide Zoom 16">
                <a:hlinkClick r:id="rId16" action="ppaction://hlinksldjump"/>
                <a:extLst>
                  <a:ext uri="{FF2B5EF4-FFF2-40B4-BE49-F238E27FC236}">
                    <a16:creationId xmlns:a16="http://schemas.microsoft.com/office/drawing/2014/main" id="{FB9FCC45-E122-CE3A-4317-C42E9202089D}"/>
                  </a:ext>
                </a:extLst>
              </p:cNvPr>
              <p:cNvPicPr>
                <a:picLocks noGrp="1" noRot="1" noChangeAspect="1" noMove="1" noResize="1" noEditPoints="1" noAdjustHandles="1" noChangeArrowheads="1" noChangeShapeType="1"/>
              </p:cNvPicPr>
              <p:nvPr/>
            </p:nvPicPr>
            <p:blipFill>
              <a:blip r:embed="rId15"/>
              <a:stretch>
                <a:fillRect/>
              </a:stretch>
            </p:blipFill>
            <p:spPr>
              <a:xfrm>
                <a:off x="1374064" y="1288585"/>
                <a:ext cx="2038838" cy="1193477"/>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19" name="Slide Zoom 18">
                <a:extLst>
                  <a:ext uri="{FF2B5EF4-FFF2-40B4-BE49-F238E27FC236}">
                    <a16:creationId xmlns:a16="http://schemas.microsoft.com/office/drawing/2014/main" id="{71D896D5-65B6-D752-34A0-9B16D03364DF}"/>
                  </a:ext>
                </a:extLst>
              </p:cNvPr>
              <p:cNvGraphicFramePr>
                <a:graphicFrameLocks noChangeAspect="1"/>
              </p:cNvGraphicFramePr>
              <p:nvPr>
                <p:extLst>
                  <p:ext uri="{D42A27DB-BD31-4B8C-83A1-F6EECF244321}">
                    <p14:modId xmlns:p14="http://schemas.microsoft.com/office/powerpoint/2010/main" val="470234415"/>
                  </p:ext>
                </p:extLst>
              </p:nvPr>
            </p:nvGraphicFramePr>
            <p:xfrm>
              <a:off x="1374063" y="5223070"/>
              <a:ext cx="2008798" cy="1044849"/>
            </p:xfrm>
            <a:graphic>
              <a:graphicData uri="http://schemas.microsoft.com/office/powerpoint/2016/slidezoom">
                <pslz:sldZm>
                  <pslz:sldZmObj sldId="266" cId="3435116813">
                    <pslz:zmPr id="{63C4665B-008F-4432-AD13-D4D5A1E60AAC}" transitionDur="1000" showBg="0">
                      <p166:blipFill xmlns:p166="http://schemas.microsoft.com/office/powerpoint/2016/6/main">
                        <a:blip r:embed="rId17"/>
                        <a:stretch>
                          <a:fillRect/>
                        </a:stretch>
                      </p166:blipFill>
                      <p166:spPr xmlns:p166="http://schemas.microsoft.com/office/powerpoint/2016/6/main">
                        <a:xfrm>
                          <a:off x="0" y="0"/>
                          <a:ext cx="2008798" cy="1044849"/>
                        </a:xfrm>
                        <a:prstGeom prst="rect">
                          <a:avLst/>
                        </a:prstGeom>
                      </p166:spPr>
                    </pslz:zmPr>
                  </pslz:sldZmObj>
                </pslz:sldZm>
              </a:graphicData>
            </a:graphic>
          </p:graphicFrame>
        </mc:Choice>
        <mc:Fallback>
          <p:pic>
            <p:nvPicPr>
              <p:cNvPr id="19" name="Slide Zoom 18">
                <a:hlinkClick r:id="rId18" action="ppaction://hlinksldjump"/>
                <a:extLst>
                  <a:ext uri="{FF2B5EF4-FFF2-40B4-BE49-F238E27FC236}">
                    <a16:creationId xmlns:a16="http://schemas.microsoft.com/office/drawing/2014/main" id="{71D896D5-65B6-D752-34A0-9B16D03364DF}"/>
                  </a:ext>
                </a:extLst>
              </p:cNvPr>
              <p:cNvPicPr>
                <a:picLocks noGrp="1" noRot="1" noChangeAspect="1" noMove="1" noResize="1" noEditPoints="1" noAdjustHandles="1" noChangeArrowheads="1" noChangeShapeType="1"/>
              </p:cNvPicPr>
              <p:nvPr/>
            </p:nvPicPr>
            <p:blipFill>
              <a:blip r:embed="rId17"/>
              <a:stretch>
                <a:fillRect/>
              </a:stretch>
            </p:blipFill>
            <p:spPr>
              <a:xfrm>
                <a:off x="1374063" y="5223070"/>
                <a:ext cx="2008798" cy="1044849"/>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21" name="Slide Zoom 20">
                <a:extLst>
                  <a:ext uri="{FF2B5EF4-FFF2-40B4-BE49-F238E27FC236}">
                    <a16:creationId xmlns:a16="http://schemas.microsoft.com/office/drawing/2014/main" id="{EF986762-C7E8-1F8E-BB1A-25AA0C6D93DC}"/>
                  </a:ext>
                </a:extLst>
              </p:cNvPr>
              <p:cNvGraphicFramePr>
                <a:graphicFrameLocks noChangeAspect="1"/>
              </p:cNvGraphicFramePr>
              <p:nvPr>
                <p:extLst>
                  <p:ext uri="{D42A27DB-BD31-4B8C-83A1-F6EECF244321}">
                    <p14:modId xmlns:p14="http://schemas.microsoft.com/office/powerpoint/2010/main" val="4012104811"/>
                  </p:ext>
                </p:extLst>
              </p:nvPr>
            </p:nvGraphicFramePr>
            <p:xfrm>
              <a:off x="1374064" y="4295267"/>
              <a:ext cx="2024291" cy="992077"/>
            </p:xfrm>
            <a:graphic>
              <a:graphicData uri="http://schemas.microsoft.com/office/powerpoint/2016/slidezoom">
                <pslz:sldZm>
                  <pslz:sldZmObj sldId="267" cId="2821809421">
                    <pslz:zmPr id="{5CF2F6E8-CA05-4615-8966-4B992C9ACE92}" transitionDur="1000" showBg="0">
                      <p166:blipFill xmlns:p166="http://schemas.microsoft.com/office/powerpoint/2016/6/main">
                        <a:blip r:embed="rId19"/>
                        <a:stretch>
                          <a:fillRect/>
                        </a:stretch>
                      </p166:blipFill>
                      <p166:spPr xmlns:p166="http://schemas.microsoft.com/office/powerpoint/2016/6/main">
                        <a:xfrm>
                          <a:off x="0" y="0"/>
                          <a:ext cx="2024291" cy="992077"/>
                        </a:xfrm>
                        <a:prstGeom prst="rect">
                          <a:avLst/>
                        </a:prstGeom>
                      </p166:spPr>
                    </pslz:zmPr>
                  </pslz:sldZmObj>
                </pslz:sldZm>
              </a:graphicData>
            </a:graphic>
          </p:graphicFrame>
        </mc:Choice>
        <mc:Fallback>
          <p:pic>
            <p:nvPicPr>
              <p:cNvPr id="21" name="Slide Zoom 20">
                <a:hlinkClick r:id="rId20" action="ppaction://hlinksldjump"/>
                <a:extLst>
                  <a:ext uri="{FF2B5EF4-FFF2-40B4-BE49-F238E27FC236}">
                    <a16:creationId xmlns:a16="http://schemas.microsoft.com/office/drawing/2014/main" id="{EF986762-C7E8-1F8E-BB1A-25AA0C6D93DC}"/>
                  </a:ext>
                </a:extLst>
              </p:cNvPr>
              <p:cNvPicPr>
                <a:picLocks noGrp="1" noRot="1" noChangeAspect="1" noMove="1" noResize="1" noEditPoints="1" noAdjustHandles="1" noChangeArrowheads="1" noChangeShapeType="1"/>
              </p:cNvPicPr>
              <p:nvPr/>
            </p:nvPicPr>
            <p:blipFill>
              <a:blip r:embed="rId19"/>
              <a:stretch>
                <a:fillRect/>
              </a:stretch>
            </p:blipFill>
            <p:spPr>
              <a:xfrm>
                <a:off x="1374064" y="4295267"/>
                <a:ext cx="2024291" cy="992077"/>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23" name="Slide Zoom 22">
                <a:extLst>
                  <a:ext uri="{FF2B5EF4-FFF2-40B4-BE49-F238E27FC236}">
                    <a16:creationId xmlns:a16="http://schemas.microsoft.com/office/drawing/2014/main" id="{95C08F92-156F-D64F-4315-8848594EF06B}"/>
                  </a:ext>
                </a:extLst>
              </p:cNvPr>
              <p:cNvGraphicFramePr>
                <a:graphicFrameLocks noChangeAspect="1"/>
              </p:cNvGraphicFramePr>
              <p:nvPr>
                <p:extLst>
                  <p:ext uri="{D42A27DB-BD31-4B8C-83A1-F6EECF244321}">
                    <p14:modId xmlns:p14="http://schemas.microsoft.com/office/powerpoint/2010/main" val="1238704093"/>
                  </p:ext>
                </p:extLst>
              </p:nvPr>
            </p:nvGraphicFramePr>
            <p:xfrm>
              <a:off x="6899067" y="5326989"/>
              <a:ext cx="2072047" cy="908226"/>
            </p:xfrm>
            <a:graphic>
              <a:graphicData uri="http://schemas.microsoft.com/office/powerpoint/2016/slidezoom">
                <pslz:sldZm>
                  <pslz:sldZmObj sldId="268" cId="1086503998">
                    <pslz:zmPr id="{C0A09A7F-46E3-4F71-915A-C8B4D28CFC45}" transitionDur="1000" showBg="0">
                      <p166:blipFill xmlns:p166="http://schemas.microsoft.com/office/powerpoint/2016/6/main">
                        <a:blip r:embed="rId21"/>
                        <a:stretch>
                          <a:fillRect/>
                        </a:stretch>
                      </p166:blipFill>
                      <p166:spPr xmlns:p166="http://schemas.microsoft.com/office/powerpoint/2016/6/main">
                        <a:xfrm>
                          <a:off x="0" y="0"/>
                          <a:ext cx="2072047" cy="908226"/>
                        </a:xfrm>
                        <a:prstGeom prst="rect">
                          <a:avLst/>
                        </a:prstGeom>
                      </p166:spPr>
                    </pslz:zmPr>
                  </pslz:sldZmObj>
                </pslz:sldZm>
              </a:graphicData>
            </a:graphic>
          </p:graphicFrame>
        </mc:Choice>
        <mc:Fallback>
          <p:pic>
            <p:nvPicPr>
              <p:cNvPr id="23" name="Slide Zoom 22">
                <a:hlinkClick r:id="rId22" action="ppaction://hlinksldjump"/>
                <a:extLst>
                  <a:ext uri="{FF2B5EF4-FFF2-40B4-BE49-F238E27FC236}">
                    <a16:creationId xmlns:a16="http://schemas.microsoft.com/office/drawing/2014/main" id="{95C08F92-156F-D64F-4315-8848594EF06B}"/>
                  </a:ext>
                </a:extLst>
              </p:cNvPr>
              <p:cNvPicPr>
                <a:picLocks noGrp="1" noRot="1" noChangeAspect="1" noMove="1" noResize="1" noEditPoints="1" noAdjustHandles="1" noChangeArrowheads="1" noChangeShapeType="1"/>
              </p:cNvPicPr>
              <p:nvPr/>
            </p:nvPicPr>
            <p:blipFill>
              <a:blip r:embed="rId21"/>
              <a:stretch>
                <a:fillRect/>
              </a:stretch>
            </p:blipFill>
            <p:spPr>
              <a:xfrm>
                <a:off x="6899067" y="5326989"/>
                <a:ext cx="2072047" cy="908226"/>
              </a:xfrm>
              <a:prstGeom prst="rect">
                <a:avLst/>
              </a:prstGeom>
            </p:spPr>
          </p:pic>
        </mc:Fallback>
      </mc:AlternateContent>
    </p:spTree>
    <p:extLst>
      <p:ext uri="{BB962C8B-B14F-4D97-AF65-F5344CB8AC3E}">
        <p14:creationId xmlns:p14="http://schemas.microsoft.com/office/powerpoint/2010/main" val="3809750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F7976-BF15-6A70-685D-166E1DF22915}"/>
              </a:ext>
            </a:extLst>
          </p:cNvPr>
          <p:cNvSpPr>
            <a:spLocks noGrp="1"/>
          </p:cNvSpPr>
          <p:nvPr>
            <p:ph type="title"/>
          </p:nvPr>
        </p:nvSpPr>
        <p:spPr/>
        <p:txBody>
          <a:bodyPr>
            <a:normAutofit/>
          </a:bodyPr>
          <a:lstStyle/>
          <a:p>
            <a:r>
              <a:rPr lang="en-US" sz="4800" b="1" dirty="0"/>
              <a:t>The stomach</a:t>
            </a:r>
          </a:p>
        </p:txBody>
      </p:sp>
      <p:sp>
        <p:nvSpPr>
          <p:cNvPr id="3" name="Content Placeholder 2">
            <a:extLst>
              <a:ext uri="{FF2B5EF4-FFF2-40B4-BE49-F238E27FC236}">
                <a16:creationId xmlns:a16="http://schemas.microsoft.com/office/drawing/2014/main" id="{503CA00A-4F53-5586-6970-6001A57B44FE}"/>
              </a:ext>
            </a:extLst>
          </p:cNvPr>
          <p:cNvSpPr>
            <a:spLocks noGrp="1"/>
          </p:cNvSpPr>
          <p:nvPr>
            <p:ph idx="1"/>
          </p:nvPr>
        </p:nvSpPr>
        <p:spPr/>
        <p:txBody>
          <a:bodyPr>
            <a:normAutofit/>
          </a:bodyPr>
          <a:lstStyle/>
          <a:p>
            <a:r>
              <a:rPr lang="en-US" dirty="0"/>
              <a:t>The stomach is a muscular organ located in the upper abdomen, just below the ribcage. It is part of the digestive system and plays a crucial role in the process of breaking down food. The main functions of the stomach are to store food, mix it with digestive juices, and gradually release it into the small intestine for further digestion and absorption of nutrients. The stomach also secretes acid and enzymes that help in the breakdown of food and kill harmful bacteria.</a:t>
            </a:r>
          </a:p>
        </p:txBody>
      </p:sp>
    </p:spTree>
    <p:extLst>
      <p:ext uri="{BB962C8B-B14F-4D97-AF65-F5344CB8AC3E}">
        <p14:creationId xmlns:p14="http://schemas.microsoft.com/office/powerpoint/2010/main" val="2821809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8B12-8F46-0FB7-803C-A0C9751CCDEC}"/>
              </a:ext>
            </a:extLst>
          </p:cNvPr>
          <p:cNvSpPr>
            <a:spLocks noGrp="1"/>
          </p:cNvSpPr>
          <p:nvPr>
            <p:ph type="title"/>
          </p:nvPr>
        </p:nvSpPr>
        <p:spPr/>
        <p:txBody>
          <a:bodyPr>
            <a:normAutofit/>
          </a:bodyPr>
          <a:lstStyle/>
          <a:p>
            <a:r>
              <a:rPr lang="en-US" sz="4800" b="1" dirty="0"/>
              <a:t>The bowels</a:t>
            </a:r>
          </a:p>
        </p:txBody>
      </p:sp>
      <p:sp>
        <p:nvSpPr>
          <p:cNvPr id="3" name="Content Placeholder 2">
            <a:extLst>
              <a:ext uri="{FF2B5EF4-FFF2-40B4-BE49-F238E27FC236}">
                <a16:creationId xmlns:a16="http://schemas.microsoft.com/office/drawing/2014/main" id="{18B1C368-B99F-3FA2-42AC-3C489F1CCAF7}"/>
              </a:ext>
            </a:extLst>
          </p:cNvPr>
          <p:cNvSpPr>
            <a:spLocks noGrp="1"/>
          </p:cNvSpPr>
          <p:nvPr>
            <p:ph idx="1"/>
          </p:nvPr>
        </p:nvSpPr>
        <p:spPr/>
        <p:txBody>
          <a:bodyPr>
            <a:normAutofit/>
          </a:bodyPr>
          <a:lstStyle/>
          <a:p>
            <a:r>
              <a:rPr lang="en-US" sz="3200" dirty="0"/>
              <a:t>the bowels are the intestines responsible for digestion and absorption of nutrients, with the small intestine breaking down food and the large intestine absorbing water and forming waste.</a:t>
            </a:r>
          </a:p>
        </p:txBody>
      </p:sp>
    </p:spTree>
    <p:extLst>
      <p:ext uri="{BB962C8B-B14F-4D97-AF65-F5344CB8AC3E}">
        <p14:creationId xmlns:p14="http://schemas.microsoft.com/office/powerpoint/2010/main" val="1086503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B2EA0-BAC6-D7A6-1AE4-0A42B5A8FD5B}"/>
              </a:ext>
            </a:extLst>
          </p:cNvPr>
          <p:cNvSpPr>
            <a:spLocks noGrp="1"/>
          </p:cNvSpPr>
          <p:nvPr>
            <p:ph type="title"/>
          </p:nvPr>
        </p:nvSpPr>
        <p:spPr/>
        <p:txBody>
          <a:bodyPr>
            <a:normAutofit/>
          </a:bodyPr>
          <a:lstStyle/>
          <a:p>
            <a:r>
              <a:rPr lang="en-US" sz="4800" b="1" dirty="0"/>
              <a:t>The brain</a:t>
            </a:r>
          </a:p>
        </p:txBody>
      </p:sp>
      <p:sp>
        <p:nvSpPr>
          <p:cNvPr id="3" name="Content Placeholder 2">
            <a:extLst>
              <a:ext uri="{FF2B5EF4-FFF2-40B4-BE49-F238E27FC236}">
                <a16:creationId xmlns:a16="http://schemas.microsoft.com/office/drawing/2014/main" id="{DF232C80-609B-AC06-A784-ECAFC4270532}"/>
              </a:ext>
            </a:extLst>
          </p:cNvPr>
          <p:cNvSpPr>
            <a:spLocks noGrp="1"/>
          </p:cNvSpPr>
          <p:nvPr>
            <p:ph idx="1"/>
          </p:nvPr>
        </p:nvSpPr>
        <p:spPr/>
        <p:txBody>
          <a:bodyPr/>
          <a:lstStyle/>
          <a:p>
            <a:r>
              <a:rPr lang="en-US" b="0" i="0" dirty="0">
                <a:effectLst/>
                <a:latin typeface="Google Sans"/>
              </a:rPr>
              <a:t>The brain is the most complex part of the human body. This three-pound organ is the seat of intelligence, interpreter of the senses, initiator of body movement, and controller of behavior. the brain is the source of all the qualities that define our humanity.</a:t>
            </a:r>
            <a:endParaRPr lang="ar-JO" b="0" i="0" dirty="0">
              <a:effectLst/>
              <a:latin typeface="Google Sans"/>
            </a:endParaRPr>
          </a:p>
          <a:p>
            <a:endParaRPr lang="ar-JO" dirty="0">
              <a:latin typeface="Google Sans"/>
            </a:endParaRPr>
          </a:p>
          <a:p>
            <a:endParaRPr lang="ar-JO" dirty="0">
              <a:latin typeface="Google Sans"/>
            </a:endParaRPr>
          </a:p>
          <a:p>
            <a:endParaRPr lang="ar-JO" dirty="0">
              <a:latin typeface="Google Sans"/>
            </a:endParaRPr>
          </a:p>
        </p:txBody>
      </p:sp>
    </p:spTree>
    <p:extLst>
      <p:ext uri="{BB962C8B-B14F-4D97-AF65-F5344CB8AC3E}">
        <p14:creationId xmlns:p14="http://schemas.microsoft.com/office/powerpoint/2010/main" val="379779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34B67-4382-9A89-7E3E-5D549805AE68}"/>
              </a:ext>
            </a:extLst>
          </p:cNvPr>
          <p:cNvSpPr>
            <a:spLocks noGrp="1"/>
          </p:cNvSpPr>
          <p:nvPr>
            <p:ph type="title"/>
          </p:nvPr>
        </p:nvSpPr>
        <p:spPr/>
        <p:txBody>
          <a:bodyPr>
            <a:normAutofit/>
          </a:bodyPr>
          <a:lstStyle/>
          <a:p>
            <a:r>
              <a:rPr lang="en-US" sz="4800" b="1" dirty="0"/>
              <a:t>The heart</a:t>
            </a:r>
          </a:p>
        </p:txBody>
      </p:sp>
      <p:sp>
        <p:nvSpPr>
          <p:cNvPr id="3" name="Content Placeholder 2">
            <a:extLst>
              <a:ext uri="{FF2B5EF4-FFF2-40B4-BE49-F238E27FC236}">
                <a16:creationId xmlns:a16="http://schemas.microsoft.com/office/drawing/2014/main" id="{E23A6E3D-2D2F-F1F6-0059-B554342AB9E3}"/>
              </a:ext>
            </a:extLst>
          </p:cNvPr>
          <p:cNvSpPr>
            <a:spLocks noGrp="1"/>
          </p:cNvSpPr>
          <p:nvPr>
            <p:ph idx="1"/>
          </p:nvPr>
        </p:nvSpPr>
        <p:spPr/>
        <p:txBody>
          <a:bodyPr/>
          <a:lstStyle/>
          <a:p>
            <a:r>
              <a:rPr lang="en-US" i="0" dirty="0">
                <a:effectLst/>
                <a:latin typeface="Arial" panose="020B0604020202020204" pitchFamily="34" charset="0"/>
              </a:rPr>
              <a:t>The heart is a muscular </a:t>
            </a:r>
            <a:r>
              <a:rPr lang="en-US" dirty="0">
                <a:latin typeface="Arial" panose="020B0604020202020204" pitchFamily="34" charset="0"/>
              </a:rPr>
              <a:t>organ. This</a:t>
            </a:r>
            <a:r>
              <a:rPr lang="en-US" i="0" dirty="0">
                <a:effectLst/>
                <a:latin typeface="Arial" panose="020B0604020202020204" pitchFamily="34" charset="0"/>
              </a:rPr>
              <a:t> organ pumps </a:t>
            </a:r>
            <a:r>
              <a:rPr lang="en-US" dirty="0">
                <a:latin typeface="Arial" panose="020B0604020202020204" pitchFamily="34" charset="0"/>
              </a:rPr>
              <a:t>blood</a:t>
            </a:r>
            <a:r>
              <a:rPr lang="en-US" i="0" dirty="0">
                <a:effectLst/>
                <a:latin typeface="Arial" panose="020B0604020202020204" pitchFamily="34" charset="0"/>
              </a:rPr>
              <a:t> through the </a:t>
            </a:r>
            <a:r>
              <a:rPr lang="en-US" dirty="0">
                <a:latin typeface="Arial" panose="020B0604020202020204" pitchFamily="34" charset="0"/>
              </a:rPr>
              <a:t>blood vessels</a:t>
            </a:r>
            <a:r>
              <a:rPr lang="en-US" i="0" dirty="0">
                <a:effectLst/>
                <a:latin typeface="Arial" panose="020B0604020202020204" pitchFamily="34" charset="0"/>
              </a:rPr>
              <a:t> of the </a:t>
            </a:r>
            <a:r>
              <a:rPr lang="en-US" dirty="0">
                <a:latin typeface="Arial" panose="020B0604020202020204" pitchFamily="34" charset="0"/>
              </a:rPr>
              <a:t>circulatory system. The</a:t>
            </a:r>
            <a:r>
              <a:rPr lang="en-US" i="0" dirty="0">
                <a:effectLst/>
                <a:latin typeface="Arial" panose="020B0604020202020204" pitchFamily="34" charset="0"/>
              </a:rPr>
              <a:t> pumped blood carries </a:t>
            </a:r>
            <a:r>
              <a:rPr lang="en-US" dirty="0">
                <a:latin typeface="Arial" panose="020B0604020202020204" pitchFamily="34" charset="0"/>
              </a:rPr>
              <a:t>oxygen</a:t>
            </a:r>
            <a:r>
              <a:rPr lang="en-US" i="0" dirty="0">
                <a:effectLst/>
                <a:latin typeface="Arial" panose="020B0604020202020204" pitchFamily="34" charset="0"/>
              </a:rPr>
              <a:t> and </a:t>
            </a:r>
            <a:r>
              <a:rPr lang="en-US" dirty="0">
                <a:latin typeface="Arial" panose="020B0604020202020204" pitchFamily="34" charset="0"/>
              </a:rPr>
              <a:t>nutrients</a:t>
            </a:r>
            <a:r>
              <a:rPr lang="en-US" i="0" dirty="0">
                <a:effectLst/>
                <a:latin typeface="Arial" panose="020B0604020202020204" pitchFamily="34" charset="0"/>
              </a:rPr>
              <a:t> to the body, while carrying </a:t>
            </a:r>
            <a:r>
              <a:rPr lang="en-US" dirty="0">
                <a:latin typeface="Arial" panose="020B0604020202020204" pitchFamily="34" charset="0"/>
              </a:rPr>
              <a:t>metabolic waste</a:t>
            </a:r>
            <a:r>
              <a:rPr lang="en-US" i="0" dirty="0">
                <a:effectLst/>
                <a:latin typeface="Arial" panose="020B0604020202020204" pitchFamily="34" charset="0"/>
              </a:rPr>
              <a:t> such as </a:t>
            </a:r>
            <a:r>
              <a:rPr lang="en-US" dirty="0">
                <a:latin typeface="Arial" panose="020B0604020202020204" pitchFamily="34" charset="0"/>
              </a:rPr>
              <a:t>carbon dioxide</a:t>
            </a:r>
            <a:r>
              <a:rPr lang="en-US" i="0" dirty="0">
                <a:effectLst/>
                <a:latin typeface="Arial" panose="020B0604020202020204" pitchFamily="34" charset="0"/>
              </a:rPr>
              <a:t> to the </a:t>
            </a:r>
            <a:r>
              <a:rPr lang="en-US" dirty="0">
                <a:latin typeface="Arial" panose="020B0604020202020204" pitchFamily="34" charset="0"/>
              </a:rPr>
              <a:t>lungs. In</a:t>
            </a:r>
            <a:r>
              <a:rPr lang="en-US" i="0" dirty="0">
                <a:effectLst/>
                <a:latin typeface="Arial" panose="020B0604020202020204" pitchFamily="34" charset="0"/>
              </a:rPr>
              <a:t> </a:t>
            </a:r>
            <a:r>
              <a:rPr lang="en-US" dirty="0">
                <a:latin typeface="Arial" panose="020B0604020202020204" pitchFamily="34" charset="0"/>
              </a:rPr>
              <a:t>humans</a:t>
            </a:r>
            <a:r>
              <a:rPr lang="en-US" i="0" dirty="0">
                <a:effectLst/>
                <a:latin typeface="Arial" panose="020B0604020202020204" pitchFamily="34" charset="0"/>
              </a:rPr>
              <a:t>, the heart is approximately the size of a closed </a:t>
            </a:r>
            <a:r>
              <a:rPr lang="en-US" dirty="0">
                <a:latin typeface="Arial" panose="020B0604020202020204" pitchFamily="34" charset="0"/>
              </a:rPr>
              <a:t>fist</a:t>
            </a:r>
            <a:r>
              <a:rPr lang="en-US" i="0" dirty="0">
                <a:effectLst/>
                <a:latin typeface="Arial" panose="020B0604020202020204" pitchFamily="34" charset="0"/>
              </a:rPr>
              <a:t> and is located between the lungs, in the </a:t>
            </a:r>
            <a:r>
              <a:rPr lang="en-US" dirty="0">
                <a:latin typeface="Arial" panose="020B0604020202020204" pitchFamily="34" charset="0"/>
              </a:rPr>
              <a:t>middle compartment</a:t>
            </a:r>
            <a:r>
              <a:rPr lang="en-US" i="0" dirty="0">
                <a:effectLst/>
                <a:latin typeface="Arial" panose="020B0604020202020204" pitchFamily="34" charset="0"/>
              </a:rPr>
              <a:t> of the </a:t>
            </a:r>
            <a:r>
              <a:rPr lang="en-US" dirty="0">
                <a:latin typeface="Arial" panose="020B0604020202020204" pitchFamily="34" charset="0"/>
              </a:rPr>
              <a:t>chest</a:t>
            </a:r>
            <a:r>
              <a:rPr lang="en-US" i="0" dirty="0">
                <a:effectLst/>
                <a:latin typeface="Arial" panose="020B0604020202020204" pitchFamily="34" charset="0"/>
              </a:rPr>
              <a:t>, called the mediastinum</a:t>
            </a:r>
            <a:r>
              <a:rPr lang="en-US" b="0" i="0" dirty="0">
                <a:solidFill>
                  <a:srgbClr val="2021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476579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28B03-93C0-0A78-3616-E3606D52EA9D}"/>
              </a:ext>
            </a:extLst>
          </p:cNvPr>
          <p:cNvSpPr>
            <a:spLocks noGrp="1"/>
          </p:cNvSpPr>
          <p:nvPr>
            <p:ph type="title"/>
          </p:nvPr>
        </p:nvSpPr>
        <p:spPr/>
        <p:txBody>
          <a:bodyPr>
            <a:normAutofit/>
          </a:bodyPr>
          <a:lstStyle/>
          <a:p>
            <a:r>
              <a:rPr lang="en-US" sz="4800" b="1" dirty="0"/>
              <a:t>The teeth </a:t>
            </a:r>
          </a:p>
        </p:txBody>
      </p:sp>
      <p:sp>
        <p:nvSpPr>
          <p:cNvPr id="3" name="Content Placeholder 2">
            <a:extLst>
              <a:ext uri="{FF2B5EF4-FFF2-40B4-BE49-F238E27FC236}">
                <a16:creationId xmlns:a16="http://schemas.microsoft.com/office/drawing/2014/main" id="{4EE213D3-72B7-86BF-4637-9006F0B59B42}"/>
              </a:ext>
            </a:extLst>
          </p:cNvPr>
          <p:cNvSpPr>
            <a:spLocks noGrp="1"/>
          </p:cNvSpPr>
          <p:nvPr>
            <p:ph idx="1"/>
          </p:nvPr>
        </p:nvSpPr>
        <p:spPr/>
        <p:txBody>
          <a:bodyPr/>
          <a:lstStyle/>
          <a:p>
            <a:r>
              <a:rPr lang="en-US" i="0" dirty="0">
                <a:effectLst/>
                <a:latin typeface="Google Sans"/>
              </a:rPr>
              <a:t>Your teeth are part of your digestive system. They break down foods by crushing or cutting them before you swallow. Most humans have 32 teeth, although some have more, and some have fewer. Enamel (the protective outer layer of your teeth) is the hardest substance in the human body.</a:t>
            </a:r>
            <a:endParaRPr lang="en-US" dirty="0"/>
          </a:p>
        </p:txBody>
      </p:sp>
    </p:spTree>
    <p:extLst>
      <p:ext uri="{BB962C8B-B14F-4D97-AF65-F5344CB8AC3E}">
        <p14:creationId xmlns:p14="http://schemas.microsoft.com/office/powerpoint/2010/main" val="189185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AC44C-5441-5164-52F3-B53029FA9787}"/>
              </a:ext>
            </a:extLst>
          </p:cNvPr>
          <p:cNvSpPr>
            <a:spLocks noGrp="1"/>
          </p:cNvSpPr>
          <p:nvPr>
            <p:ph type="title"/>
          </p:nvPr>
        </p:nvSpPr>
        <p:spPr/>
        <p:txBody>
          <a:bodyPr>
            <a:normAutofit/>
          </a:bodyPr>
          <a:lstStyle/>
          <a:p>
            <a:r>
              <a:rPr lang="en-US" sz="4800" b="1" dirty="0"/>
              <a:t>The lungs</a:t>
            </a:r>
          </a:p>
        </p:txBody>
      </p:sp>
      <p:sp>
        <p:nvSpPr>
          <p:cNvPr id="3" name="Content Placeholder 2">
            <a:extLst>
              <a:ext uri="{FF2B5EF4-FFF2-40B4-BE49-F238E27FC236}">
                <a16:creationId xmlns:a16="http://schemas.microsoft.com/office/drawing/2014/main" id="{B5E84DCC-CEE4-923E-A1E4-71CFC2FAF90E}"/>
              </a:ext>
            </a:extLst>
          </p:cNvPr>
          <p:cNvSpPr>
            <a:spLocks noGrp="1"/>
          </p:cNvSpPr>
          <p:nvPr>
            <p:ph idx="1"/>
          </p:nvPr>
        </p:nvSpPr>
        <p:spPr/>
        <p:txBody>
          <a:bodyPr/>
          <a:lstStyle/>
          <a:p>
            <a:r>
              <a:rPr lang="en-US" b="0" i="0" dirty="0">
                <a:effectLst/>
                <a:latin typeface="Google Sans"/>
              </a:rPr>
              <a:t>Your lungs are the pair of spongy, pinkish-gray organs in your chest. When you inhale (breathe in), air enters your lungs, and oxygen from that air moves to your blood. At the same time, carbon dioxide, a waste gas, moves from your blood to the lungs and is exhaled (breathed out).</a:t>
            </a:r>
            <a:endParaRPr lang="en-US" dirty="0"/>
          </a:p>
        </p:txBody>
      </p:sp>
    </p:spTree>
    <p:extLst>
      <p:ext uri="{BB962C8B-B14F-4D97-AF65-F5344CB8AC3E}">
        <p14:creationId xmlns:p14="http://schemas.microsoft.com/office/powerpoint/2010/main" val="365981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50457-9D6F-5414-C7CF-7EB45EF81943}"/>
              </a:ext>
            </a:extLst>
          </p:cNvPr>
          <p:cNvSpPr>
            <a:spLocks noGrp="1"/>
          </p:cNvSpPr>
          <p:nvPr>
            <p:ph type="title"/>
          </p:nvPr>
        </p:nvSpPr>
        <p:spPr/>
        <p:txBody>
          <a:bodyPr>
            <a:normAutofit/>
          </a:bodyPr>
          <a:lstStyle/>
          <a:p>
            <a:r>
              <a:rPr lang="en-US" sz="4800" b="1" dirty="0"/>
              <a:t>The liver </a:t>
            </a:r>
          </a:p>
        </p:txBody>
      </p:sp>
      <p:sp>
        <p:nvSpPr>
          <p:cNvPr id="3" name="Content Placeholder 2">
            <a:extLst>
              <a:ext uri="{FF2B5EF4-FFF2-40B4-BE49-F238E27FC236}">
                <a16:creationId xmlns:a16="http://schemas.microsoft.com/office/drawing/2014/main" id="{8937335B-3D6B-12AC-287A-ABEC423FDAAB}"/>
              </a:ext>
            </a:extLst>
          </p:cNvPr>
          <p:cNvSpPr>
            <a:spLocks noGrp="1"/>
          </p:cNvSpPr>
          <p:nvPr>
            <p:ph idx="1"/>
          </p:nvPr>
        </p:nvSpPr>
        <p:spPr/>
        <p:txBody>
          <a:bodyPr/>
          <a:lstStyle/>
          <a:p>
            <a:r>
              <a:rPr lang="en-US" b="0" i="0" dirty="0">
                <a:effectLst/>
                <a:latin typeface="Google Sans"/>
              </a:rPr>
              <a:t>The liver is a critical organ in the human body that is responsible for an array of functions that help support metabolism, immunity, digestion, detoxification, vitamin storage among other functions. It comprises around 2% of an adult's body weight.</a:t>
            </a:r>
            <a:endParaRPr lang="en-US" dirty="0"/>
          </a:p>
        </p:txBody>
      </p:sp>
    </p:spTree>
    <p:extLst>
      <p:ext uri="{BB962C8B-B14F-4D97-AF65-F5344CB8AC3E}">
        <p14:creationId xmlns:p14="http://schemas.microsoft.com/office/powerpoint/2010/main" val="53674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A831-3C6D-2ECA-4D27-AC8C253BDFB2}"/>
              </a:ext>
            </a:extLst>
          </p:cNvPr>
          <p:cNvSpPr>
            <a:spLocks noGrp="1"/>
          </p:cNvSpPr>
          <p:nvPr>
            <p:ph type="title"/>
          </p:nvPr>
        </p:nvSpPr>
        <p:spPr/>
        <p:txBody>
          <a:bodyPr>
            <a:normAutofit/>
          </a:bodyPr>
          <a:lstStyle/>
          <a:p>
            <a:r>
              <a:rPr lang="en-US" sz="4800" b="1" dirty="0"/>
              <a:t>The kidney</a:t>
            </a:r>
          </a:p>
        </p:txBody>
      </p:sp>
      <p:sp>
        <p:nvSpPr>
          <p:cNvPr id="3" name="Content Placeholder 2">
            <a:extLst>
              <a:ext uri="{FF2B5EF4-FFF2-40B4-BE49-F238E27FC236}">
                <a16:creationId xmlns:a16="http://schemas.microsoft.com/office/drawing/2014/main" id="{6A8E4D75-385A-14B0-D4CE-A476EA033CA6}"/>
              </a:ext>
            </a:extLst>
          </p:cNvPr>
          <p:cNvSpPr>
            <a:spLocks noGrp="1"/>
          </p:cNvSpPr>
          <p:nvPr>
            <p:ph idx="1"/>
          </p:nvPr>
        </p:nvSpPr>
        <p:spPr/>
        <p:txBody>
          <a:bodyPr/>
          <a:lstStyle/>
          <a:p>
            <a:r>
              <a:rPr lang="en-US" b="0" i="0" dirty="0">
                <a:effectLst/>
                <a:latin typeface="Google Sans"/>
              </a:rPr>
              <a:t>The kidneys are two bean-shaped organs, each about the size of a fist. They are located just below the rib cage, one on each side of your spine. Healthy kidneys filter about a half cup of blood every minute, removing wastes and extra water to make urine.</a:t>
            </a:r>
            <a:endParaRPr lang="en-US" dirty="0"/>
          </a:p>
        </p:txBody>
      </p:sp>
    </p:spTree>
    <p:extLst>
      <p:ext uri="{BB962C8B-B14F-4D97-AF65-F5344CB8AC3E}">
        <p14:creationId xmlns:p14="http://schemas.microsoft.com/office/powerpoint/2010/main" val="1544300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CC7C5-7B7D-DFA0-B6C5-C46B8BBD4D03}"/>
              </a:ext>
            </a:extLst>
          </p:cNvPr>
          <p:cNvSpPr>
            <a:spLocks noGrp="1"/>
          </p:cNvSpPr>
          <p:nvPr>
            <p:ph type="title"/>
          </p:nvPr>
        </p:nvSpPr>
        <p:spPr/>
        <p:txBody>
          <a:bodyPr>
            <a:normAutofit/>
          </a:bodyPr>
          <a:lstStyle/>
          <a:p>
            <a:r>
              <a:rPr lang="en-US" sz="4800" b="1" dirty="0"/>
              <a:t>The eye</a:t>
            </a:r>
          </a:p>
        </p:txBody>
      </p:sp>
      <p:sp>
        <p:nvSpPr>
          <p:cNvPr id="3" name="Content Placeholder 2">
            <a:extLst>
              <a:ext uri="{FF2B5EF4-FFF2-40B4-BE49-F238E27FC236}">
                <a16:creationId xmlns:a16="http://schemas.microsoft.com/office/drawing/2014/main" id="{D8598E98-7121-EA62-1BAD-CBA5C829F79D}"/>
              </a:ext>
            </a:extLst>
          </p:cNvPr>
          <p:cNvSpPr>
            <a:spLocks noGrp="1"/>
          </p:cNvSpPr>
          <p:nvPr>
            <p:ph idx="1"/>
          </p:nvPr>
        </p:nvSpPr>
        <p:spPr/>
        <p:txBody>
          <a:bodyPr/>
          <a:lstStyle/>
          <a:p>
            <a:r>
              <a:rPr lang="en-US" i="0" dirty="0">
                <a:effectLst/>
                <a:latin typeface="Arial" panose="020B0604020202020204" pitchFamily="34" charset="0"/>
              </a:rPr>
              <a:t>The human eye is a sensory organ, part of the </a:t>
            </a:r>
            <a:r>
              <a:rPr lang="en-US" dirty="0">
                <a:latin typeface="Arial" panose="020B0604020202020204" pitchFamily="34" charset="0"/>
              </a:rPr>
              <a:t>sensory nervous system</a:t>
            </a:r>
            <a:r>
              <a:rPr lang="en-US" i="0" dirty="0">
                <a:effectLst/>
                <a:latin typeface="Arial" panose="020B0604020202020204" pitchFamily="34" charset="0"/>
              </a:rPr>
              <a:t>, that reacts to </a:t>
            </a:r>
            <a:r>
              <a:rPr lang="en-US" dirty="0">
                <a:latin typeface="Arial" panose="020B0604020202020204" pitchFamily="34" charset="0"/>
              </a:rPr>
              <a:t>visible light</a:t>
            </a:r>
            <a:r>
              <a:rPr lang="en-US" i="0" dirty="0">
                <a:effectLst/>
                <a:latin typeface="Arial" panose="020B0604020202020204" pitchFamily="34" charset="0"/>
              </a:rPr>
              <a:t> and allows humans to use visual information for various purposes including </a:t>
            </a:r>
            <a:r>
              <a:rPr lang="en-US" dirty="0">
                <a:latin typeface="Arial" panose="020B0604020202020204" pitchFamily="34" charset="0"/>
              </a:rPr>
              <a:t>seeing things</a:t>
            </a:r>
            <a:r>
              <a:rPr lang="en-US" i="0" dirty="0">
                <a:effectLst/>
                <a:latin typeface="Arial" panose="020B0604020202020204" pitchFamily="34" charset="0"/>
              </a:rPr>
              <a:t>, </a:t>
            </a:r>
            <a:r>
              <a:rPr lang="en-US" dirty="0">
                <a:latin typeface="Arial" panose="020B0604020202020204" pitchFamily="34" charset="0"/>
              </a:rPr>
              <a:t>keeping balance</a:t>
            </a:r>
          </a:p>
          <a:p>
            <a:endParaRPr lang="en-US" dirty="0">
              <a:latin typeface="Arial" panose="020B0604020202020204" pitchFamily="34" charset="0"/>
            </a:endParaRPr>
          </a:p>
        </p:txBody>
      </p:sp>
    </p:spTree>
    <p:extLst>
      <p:ext uri="{BB962C8B-B14F-4D97-AF65-F5344CB8AC3E}">
        <p14:creationId xmlns:p14="http://schemas.microsoft.com/office/powerpoint/2010/main" val="2882362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2AB7E-41F4-8BA0-C5F7-D03EF67162D6}"/>
              </a:ext>
            </a:extLst>
          </p:cNvPr>
          <p:cNvSpPr>
            <a:spLocks noGrp="1"/>
          </p:cNvSpPr>
          <p:nvPr>
            <p:ph type="title"/>
          </p:nvPr>
        </p:nvSpPr>
        <p:spPr/>
        <p:txBody>
          <a:bodyPr>
            <a:normAutofit/>
          </a:bodyPr>
          <a:lstStyle/>
          <a:p>
            <a:r>
              <a:rPr lang="en-US" sz="4800" b="1" dirty="0"/>
              <a:t>The skin</a:t>
            </a:r>
          </a:p>
        </p:txBody>
      </p:sp>
      <p:sp>
        <p:nvSpPr>
          <p:cNvPr id="3" name="Content Placeholder 2">
            <a:extLst>
              <a:ext uri="{FF2B5EF4-FFF2-40B4-BE49-F238E27FC236}">
                <a16:creationId xmlns:a16="http://schemas.microsoft.com/office/drawing/2014/main" id="{69DF7A50-ADD7-1C1F-FBE3-E46EAFCD5912}"/>
              </a:ext>
            </a:extLst>
          </p:cNvPr>
          <p:cNvSpPr>
            <a:spLocks noGrp="1"/>
          </p:cNvSpPr>
          <p:nvPr>
            <p:ph idx="1"/>
          </p:nvPr>
        </p:nvSpPr>
        <p:spPr/>
        <p:txBody>
          <a:bodyPr>
            <a:normAutofit/>
          </a:bodyPr>
          <a:lstStyle/>
          <a:p>
            <a:r>
              <a:rPr lang="en-US" sz="3200" dirty="0"/>
              <a:t>The skin is the largest organ of the body and acts as a protective barrier between the internal organs and the external environment.</a:t>
            </a:r>
          </a:p>
        </p:txBody>
      </p:sp>
    </p:spTree>
    <p:extLst>
      <p:ext uri="{BB962C8B-B14F-4D97-AF65-F5344CB8AC3E}">
        <p14:creationId xmlns:p14="http://schemas.microsoft.com/office/powerpoint/2010/main" val="3435116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542</Words>
  <Application>Microsoft Office PowerPoint</Application>
  <PresentationFormat>Widescreen</PresentationFormat>
  <Paragraphs>21</Paragraphs>
  <Slides>11</Slides>
  <Notes>0</Notes>
  <HiddenSlides>10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Google Sans</vt:lpstr>
      <vt:lpstr>Office Theme</vt:lpstr>
      <vt:lpstr>PowerPoint Presentation</vt:lpstr>
      <vt:lpstr>The brain</vt:lpstr>
      <vt:lpstr>The heart</vt:lpstr>
      <vt:lpstr>The teeth </vt:lpstr>
      <vt:lpstr>The lungs</vt:lpstr>
      <vt:lpstr>The liver </vt:lpstr>
      <vt:lpstr>The kidney</vt:lpstr>
      <vt:lpstr>The eye</vt:lpstr>
      <vt:lpstr>The skin</vt:lpstr>
      <vt:lpstr>The stomach</vt:lpstr>
      <vt:lpstr>The bowels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Darass</dc:creator>
  <cp:lastModifiedBy>Mohammad Darass</cp:lastModifiedBy>
  <cp:revision>9</cp:revision>
  <dcterms:created xsi:type="dcterms:W3CDTF">2023-05-05T13:20:18Z</dcterms:created>
  <dcterms:modified xsi:type="dcterms:W3CDTF">2023-05-16T21:50:38Z</dcterms:modified>
</cp:coreProperties>
</file>