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handoutMasterIdLst>
    <p:handoutMasterId r:id="rId13"/>
  </p:handoutMasterIdLst>
  <p:sldIdLst>
    <p:sldId id="256" r:id="rId5"/>
    <p:sldId id="257" r:id="rId6"/>
    <p:sldId id="258" r:id="rId7"/>
    <p:sldId id="259" r:id="rId8"/>
    <p:sldId id="260" r:id="rId9"/>
    <p:sldId id="261" r:id="rId10"/>
    <p:sldId id="262" r:id="rId11"/>
    <p:sldId id="26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F497D"/>
    <a:srgbClr val="EFEDE3"/>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06799F8-075E-4A3A-A7F6-7FBC6576F1A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712" autoAdjust="0"/>
  </p:normalViewPr>
  <p:slideViewPr>
    <p:cSldViewPr snapToGrid="0">
      <p:cViewPr varScale="1">
        <p:scale>
          <a:sx n="74" d="100"/>
          <a:sy n="74" d="100"/>
        </p:scale>
        <p:origin x="576"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3" d="100"/>
          <a:sy n="63" d="100"/>
        </p:scale>
        <p:origin x="228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3E47F476-161E-4A04-A0FB-965A0EEB438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xmlns="" id="{832E49AB-875B-42C8-941C-0DE0DBD2D3F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F66B955-9ABA-47D4-BA0F-43D209E6DE06}" type="datetimeFigureOut">
              <a:rPr lang="en-US" smtClean="0"/>
              <a:t>5/1/2023</a:t>
            </a:fld>
            <a:endParaRPr lang="en-US" dirty="0"/>
          </a:p>
        </p:txBody>
      </p:sp>
      <p:sp>
        <p:nvSpPr>
          <p:cNvPr id="4" name="Footer Placeholder 3">
            <a:extLst>
              <a:ext uri="{FF2B5EF4-FFF2-40B4-BE49-F238E27FC236}">
                <a16:creationId xmlns:a16="http://schemas.microsoft.com/office/drawing/2014/main" xmlns="" id="{23EFBA4A-EC84-4A1C-951D-F76333FEEC6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xmlns="" id="{60085306-E124-4DA3-9455-10E28A78FE3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5FAA0D8-202C-4D3D-887A-429ECB6FFB65}" type="slidenum">
              <a:rPr lang="en-US" smtClean="0"/>
              <a:t>‹#›</a:t>
            </a:fld>
            <a:endParaRPr lang="en-US" dirty="0"/>
          </a:p>
        </p:txBody>
      </p:sp>
    </p:spTree>
    <p:extLst>
      <p:ext uri="{BB962C8B-B14F-4D97-AF65-F5344CB8AC3E}">
        <p14:creationId xmlns:p14="http://schemas.microsoft.com/office/powerpoint/2010/main" val="223340698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915128" y="1397977"/>
            <a:ext cx="8361229" cy="3007447"/>
          </a:xfrm>
        </p:spPr>
        <p:txBody>
          <a:bodyPr anchor="ctr" anchorCtr="0">
            <a:noAutofit/>
          </a:bodyPr>
          <a:lstStyle>
            <a:lvl1pPr algn="ctr">
              <a:defRPr sz="660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679906" y="4475023"/>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smtClean="0"/>
              <a:t>Click to edit Master subtitle style</a:t>
            </a:r>
            <a:endParaRPr lang="en-US" noProof="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3B77EF04-6424-4B70-94D1-FC932CBBDD9B}" type="datetimeFigureOut">
              <a:rPr lang="en-US" noProof="0" smtClean="0"/>
              <a:t>5/1/2023</a:t>
            </a:fld>
            <a:endParaRPr lang="en-US" noProof="0"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xmlns="" id="{79965FD7-DA9A-4AFB-B8C8-34AC1FEE9F72}"/>
              </a:ext>
            </a:extLst>
          </p:cNvPr>
          <p:cNvSpPr/>
          <p:nvPr userDrawn="1"/>
        </p:nvSpPr>
        <p:spPr>
          <a:xfrm flipV="1">
            <a:off x="887674" y="726883"/>
            <a:ext cx="2772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15" name="L-Shape 14">
            <a:extLst>
              <a:ext uri="{FF2B5EF4-FFF2-40B4-BE49-F238E27FC236}">
                <a16:creationId xmlns:a16="http://schemas.microsoft.com/office/drawing/2014/main" xmlns="" id="{92465177-72B9-4DCF-8F98-0C79F3EE32EC}"/>
              </a:ext>
            </a:extLst>
          </p:cNvPr>
          <p:cNvSpPr/>
          <p:nvPr userDrawn="1"/>
        </p:nvSpPr>
        <p:spPr>
          <a:xfrm rot="10800000" flipV="1">
            <a:off x="8532326" y="1820272"/>
            <a:ext cx="2772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8" name="L-Shape 7">
            <a:extLst>
              <a:ext uri="{FF2B5EF4-FFF2-40B4-BE49-F238E27FC236}">
                <a16:creationId xmlns:a16="http://schemas.microsoft.com/office/drawing/2014/main" xmlns="" id="{B5516E7A-AEB0-4772-8098-8B0F8B5F1126}"/>
              </a:ext>
            </a:extLst>
          </p:cNvPr>
          <p:cNvSpPr/>
          <p:nvPr userDrawn="1"/>
        </p:nvSpPr>
        <p:spPr>
          <a:xfrm flipV="1">
            <a:off x="752858" y="609652"/>
            <a:ext cx="3152309"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12" name="L-Shape 11">
            <a:extLst>
              <a:ext uri="{FF2B5EF4-FFF2-40B4-BE49-F238E27FC236}">
                <a16:creationId xmlns:a16="http://schemas.microsoft.com/office/drawing/2014/main" xmlns="" id="{E864F603-D3F0-4241-9005-3F6C3BD62BEF}"/>
              </a:ext>
            </a:extLst>
          </p:cNvPr>
          <p:cNvSpPr/>
          <p:nvPr userDrawn="1"/>
        </p:nvSpPr>
        <p:spPr>
          <a:xfrm flipH="1">
            <a:off x="8286318" y="1685652"/>
            <a:ext cx="3152309"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90129581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371600" y="685800"/>
            <a:ext cx="9601200" cy="1485900"/>
          </a:xfrm>
        </p:spPr>
        <p:txBody>
          <a:bodyPr>
            <a:normAutofit/>
          </a:bodyPr>
          <a:lstStyle>
            <a:lvl1pPr>
              <a:defRPr sz="48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Date Placeholder 6"/>
          <p:cNvSpPr>
            <a:spLocks noGrp="1"/>
          </p:cNvSpPr>
          <p:nvPr>
            <p:ph type="dt" sz="half" idx="10"/>
          </p:nvPr>
        </p:nvSpPr>
        <p:spPr/>
        <p:txBody>
          <a:bodyPr/>
          <a:lstStyle/>
          <a:p>
            <a:fld id="{3B77EF04-6424-4B70-94D1-FC932CBBDD9B}" type="datetimeFigureOut">
              <a:rPr lang="en-US" noProof="0" smtClean="0"/>
              <a:t>5/1/2023</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xmlns="" id="{91236E78-C797-4C31-BA0C-DB193BAF6D2D}"/>
              </a:ext>
            </a:extLst>
          </p:cNvPr>
          <p:cNvSpPr/>
          <p:nvPr userDrawn="1"/>
        </p:nvSpPr>
        <p:spPr>
          <a:xfrm rot="10800000" flipV="1">
            <a:off x="8391654" y="1873024"/>
            <a:ext cx="2772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10" name="L-Shape 9">
            <a:extLst>
              <a:ext uri="{FF2B5EF4-FFF2-40B4-BE49-F238E27FC236}">
                <a16:creationId xmlns:a16="http://schemas.microsoft.com/office/drawing/2014/main" xmlns="" id="{BFA658F0-F295-40A9-8BA8-1F6CBDFBBE09}"/>
              </a:ext>
            </a:extLst>
          </p:cNvPr>
          <p:cNvSpPr/>
          <p:nvPr userDrawn="1"/>
        </p:nvSpPr>
        <p:spPr>
          <a:xfrm flipH="1">
            <a:off x="8152968" y="1752327"/>
            <a:ext cx="3152309"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740073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48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5/1/2023</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2572544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48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5/1/2023</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xmlns="" id="{CAFD1631-6749-4027-9415-B72D163BBD58}"/>
              </a:ext>
            </a:extLst>
          </p:cNvPr>
          <p:cNvSpPr>
            <a:spLocks noGrp="1"/>
          </p:cNvSpPr>
          <p:nvPr>
            <p:ph type="body" sz="quarter" idx="13"/>
          </p:nvPr>
        </p:nvSpPr>
        <p:spPr>
          <a:xfrm>
            <a:off x="1560471" y="2297695"/>
            <a:ext cx="9071059" cy="2767600"/>
          </a:xfrm>
        </p:spPr>
        <p:txBody>
          <a:bodyPr anchor="ctr"/>
          <a:lstStyle>
            <a:lvl1pPr marL="0" indent="0" algn="ctr">
              <a:buNone/>
              <a:defRPr sz="6000"/>
            </a:lvl1pPr>
          </a:lstStyle>
          <a:p>
            <a:pPr lvl="0"/>
            <a:r>
              <a:rPr lang="en-US" noProof="0" smtClean="0"/>
              <a:t>Click to edit Master text styles</a:t>
            </a:r>
          </a:p>
        </p:txBody>
      </p:sp>
    </p:spTree>
    <p:extLst>
      <p:ext uri="{BB962C8B-B14F-4D97-AF65-F5344CB8AC3E}">
        <p14:creationId xmlns:p14="http://schemas.microsoft.com/office/powerpoint/2010/main" val="22661030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5/1/2023</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3990140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xmlns="" id="{13412040-642F-40C5-8AB5-C0E8D41B481B}"/>
              </a:ext>
            </a:extLst>
          </p:cNvPr>
          <p:cNvSpPr/>
          <p:nvPr userDrawn="1"/>
        </p:nvSpPr>
        <p:spPr>
          <a:xfrm flipV="1">
            <a:off x="870090" y="709300"/>
            <a:ext cx="2772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9" name="Rectangle 8" title="Side bar">
            <a:extLst>
              <a:ext uri="{FF2B5EF4-FFF2-40B4-BE49-F238E27FC236}">
                <a16:creationId xmlns:a16="http://schemas.microsoft.com/office/drawing/2014/main" xmlns="" id="{BADD331D-DA8D-4D47-A2BB-F4875FDB16A4}"/>
              </a:ext>
            </a:extLst>
          </p:cNvPr>
          <p:cNvSpPr/>
          <p:nvPr userDrawn="1"/>
        </p:nvSpPr>
        <p:spPr>
          <a:xfrm rot="5400000">
            <a:off x="5791174" y="457175"/>
            <a:ext cx="609651" cy="1219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397977" y="1151796"/>
            <a:ext cx="9504485" cy="3007447"/>
          </a:xfrm>
        </p:spPr>
        <p:txBody>
          <a:bodyPr anchor="ctr" anchorCtr="0">
            <a:noAutofit/>
          </a:bodyPr>
          <a:lstStyle>
            <a:lvl1pPr algn="ctr">
              <a:defRPr sz="660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397977" y="4897053"/>
            <a:ext cx="9504485" cy="1086237"/>
          </a:xfrm>
        </p:spPr>
        <p:txBody>
          <a:bodyPr>
            <a:normAutofit/>
          </a:bodyPr>
          <a:lstStyle>
            <a:lvl1pPr marL="0" indent="0" algn="ctr">
              <a:lnSpc>
                <a:spcPct val="112000"/>
              </a:lnSpc>
              <a:spcBef>
                <a:spcPts val="0"/>
              </a:spcBef>
              <a:spcAft>
                <a:spcPts val="0"/>
              </a:spcAft>
              <a:buNone/>
              <a:defRPr sz="23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smtClean="0"/>
              <a:t>Click to edit Master subtitle style</a:t>
            </a:r>
            <a:endParaRPr lang="en-US" noProof="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bg1"/>
                </a:solidFill>
              </a:defRPr>
            </a:lvl1pPr>
          </a:lstStyle>
          <a:p>
            <a:fld id="{3B77EF04-6424-4B70-94D1-FC932CBBDD9B}" type="datetimeFigureOut">
              <a:rPr lang="en-US" noProof="0" smtClean="0"/>
              <a:pPr/>
              <a:t>5/1/2023</a:t>
            </a:fld>
            <a:endParaRPr lang="en-US" noProof="0"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xmlns="" id="{68D376A1-CC76-4C90-B2CF-F89EA13E7942}"/>
              </a:ext>
            </a:extLst>
          </p:cNvPr>
          <p:cNvSpPr/>
          <p:nvPr userDrawn="1"/>
        </p:nvSpPr>
        <p:spPr>
          <a:xfrm rot="10800000" flipV="1">
            <a:off x="8549910" y="1820273"/>
            <a:ext cx="2772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8" name="L-Shape 7">
            <a:extLst>
              <a:ext uri="{FF2B5EF4-FFF2-40B4-BE49-F238E27FC236}">
                <a16:creationId xmlns:a16="http://schemas.microsoft.com/office/drawing/2014/main" xmlns="" id="{B5516E7A-AEB0-4772-8098-8B0F8B5F1126}"/>
              </a:ext>
            </a:extLst>
          </p:cNvPr>
          <p:cNvSpPr/>
          <p:nvPr userDrawn="1"/>
        </p:nvSpPr>
        <p:spPr>
          <a:xfrm flipV="1">
            <a:off x="752858" y="609652"/>
            <a:ext cx="3152309"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12" name="L-Shape 11">
            <a:extLst>
              <a:ext uri="{FF2B5EF4-FFF2-40B4-BE49-F238E27FC236}">
                <a16:creationId xmlns:a16="http://schemas.microsoft.com/office/drawing/2014/main" xmlns="" id="{E864F603-D3F0-4241-9005-3F6C3BD62BEF}"/>
              </a:ext>
            </a:extLst>
          </p:cNvPr>
          <p:cNvSpPr/>
          <p:nvPr userDrawn="1"/>
        </p:nvSpPr>
        <p:spPr>
          <a:xfrm flipH="1">
            <a:off x="8286317" y="1685653"/>
            <a:ext cx="3152309"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23350295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371600" y="685800"/>
            <a:ext cx="9601200" cy="720213"/>
          </a:xfrm>
        </p:spPr>
        <p:txBody>
          <a:bodyPr>
            <a:noAutofit/>
          </a:bodyPr>
          <a:lstStyle>
            <a:lvl1pPr>
              <a:defRPr sz="4800"/>
            </a:lvl1pPr>
          </a:lstStyle>
          <a:p>
            <a:r>
              <a:rPr lang="en-US" noProof="0"/>
              <a:t>Click To Edit Master Title Style</a:t>
            </a:r>
          </a:p>
        </p:txBody>
      </p:sp>
      <p:sp>
        <p:nvSpPr>
          <p:cNvPr id="3" name="Content Placeholder 2"/>
          <p:cNvSpPr>
            <a:spLocks noGrp="1"/>
          </p:cNvSpPr>
          <p:nvPr>
            <p:ph idx="1"/>
          </p:nvPr>
        </p:nvSpPr>
        <p:spPr>
          <a:xfrm>
            <a:off x="1371600" y="1484671"/>
            <a:ext cx="9601200" cy="438272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Date Placeholder 3"/>
          <p:cNvSpPr>
            <a:spLocks noGrp="1"/>
          </p:cNvSpPr>
          <p:nvPr>
            <p:ph type="dt" sz="half" idx="10"/>
          </p:nvPr>
        </p:nvSpPr>
        <p:spPr/>
        <p:txBody>
          <a:bodyPr/>
          <a:lstStyle/>
          <a:p>
            <a:fld id="{3B77EF04-6424-4B70-94D1-FC932CBBDD9B}" type="datetimeFigureOut">
              <a:rPr lang="en-US" noProof="0" smtClean="0"/>
              <a:t>5/1/2023</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xmlns="" id="{CBEFB83C-E1EC-41AC-BFF6-9D094E2D43C6}"/>
              </a:ext>
            </a:extLst>
          </p:cNvPr>
          <p:cNvCxnSpPr/>
          <p:nvPr userDrawn="1"/>
        </p:nvCxnSpPr>
        <p:spPr>
          <a:xfrm>
            <a:off x="1465008" y="1445344"/>
            <a:ext cx="9468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9941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xmlns="" id="{20A2BD38-4A6C-44EB-900D-A3E3AE37854F}"/>
              </a:ext>
            </a:extLst>
          </p:cNvPr>
          <p:cNvSpPr/>
          <p:nvPr userDrawn="1"/>
        </p:nvSpPr>
        <p:spPr>
          <a:xfrm>
            <a:off x="6581723" y="404614"/>
            <a:ext cx="5191176"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7" name="Oval 26">
            <a:extLst>
              <a:ext uri="{FF2B5EF4-FFF2-40B4-BE49-F238E27FC236}">
                <a16:creationId xmlns:a16="http://schemas.microsoft.com/office/drawing/2014/main" xmlns="" id="{C222C1B9-FA56-4CEA-AD98-25A595D942F8}"/>
              </a:ext>
            </a:extLst>
          </p:cNvPr>
          <p:cNvSpPr/>
          <p:nvPr userDrawn="1"/>
        </p:nvSpPr>
        <p:spPr bwMode="white">
          <a:xfrm>
            <a:off x="7040199" y="564425"/>
            <a:ext cx="4356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8" name="Rectangle 7" title="Background Shape"/>
          <p:cNvSpPr/>
          <p:nvPr/>
        </p:nvSpPr>
        <p:spPr>
          <a:xfrm>
            <a:off x="0" y="376"/>
            <a:ext cx="6096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586246" y="400665"/>
            <a:ext cx="4858460" cy="1428136"/>
          </a:xfrm>
        </p:spPr>
        <p:txBody>
          <a:bodyPr anchor="ctr" anchorCtr="0">
            <a:noAutofit/>
          </a:bodyPr>
          <a:lstStyle>
            <a:lvl1pPr algn="ctr">
              <a:lnSpc>
                <a:spcPct val="84000"/>
              </a:lnSpc>
              <a:defRPr sz="48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586246" y="2113935"/>
            <a:ext cx="4858460" cy="4247186"/>
          </a:xfrm>
        </p:spPr>
        <p:txBody>
          <a:bodyPr/>
          <a:lstStyle>
            <a:lvl1pPr marL="285750" indent="-285750">
              <a:lnSpc>
                <a:spcPct val="100000"/>
              </a:lnSpc>
              <a:spcBef>
                <a:spcPts val="0"/>
              </a:spcBef>
              <a:spcAft>
                <a:spcPts val="100"/>
              </a:spcAft>
              <a:buFont typeface="Arial" panose="020B0604020202020204" pitchFamily="34" charset="0"/>
              <a:buChar char="•"/>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Click to edit Master text styles</a:t>
            </a:r>
          </a:p>
        </p:txBody>
      </p:sp>
      <p:sp>
        <p:nvSpPr>
          <p:cNvPr id="5" name="Date Placeholder 4"/>
          <p:cNvSpPr>
            <a:spLocks noGrp="1"/>
          </p:cNvSpPr>
          <p:nvPr>
            <p:ph type="dt" sz="half" idx="10"/>
          </p:nvPr>
        </p:nvSpPr>
        <p:spPr>
          <a:xfrm>
            <a:off x="586246" y="6443554"/>
            <a:ext cx="1324322" cy="404614"/>
          </a:xfrm>
        </p:spPr>
        <p:txBody>
          <a:bodyPr/>
          <a:lstStyle>
            <a:lvl1pPr>
              <a:defRPr>
                <a:solidFill>
                  <a:schemeClr val="bg1"/>
                </a:solidFill>
              </a:defRPr>
            </a:lvl1pPr>
          </a:lstStyle>
          <a:p>
            <a:fld id="{3B77EF04-6424-4B70-94D1-FC932CBBDD9B}" type="datetimeFigureOut">
              <a:rPr lang="en-US" noProof="0" smtClean="0"/>
              <a:pPr/>
              <a:t>5/1/2023</a:t>
            </a:fld>
            <a:endParaRPr lang="en-US" noProof="0" dirty="0"/>
          </a:p>
        </p:txBody>
      </p:sp>
      <p:sp>
        <p:nvSpPr>
          <p:cNvPr id="6" name="Footer Placeholder 5"/>
          <p:cNvSpPr>
            <a:spLocks noGrp="1"/>
          </p:cNvSpPr>
          <p:nvPr>
            <p:ph type="ftr" sz="quarter" idx="11"/>
          </p:nvPr>
        </p:nvSpPr>
        <p:spPr>
          <a:xfrm>
            <a:off x="2825377" y="6453386"/>
            <a:ext cx="2619329"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10187939" y="6453386"/>
            <a:ext cx="1596292"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6024000" y="0"/>
            <a:ext cx="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xmlns="" id="{9786B981-6A78-425B-97A2-BA24E40DB7AD}"/>
              </a:ext>
            </a:extLst>
          </p:cNvPr>
          <p:cNvSpPr>
            <a:spLocks noGrp="1"/>
          </p:cNvSpPr>
          <p:nvPr>
            <p:ph type="pic" sz="quarter" idx="13"/>
          </p:nvPr>
        </p:nvSpPr>
        <p:spPr>
          <a:xfrm>
            <a:off x="7145761" y="670570"/>
            <a:ext cx="4151312"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smtClean="0"/>
              <a:t>Click icon to add picture</a:t>
            </a:r>
            <a:endParaRPr lang="en-US" noProof="0" dirty="0"/>
          </a:p>
        </p:txBody>
      </p:sp>
      <p:sp>
        <p:nvSpPr>
          <p:cNvPr id="17" name="Content Placeholder 15">
            <a:extLst>
              <a:ext uri="{FF2B5EF4-FFF2-40B4-BE49-F238E27FC236}">
                <a16:creationId xmlns:a16="http://schemas.microsoft.com/office/drawing/2014/main" xmlns="" id="{A21C7D74-31FD-4638-819B-6F7351A1770B}"/>
              </a:ext>
            </a:extLst>
          </p:cNvPr>
          <p:cNvSpPr>
            <a:spLocks noGrp="1"/>
          </p:cNvSpPr>
          <p:nvPr>
            <p:ph sz="quarter" idx="15"/>
          </p:nvPr>
        </p:nvSpPr>
        <p:spPr>
          <a:xfrm>
            <a:off x="6747294" y="5188236"/>
            <a:ext cx="4858459" cy="1126906"/>
          </a:xfrm>
          <a:solidFill>
            <a:schemeClr val="bg2"/>
          </a:solidFill>
          <a:ln>
            <a:noFill/>
          </a:ln>
          <a:effectLst>
            <a:innerShdw blurRad="114300">
              <a:prstClr val="black"/>
            </a:innerShdw>
          </a:effectLst>
        </p:spPr>
        <p:txBody>
          <a:bodyPr anchor="ctr" anchorCtr="0"/>
          <a:lstStyle>
            <a:lvl1pPr marL="0" indent="0" algn="ctr">
              <a:buNone/>
              <a:defRPr sz="1800">
                <a:solidFill>
                  <a:schemeClr val="tx2">
                    <a:lumMod val="50000"/>
                  </a:schemeClr>
                </a:solidFill>
              </a:defRPr>
            </a:lvl1pPr>
            <a:lvl2pPr marL="530352" indent="0" algn="ctr">
              <a:buNone/>
              <a:defRPr sz="1800">
                <a:solidFill>
                  <a:schemeClr val="tx2">
                    <a:lumMod val="50000"/>
                  </a:schemeClr>
                </a:solidFill>
              </a:defRPr>
            </a:lvl2pPr>
            <a:lvl3pPr marL="987552" indent="0" algn="ctr">
              <a:buNone/>
              <a:defRPr sz="1600">
                <a:solidFill>
                  <a:schemeClr val="tx2">
                    <a:lumMod val="50000"/>
                  </a:schemeClr>
                </a:solidFill>
              </a:defRPr>
            </a:lvl3pPr>
            <a:lvl4pPr marL="1444752" indent="0" algn="ctr">
              <a:buNone/>
              <a:defRPr sz="1600">
                <a:solidFill>
                  <a:schemeClr val="tx2">
                    <a:lumMod val="50000"/>
                  </a:schemeClr>
                </a:solidFill>
              </a:defRPr>
            </a:lvl4pPr>
            <a:lvl5pPr marL="1901952" indent="0" algn="ctr">
              <a:buNone/>
              <a:defRPr sz="1400">
                <a:solidFill>
                  <a:schemeClr val="tx2">
                    <a:lumMod val="50000"/>
                  </a:schemeClr>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21" name="L-Shape 20">
            <a:extLst>
              <a:ext uri="{FF2B5EF4-FFF2-40B4-BE49-F238E27FC236}">
                <a16:creationId xmlns:a16="http://schemas.microsoft.com/office/drawing/2014/main" xmlns="" id="{CB430D22-8AAF-444F-A6CE-7C02859083DF}"/>
              </a:ext>
            </a:extLst>
          </p:cNvPr>
          <p:cNvSpPr>
            <a:spLocks noChangeAspect="1"/>
          </p:cNvSpPr>
          <p:nvPr userDrawn="1"/>
        </p:nvSpPr>
        <p:spPr>
          <a:xfrm flipV="1">
            <a:off x="516927" y="335049"/>
            <a:ext cx="4032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3" name="L-Shape 22">
            <a:extLst>
              <a:ext uri="{FF2B5EF4-FFF2-40B4-BE49-F238E27FC236}">
                <a16:creationId xmlns:a16="http://schemas.microsoft.com/office/drawing/2014/main" xmlns="" id="{0D8BA010-8544-4718-9EA3-B0248C963FD4}"/>
              </a:ext>
            </a:extLst>
          </p:cNvPr>
          <p:cNvSpPr>
            <a:spLocks noChangeAspect="1"/>
          </p:cNvSpPr>
          <p:nvPr userDrawn="1"/>
        </p:nvSpPr>
        <p:spPr>
          <a:xfrm flipH="1" flipV="1">
            <a:off x="5085711" y="330291"/>
            <a:ext cx="410929"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4" name="L-Shape 23">
            <a:extLst>
              <a:ext uri="{FF2B5EF4-FFF2-40B4-BE49-F238E27FC236}">
                <a16:creationId xmlns:a16="http://schemas.microsoft.com/office/drawing/2014/main" xmlns="" id="{C0FFB550-21A6-456B-BA1A-EF145674866C}"/>
              </a:ext>
            </a:extLst>
          </p:cNvPr>
          <p:cNvSpPr>
            <a:spLocks noChangeAspect="1"/>
          </p:cNvSpPr>
          <p:nvPr userDrawn="1"/>
        </p:nvSpPr>
        <p:spPr>
          <a:xfrm>
            <a:off x="522817" y="1476927"/>
            <a:ext cx="4032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5" name="L-Shape 24">
            <a:extLst>
              <a:ext uri="{FF2B5EF4-FFF2-40B4-BE49-F238E27FC236}">
                <a16:creationId xmlns:a16="http://schemas.microsoft.com/office/drawing/2014/main" xmlns="" id="{70EF88E9-8CAC-422B-A9A6-D9FD1F17DAE2}"/>
              </a:ext>
            </a:extLst>
          </p:cNvPr>
          <p:cNvSpPr>
            <a:spLocks noChangeAspect="1"/>
          </p:cNvSpPr>
          <p:nvPr userDrawn="1"/>
        </p:nvSpPr>
        <p:spPr>
          <a:xfrm flipH="1">
            <a:off x="5081769" y="1482001"/>
            <a:ext cx="410929"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808449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xmlns="" id="{20A2BD38-4A6C-44EB-900D-A3E3AE37854F}"/>
              </a:ext>
            </a:extLst>
          </p:cNvPr>
          <p:cNvSpPr/>
          <p:nvPr userDrawn="1"/>
        </p:nvSpPr>
        <p:spPr>
          <a:xfrm>
            <a:off x="6581723" y="404614"/>
            <a:ext cx="5191176"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8" name="Rectangle 7" title="Background Shape"/>
          <p:cNvSpPr/>
          <p:nvPr/>
        </p:nvSpPr>
        <p:spPr>
          <a:xfrm>
            <a:off x="0" y="376"/>
            <a:ext cx="6096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586246" y="400665"/>
            <a:ext cx="4858460" cy="1428136"/>
          </a:xfrm>
        </p:spPr>
        <p:txBody>
          <a:bodyPr anchor="ctr" anchorCtr="0">
            <a:noAutofit/>
          </a:bodyPr>
          <a:lstStyle>
            <a:lvl1pPr algn="ctr">
              <a:lnSpc>
                <a:spcPct val="84000"/>
              </a:lnSpc>
              <a:defRPr sz="48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586246" y="2113935"/>
            <a:ext cx="4858460" cy="4247186"/>
          </a:xfrm>
        </p:spPr>
        <p:txBody>
          <a:bodyPr/>
          <a:lstStyle>
            <a:lvl1pPr marL="285750" indent="-285750">
              <a:lnSpc>
                <a:spcPct val="100000"/>
              </a:lnSpc>
              <a:spcBef>
                <a:spcPts val="0"/>
              </a:spcBef>
              <a:spcAft>
                <a:spcPts val="100"/>
              </a:spcAft>
              <a:buFont typeface="Arial" panose="020B0604020202020204" pitchFamily="34" charset="0"/>
              <a:buChar char="•"/>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Click to edit Master text styles</a:t>
            </a:r>
          </a:p>
        </p:txBody>
      </p:sp>
      <p:sp>
        <p:nvSpPr>
          <p:cNvPr id="5" name="Date Placeholder 4"/>
          <p:cNvSpPr>
            <a:spLocks noGrp="1"/>
          </p:cNvSpPr>
          <p:nvPr>
            <p:ph type="dt" sz="half" idx="10"/>
          </p:nvPr>
        </p:nvSpPr>
        <p:spPr>
          <a:xfrm>
            <a:off x="586246" y="6443554"/>
            <a:ext cx="1324322" cy="404614"/>
          </a:xfrm>
        </p:spPr>
        <p:txBody>
          <a:bodyPr/>
          <a:lstStyle>
            <a:lvl1pPr>
              <a:defRPr>
                <a:solidFill>
                  <a:schemeClr val="bg1"/>
                </a:solidFill>
              </a:defRPr>
            </a:lvl1pPr>
          </a:lstStyle>
          <a:p>
            <a:fld id="{3B77EF04-6424-4B70-94D1-FC932CBBDD9B}" type="datetimeFigureOut">
              <a:rPr lang="en-US" noProof="0" smtClean="0"/>
              <a:pPr/>
              <a:t>5/1/2023</a:t>
            </a:fld>
            <a:endParaRPr lang="en-US" noProof="0" dirty="0"/>
          </a:p>
        </p:txBody>
      </p:sp>
      <p:sp>
        <p:nvSpPr>
          <p:cNvPr id="6" name="Footer Placeholder 5"/>
          <p:cNvSpPr>
            <a:spLocks noGrp="1"/>
          </p:cNvSpPr>
          <p:nvPr>
            <p:ph type="ftr" sz="quarter" idx="11"/>
          </p:nvPr>
        </p:nvSpPr>
        <p:spPr>
          <a:xfrm>
            <a:off x="2825377" y="6453386"/>
            <a:ext cx="2619329"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10187939" y="6453386"/>
            <a:ext cx="1596292"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6024000" y="0"/>
            <a:ext cx="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xmlns="" id="{CB430D22-8AAF-444F-A6CE-7C02859083DF}"/>
              </a:ext>
            </a:extLst>
          </p:cNvPr>
          <p:cNvSpPr>
            <a:spLocks noChangeAspect="1"/>
          </p:cNvSpPr>
          <p:nvPr userDrawn="1"/>
        </p:nvSpPr>
        <p:spPr>
          <a:xfrm flipV="1">
            <a:off x="516927" y="335049"/>
            <a:ext cx="4032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3" name="L-Shape 22">
            <a:extLst>
              <a:ext uri="{FF2B5EF4-FFF2-40B4-BE49-F238E27FC236}">
                <a16:creationId xmlns:a16="http://schemas.microsoft.com/office/drawing/2014/main" xmlns="" id="{0D8BA010-8544-4718-9EA3-B0248C963FD4}"/>
              </a:ext>
            </a:extLst>
          </p:cNvPr>
          <p:cNvSpPr>
            <a:spLocks noChangeAspect="1"/>
          </p:cNvSpPr>
          <p:nvPr userDrawn="1"/>
        </p:nvSpPr>
        <p:spPr>
          <a:xfrm flipH="1" flipV="1">
            <a:off x="5085711" y="330291"/>
            <a:ext cx="410929"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4" name="L-Shape 23">
            <a:extLst>
              <a:ext uri="{FF2B5EF4-FFF2-40B4-BE49-F238E27FC236}">
                <a16:creationId xmlns:a16="http://schemas.microsoft.com/office/drawing/2014/main" xmlns="" id="{C0FFB550-21A6-456B-BA1A-EF145674866C}"/>
              </a:ext>
            </a:extLst>
          </p:cNvPr>
          <p:cNvSpPr>
            <a:spLocks noChangeAspect="1"/>
          </p:cNvSpPr>
          <p:nvPr userDrawn="1"/>
        </p:nvSpPr>
        <p:spPr>
          <a:xfrm>
            <a:off x="522817" y="1476927"/>
            <a:ext cx="4032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5" name="L-Shape 24">
            <a:extLst>
              <a:ext uri="{FF2B5EF4-FFF2-40B4-BE49-F238E27FC236}">
                <a16:creationId xmlns:a16="http://schemas.microsoft.com/office/drawing/2014/main" xmlns="" id="{70EF88E9-8CAC-422B-A9A6-D9FD1F17DAE2}"/>
              </a:ext>
            </a:extLst>
          </p:cNvPr>
          <p:cNvSpPr>
            <a:spLocks noChangeAspect="1"/>
          </p:cNvSpPr>
          <p:nvPr userDrawn="1"/>
        </p:nvSpPr>
        <p:spPr>
          <a:xfrm flipH="1">
            <a:off x="5081769" y="1482001"/>
            <a:ext cx="410929"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18" name="Content Placeholder 2">
            <a:extLst>
              <a:ext uri="{FF2B5EF4-FFF2-40B4-BE49-F238E27FC236}">
                <a16:creationId xmlns:a16="http://schemas.microsoft.com/office/drawing/2014/main" xmlns="" id="{ED439475-E625-4449-B42E-8F291D64A3C7}"/>
              </a:ext>
            </a:extLst>
          </p:cNvPr>
          <p:cNvSpPr>
            <a:spLocks noGrp="1"/>
          </p:cNvSpPr>
          <p:nvPr>
            <p:ph idx="1"/>
          </p:nvPr>
        </p:nvSpPr>
        <p:spPr>
          <a:xfrm>
            <a:off x="6695360" y="518474"/>
            <a:ext cx="4910394"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800">
                <a:solidFill>
                  <a:schemeClr val="tx2">
                    <a:lumMod val="50000"/>
                  </a:schemeClr>
                </a:solidFill>
              </a:defRPr>
            </a:lvl1pPr>
            <a:lvl2pPr>
              <a:defRPr lang="en-US" sz="1800">
                <a:solidFill>
                  <a:schemeClr val="tx2">
                    <a:lumMod val="50000"/>
                  </a:schemeClr>
                </a:solidFill>
              </a:defRPr>
            </a:lvl2pPr>
            <a:lvl3pPr>
              <a:defRPr lang="en-US" sz="1600">
                <a:solidFill>
                  <a:schemeClr val="tx2">
                    <a:lumMod val="50000"/>
                  </a:schemeClr>
                </a:solidFill>
              </a:defRPr>
            </a:lvl3pPr>
            <a:lvl4pPr>
              <a:defRPr lang="en-US" sz="1600">
                <a:solidFill>
                  <a:schemeClr val="tx2">
                    <a:lumMod val="50000"/>
                  </a:schemeClr>
                </a:solidFill>
              </a:defRPr>
            </a:lvl4pPr>
            <a:lvl5pPr>
              <a:defRPr lang="en-US" sz="1400">
                <a:solidFill>
                  <a:schemeClr val="tx2">
                    <a:lumMod val="50000"/>
                  </a:schemeClr>
                </a:solidFill>
              </a:defRPr>
            </a:lvl5pPr>
          </a:lstStyle>
          <a:p>
            <a:pPr marL="0" lvl="0" indent="0" algn="ctr">
              <a:buNone/>
            </a:pPr>
            <a:r>
              <a:rPr lang="en-US" noProof="0" smtClean="0"/>
              <a:t>Click to edit Master text styles</a:t>
            </a:r>
          </a:p>
          <a:p>
            <a:pPr marL="0" lvl="1" indent="0" algn="ctr">
              <a:buNone/>
            </a:pPr>
            <a:r>
              <a:rPr lang="en-US" noProof="0" smtClean="0"/>
              <a:t>Second level</a:t>
            </a:r>
          </a:p>
          <a:p>
            <a:pPr marL="0" lvl="2" indent="0" algn="ctr">
              <a:buNone/>
            </a:pPr>
            <a:r>
              <a:rPr lang="en-US" noProof="0" smtClean="0"/>
              <a:t>Third level</a:t>
            </a:r>
          </a:p>
          <a:p>
            <a:pPr marL="0" lvl="3" indent="0" algn="ctr">
              <a:buNone/>
            </a:pPr>
            <a:r>
              <a:rPr lang="en-US" noProof="0" smtClean="0"/>
              <a:t>Fourth level</a:t>
            </a:r>
          </a:p>
          <a:p>
            <a:pPr marL="0" lvl="4" indent="0" algn="ctr">
              <a:buNone/>
            </a:pPr>
            <a:r>
              <a:rPr lang="en-US" noProof="0" smtClean="0"/>
              <a:t>Fifth level</a:t>
            </a:r>
            <a:endParaRPr lang="en-US" noProof="0"/>
          </a:p>
        </p:txBody>
      </p:sp>
    </p:spTree>
    <p:extLst>
      <p:ext uri="{BB962C8B-B14F-4D97-AF65-F5344CB8AC3E}">
        <p14:creationId xmlns:p14="http://schemas.microsoft.com/office/powerpoint/2010/main" val="1686602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6234898"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xmlns="" id="{1F430D42-50DC-4502-A3E8-251FE7F0809D}"/>
              </a:ext>
            </a:extLst>
          </p:cNvPr>
          <p:cNvSpPr/>
          <p:nvPr userDrawn="1"/>
        </p:nvSpPr>
        <p:spPr>
          <a:xfrm>
            <a:off x="507591" y="5289755"/>
            <a:ext cx="5270049"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accent3"/>
              </a:solidFill>
            </a:endParaRPr>
          </a:p>
        </p:txBody>
      </p:sp>
      <p:sp>
        <p:nvSpPr>
          <p:cNvPr id="11" name="Rectangle: Diagonal Corners Snipped 10">
            <a:extLst>
              <a:ext uri="{FF2B5EF4-FFF2-40B4-BE49-F238E27FC236}">
                <a16:creationId xmlns:a16="http://schemas.microsoft.com/office/drawing/2014/main" xmlns="" id="{836AFDEB-3C72-49E0-9B45-DC9EFBA6587F}"/>
              </a:ext>
            </a:extLst>
          </p:cNvPr>
          <p:cNvSpPr/>
          <p:nvPr userDrawn="1"/>
        </p:nvSpPr>
        <p:spPr bwMode="white">
          <a:xfrm>
            <a:off x="507591" y="409286"/>
            <a:ext cx="5270049"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 name="Title 1"/>
          <p:cNvSpPr>
            <a:spLocks noGrp="1"/>
          </p:cNvSpPr>
          <p:nvPr>
            <p:ph type="title" hasCustomPrompt="1"/>
          </p:nvPr>
        </p:nvSpPr>
        <p:spPr>
          <a:xfrm>
            <a:off x="6930776" y="477366"/>
            <a:ext cx="4644000" cy="1341602"/>
          </a:xfrm>
        </p:spPr>
        <p:txBody>
          <a:bodyPr anchor="ctr" anchorCtr="0">
            <a:normAutofit/>
          </a:bodyPr>
          <a:lstStyle>
            <a:lvl1pPr algn="ctr">
              <a:lnSpc>
                <a:spcPct val="84000"/>
              </a:lnSpc>
              <a:defRPr sz="48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6930775" y="1966451"/>
            <a:ext cx="4644001" cy="4388615"/>
          </a:xfrm>
        </p:spPr>
        <p:txBody>
          <a:bodyPr/>
          <a:lstStyle>
            <a:lvl1pPr marL="285750" indent="-285750">
              <a:lnSpc>
                <a:spcPct val="100000"/>
              </a:lnSpc>
              <a:spcBef>
                <a:spcPts val="0"/>
              </a:spcBef>
              <a:spcAft>
                <a:spcPts val="0"/>
              </a:spcAft>
              <a:buFont typeface="Arial" panose="020B0604020202020204" pitchFamily="34" charset="0"/>
              <a:buChar char="•"/>
              <a:defRPr sz="18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Click to edit Master text styles</a:t>
            </a:r>
          </a:p>
        </p:txBody>
      </p:sp>
      <p:sp>
        <p:nvSpPr>
          <p:cNvPr id="5" name="Date Placeholder 4"/>
          <p:cNvSpPr>
            <a:spLocks noGrp="1"/>
          </p:cNvSpPr>
          <p:nvPr>
            <p:ph type="dt" sz="half" idx="10"/>
          </p:nvPr>
        </p:nvSpPr>
        <p:spPr>
          <a:xfrm>
            <a:off x="507591" y="6453386"/>
            <a:ext cx="1204572" cy="404614"/>
          </a:xfrm>
        </p:spPr>
        <p:txBody>
          <a:bodyPr/>
          <a:lstStyle>
            <a:lvl1pPr>
              <a:defRPr>
                <a:solidFill>
                  <a:schemeClr val="bg1"/>
                </a:solidFill>
              </a:defRPr>
            </a:lvl1pPr>
          </a:lstStyle>
          <a:p>
            <a:fld id="{3B77EF04-6424-4B70-94D1-FC932CBBDD9B}" type="datetimeFigureOut">
              <a:rPr lang="en-US" noProof="0" smtClean="0"/>
              <a:pPr/>
              <a:t>5/1/2023</a:t>
            </a:fld>
            <a:endParaRPr lang="en-US" noProof="0" dirty="0"/>
          </a:p>
        </p:txBody>
      </p:sp>
      <p:sp>
        <p:nvSpPr>
          <p:cNvPr id="6" name="Footer Placeholder 5"/>
          <p:cNvSpPr>
            <a:spLocks noGrp="1"/>
          </p:cNvSpPr>
          <p:nvPr>
            <p:ph type="ftr" sz="quarter" idx="11"/>
          </p:nvPr>
        </p:nvSpPr>
        <p:spPr>
          <a:xfrm>
            <a:off x="3403965" y="6453386"/>
            <a:ext cx="2373675"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6234897" y="-376"/>
            <a:ext cx="144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xmlns="" id="{26A5AA85-E28D-4647-B000-742C83A8047D}"/>
              </a:ext>
            </a:extLst>
          </p:cNvPr>
          <p:cNvSpPr>
            <a:spLocks noChangeAspect="1"/>
          </p:cNvSpPr>
          <p:nvPr userDrawn="1"/>
        </p:nvSpPr>
        <p:spPr>
          <a:xfrm flipV="1">
            <a:off x="6845770" y="372071"/>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sp>
        <p:nvSpPr>
          <p:cNvPr id="13" name="L-Shape 12">
            <a:extLst>
              <a:ext uri="{FF2B5EF4-FFF2-40B4-BE49-F238E27FC236}">
                <a16:creationId xmlns:a16="http://schemas.microsoft.com/office/drawing/2014/main" xmlns="" id="{C3CD9875-0A2E-4F4D-ACB7-87DD98EED9D0}"/>
              </a:ext>
            </a:extLst>
          </p:cNvPr>
          <p:cNvSpPr>
            <a:spLocks noChangeAspect="1"/>
          </p:cNvSpPr>
          <p:nvPr userDrawn="1"/>
        </p:nvSpPr>
        <p:spPr>
          <a:xfrm flipH="1">
            <a:off x="11058438" y="5819525"/>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sp>
        <p:nvSpPr>
          <p:cNvPr id="10" name="Picture Placeholder 9">
            <a:extLst>
              <a:ext uri="{FF2B5EF4-FFF2-40B4-BE49-F238E27FC236}">
                <a16:creationId xmlns:a16="http://schemas.microsoft.com/office/drawing/2014/main" xmlns="" id="{3BDA3A4D-2561-4EEB-8787-E1A652565755}"/>
              </a:ext>
            </a:extLst>
          </p:cNvPr>
          <p:cNvSpPr>
            <a:spLocks noGrp="1"/>
          </p:cNvSpPr>
          <p:nvPr>
            <p:ph type="pic" sz="quarter" idx="13"/>
          </p:nvPr>
        </p:nvSpPr>
        <p:spPr>
          <a:xfrm>
            <a:off x="806245" y="668595"/>
            <a:ext cx="4646651"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smtClean="0"/>
              <a:t>Click icon to add picture</a:t>
            </a:r>
            <a:endParaRPr lang="en-US" noProof="0" dirty="0"/>
          </a:p>
        </p:txBody>
      </p:sp>
      <p:sp>
        <p:nvSpPr>
          <p:cNvPr id="16" name="Text Placeholder 15">
            <a:extLst>
              <a:ext uri="{FF2B5EF4-FFF2-40B4-BE49-F238E27FC236}">
                <a16:creationId xmlns:a16="http://schemas.microsoft.com/office/drawing/2014/main" xmlns="" id="{FBB32A6B-92AA-4208-9120-FFC166CE751C}"/>
              </a:ext>
            </a:extLst>
          </p:cNvPr>
          <p:cNvSpPr>
            <a:spLocks noGrp="1"/>
          </p:cNvSpPr>
          <p:nvPr>
            <p:ph type="body" sz="quarter" idx="14"/>
          </p:nvPr>
        </p:nvSpPr>
        <p:spPr>
          <a:xfrm>
            <a:off x="570275" y="5352418"/>
            <a:ext cx="5148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800">
                <a:solidFill>
                  <a:schemeClr val="accent3"/>
                </a:solidFill>
              </a:defRPr>
            </a:lvl1pPr>
            <a:lvl2pPr marL="530352" indent="0" algn="ctr">
              <a:buFont typeface="Arial" panose="020B0604020202020204" pitchFamily="34" charset="0"/>
              <a:buNone/>
              <a:defRPr sz="1800">
                <a:solidFill>
                  <a:schemeClr val="accent3"/>
                </a:solidFill>
              </a:defRPr>
            </a:lvl2pPr>
            <a:lvl3pPr marL="987552" indent="0" algn="ctr">
              <a:buFont typeface="Arial" panose="020B0604020202020204" pitchFamily="34" charset="0"/>
              <a:buNone/>
              <a:defRPr sz="1600">
                <a:solidFill>
                  <a:schemeClr val="accent3"/>
                </a:solidFill>
              </a:defRPr>
            </a:lvl3pPr>
            <a:lvl4pPr marL="1444752" indent="0" algn="ctr">
              <a:buFont typeface="Arial" panose="020B0604020202020204" pitchFamily="34" charset="0"/>
              <a:buNone/>
              <a:defRPr sz="1600">
                <a:solidFill>
                  <a:schemeClr val="accent3"/>
                </a:solidFill>
              </a:defRPr>
            </a:lvl4pPr>
            <a:lvl5pPr marL="1901952" indent="0" algn="ctr">
              <a:buFont typeface="Arial" panose="020B0604020202020204" pitchFamily="34" charset="0"/>
              <a:buNone/>
              <a:defRPr sz="1400">
                <a:solidFill>
                  <a:schemeClr val="accent3"/>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20" name="L-Shape 19">
            <a:extLst>
              <a:ext uri="{FF2B5EF4-FFF2-40B4-BE49-F238E27FC236}">
                <a16:creationId xmlns:a16="http://schemas.microsoft.com/office/drawing/2014/main" xmlns="" id="{CC096F9F-3AD4-4FC8-823F-DBD962E2E1C6}"/>
              </a:ext>
            </a:extLst>
          </p:cNvPr>
          <p:cNvSpPr>
            <a:spLocks noChangeAspect="1"/>
          </p:cNvSpPr>
          <p:nvPr userDrawn="1"/>
        </p:nvSpPr>
        <p:spPr>
          <a:xfrm flipH="1" flipV="1">
            <a:off x="11021316" y="361496"/>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sp>
        <p:nvSpPr>
          <p:cNvPr id="21" name="L-Shape 20">
            <a:extLst>
              <a:ext uri="{FF2B5EF4-FFF2-40B4-BE49-F238E27FC236}">
                <a16:creationId xmlns:a16="http://schemas.microsoft.com/office/drawing/2014/main" xmlns="" id="{9CFFEAD0-9992-49A8-A068-3357E08CD7C0}"/>
              </a:ext>
            </a:extLst>
          </p:cNvPr>
          <p:cNvSpPr>
            <a:spLocks noChangeAspect="1"/>
          </p:cNvSpPr>
          <p:nvPr userDrawn="1"/>
        </p:nvSpPr>
        <p:spPr>
          <a:xfrm>
            <a:off x="6865431" y="5819524"/>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cxnSp>
        <p:nvCxnSpPr>
          <p:cNvPr id="23" name="Straight Connector 22">
            <a:extLst>
              <a:ext uri="{FF2B5EF4-FFF2-40B4-BE49-F238E27FC236}">
                <a16:creationId xmlns:a16="http://schemas.microsoft.com/office/drawing/2014/main" xmlns="" id="{D470145D-417E-4648-AB08-0A7974A629E0}"/>
              </a:ext>
            </a:extLst>
          </p:cNvPr>
          <p:cNvCxnSpPr/>
          <p:nvPr userDrawn="1"/>
        </p:nvCxnSpPr>
        <p:spPr>
          <a:xfrm>
            <a:off x="7118556" y="1789472"/>
            <a:ext cx="428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2821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6234898"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xmlns="" id="{836AFDEB-3C72-49E0-9B45-DC9EFBA6587F}"/>
              </a:ext>
            </a:extLst>
          </p:cNvPr>
          <p:cNvSpPr/>
          <p:nvPr userDrawn="1"/>
        </p:nvSpPr>
        <p:spPr bwMode="white">
          <a:xfrm>
            <a:off x="507591" y="409286"/>
            <a:ext cx="5270049"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 name="Title 1"/>
          <p:cNvSpPr>
            <a:spLocks noGrp="1"/>
          </p:cNvSpPr>
          <p:nvPr>
            <p:ph type="title" hasCustomPrompt="1"/>
          </p:nvPr>
        </p:nvSpPr>
        <p:spPr>
          <a:xfrm>
            <a:off x="6930776" y="477366"/>
            <a:ext cx="4644000" cy="1341602"/>
          </a:xfrm>
        </p:spPr>
        <p:txBody>
          <a:bodyPr anchor="ctr" anchorCtr="0">
            <a:normAutofit/>
          </a:bodyPr>
          <a:lstStyle>
            <a:lvl1pPr algn="ctr">
              <a:lnSpc>
                <a:spcPct val="84000"/>
              </a:lnSpc>
              <a:defRPr sz="48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6930775" y="1966451"/>
            <a:ext cx="4644001" cy="4388615"/>
          </a:xfrm>
        </p:spPr>
        <p:txBody>
          <a:bodyPr/>
          <a:lstStyle>
            <a:lvl1pPr marL="285750" indent="-285750">
              <a:lnSpc>
                <a:spcPct val="100000"/>
              </a:lnSpc>
              <a:spcBef>
                <a:spcPts val="0"/>
              </a:spcBef>
              <a:spcAft>
                <a:spcPts val="0"/>
              </a:spcAft>
              <a:buFont typeface="Arial" panose="020B0604020202020204" pitchFamily="34" charset="0"/>
              <a:buChar char="•"/>
              <a:defRPr sz="18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Click to edit Master text styles</a:t>
            </a:r>
          </a:p>
        </p:txBody>
      </p:sp>
      <p:sp>
        <p:nvSpPr>
          <p:cNvPr id="5" name="Date Placeholder 4"/>
          <p:cNvSpPr>
            <a:spLocks noGrp="1"/>
          </p:cNvSpPr>
          <p:nvPr>
            <p:ph type="dt" sz="half" idx="10"/>
          </p:nvPr>
        </p:nvSpPr>
        <p:spPr>
          <a:xfrm>
            <a:off x="507591" y="6453386"/>
            <a:ext cx="1204572" cy="404614"/>
          </a:xfrm>
        </p:spPr>
        <p:txBody>
          <a:bodyPr/>
          <a:lstStyle>
            <a:lvl1pPr>
              <a:defRPr>
                <a:solidFill>
                  <a:schemeClr val="bg1"/>
                </a:solidFill>
              </a:defRPr>
            </a:lvl1pPr>
          </a:lstStyle>
          <a:p>
            <a:fld id="{3B77EF04-6424-4B70-94D1-FC932CBBDD9B}" type="datetimeFigureOut">
              <a:rPr lang="en-US" noProof="0" smtClean="0"/>
              <a:pPr/>
              <a:t>5/1/2023</a:t>
            </a:fld>
            <a:endParaRPr lang="en-US" noProof="0" dirty="0"/>
          </a:p>
        </p:txBody>
      </p:sp>
      <p:sp>
        <p:nvSpPr>
          <p:cNvPr id="6" name="Footer Placeholder 5"/>
          <p:cNvSpPr>
            <a:spLocks noGrp="1"/>
          </p:cNvSpPr>
          <p:nvPr>
            <p:ph type="ftr" sz="quarter" idx="11"/>
          </p:nvPr>
        </p:nvSpPr>
        <p:spPr>
          <a:xfrm>
            <a:off x="3403965" y="6453386"/>
            <a:ext cx="2373675"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6234897" y="-376"/>
            <a:ext cx="144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xmlns="" id="{26A5AA85-E28D-4647-B000-742C83A8047D}"/>
              </a:ext>
            </a:extLst>
          </p:cNvPr>
          <p:cNvSpPr>
            <a:spLocks noChangeAspect="1"/>
          </p:cNvSpPr>
          <p:nvPr userDrawn="1"/>
        </p:nvSpPr>
        <p:spPr>
          <a:xfrm flipV="1">
            <a:off x="6845770" y="372071"/>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sp>
        <p:nvSpPr>
          <p:cNvPr id="13" name="L-Shape 12">
            <a:extLst>
              <a:ext uri="{FF2B5EF4-FFF2-40B4-BE49-F238E27FC236}">
                <a16:creationId xmlns:a16="http://schemas.microsoft.com/office/drawing/2014/main" xmlns="" id="{C3CD9875-0A2E-4F4D-ACB7-87DD98EED9D0}"/>
              </a:ext>
            </a:extLst>
          </p:cNvPr>
          <p:cNvSpPr>
            <a:spLocks noChangeAspect="1"/>
          </p:cNvSpPr>
          <p:nvPr userDrawn="1"/>
        </p:nvSpPr>
        <p:spPr>
          <a:xfrm flipH="1">
            <a:off x="11058438" y="5819525"/>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sp>
        <p:nvSpPr>
          <p:cNvPr id="19" name="Picture Placeholder 18">
            <a:extLst>
              <a:ext uri="{FF2B5EF4-FFF2-40B4-BE49-F238E27FC236}">
                <a16:creationId xmlns:a16="http://schemas.microsoft.com/office/drawing/2014/main" xmlns="" id="{D57F3340-8A42-40F0-BF5B-EEF6E3E88E6E}"/>
              </a:ext>
            </a:extLst>
          </p:cNvPr>
          <p:cNvSpPr>
            <a:spLocks noGrp="1"/>
          </p:cNvSpPr>
          <p:nvPr>
            <p:ph type="pic" idx="1"/>
          </p:nvPr>
        </p:nvSpPr>
        <p:spPr>
          <a:xfrm>
            <a:off x="806246" y="668595"/>
            <a:ext cx="4646651"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smtClean="0"/>
              <a:t>Click icon to add picture</a:t>
            </a:r>
            <a:endParaRPr lang="en-US" noProof="0" dirty="0"/>
          </a:p>
        </p:txBody>
      </p:sp>
      <p:sp>
        <p:nvSpPr>
          <p:cNvPr id="20" name="L-Shape 19">
            <a:extLst>
              <a:ext uri="{FF2B5EF4-FFF2-40B4-BE49-F238E27FC236}">
                <a16:creationId xmlns:a16="http://schemas.microsoft.com/office/drawing/2014/main" xmlns="" id="{CC096F9F-3AD4-4FC8-823F-DBD962E2E1C6}"/>
              </a:ext>
            </a:extLst>
          </p:cNvPr>
          <p:cNvSpPr>
            <a:spLocks noChangeAspect="1"/>
          </p:cNvSpPr>
          <p:nvPr userDrawn="1"/>
        </p:nvSpPr>
        <p:spPr>
          <a:xfrm flipH="1" flipV="1">
            <a:off x="11021316" y="361496"/>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sp>
        <p:nvSpPr>
          <p:cNvPr id="21" name="L-Shape 20">
            <a:extLst>
              <a:ext uri="{FF2B5EF4-FFF2-40B4-BE49-F238E27FC236}">
                <a16:creationId xmlns:a16="http://schemas.microsoft.com/office/drawing/2014/main" xmlns="" id="{9CFFEAD0-9992-49A8-A068-3357E08CD7C0}"/>
              </a:ext>
            </a:extLst>
          </p:cNvPr>
          <p:cNvSpPr>
            <a:spLocks noChangeAspect="1"/>
          </p:cNvSpPr>
          <p:nvPr userDrawn="1"/>
        </p:nvSpPr>
        <p:spPr>
          <a:xfrm>
            <a:off x="6865431" y="5819524"/>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cxnSp>
        <p:nvCxnSpPr>
          <p:cNvPr id="23" name="Straight Connector 22">
            <a:extLst>
              <a:ext uri="{FF2B5EF4-FFF2-40B4-BE49-F238E27FC236}">
                <a16:creationId xmlns:a16="http://schemas.microsoft.com/office/drawing/2014/main" xmlns="" id="{D470145D-417E-4648-AB08-0A7974A629E0}"/>
              </a:ext>
            </a:extLst>
          </p:cNvPr>
          <p:cNvCxnSpPr/>
          <p:nvPr userDrawn="1"/>
        </p:nvCxnSpPr>
        <p:spPr>
          <a:xfrm>
            <a:off x="7118556" y="1789472"/>
            <a:ext cx="428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5789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5025" y="1301360"/>
            <a:ext cx="9612971" cy="2852737"/>
          </a:xfrm>
        </p:spPr>
        <p:txBody>
          <a:bodyPr anchor="b">
            <a:normAutofit/>
          </a:bodyPr>
          <a:lstStyle>
            <a:lvl1pPr algn="r">
              <a:defRPr sz="72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3B77EF04-6424-4B70-94D1-FC932CBBDD9B}" type="datetimeFigureOut">
              <a:rPr lang="en-US" noProof="0" smtClean="0"/>
              <a:t>5/1/2023</a:t>
            </a:fld>
            <a:endParaRPr lang="en-US" noProof="0"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xmlns="" id="{BF5B4C6D-2825-4690-8D32-39CBF5E0F7E6}"/>
              </a:ext>
            </a:extLst>
          </p:cNvPr>
          <p:cNvSpPr/>
          <p:nvPr userDrawn="1"/>
        </p:nvSpPr>
        <p:spPr>
          <a:xfrm rot="10800000" flipV="1">
            <a:off x="8532326" y="1820272"/>
            <a:ext cx="2772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8" name="L-Shape 7">
            <a:extLst>
              <a:ext uri="{FF2B5EF4-FFF2-40B4-BE49-F238E27FC236}">
                <a16:creationId xmlns:a16="http://schemas.microsoft.com/office/drawing/2014/main" xmlns="" id="{DFD43940-6D78-4E75-BDB6-8792768BB894}"/>
              </a:ext>
            </a:extLst>
          </p:cNvPr>
          <p:cNvSpPr/>
          <p:nvPr userDrawn="1"/>
        </p:nvSpPr>
        <p:spPr>
          <a:xfrm flipH="1">
            <a:off x="8286318" y="1685652"/>
            <a:ext cx="3152309"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159214435"/>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48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Date Placeholder 4"/>
          <p:cNvSpPr>
            <a:spLocks noGrp="1"/>
          </p:cNvSpPr>
          <p:nvPr>
            <p:ph type="dt" sz="half" idx="10"/>
          </p:nvPr>
        </p:nvSpPr>
        <p:spPr/>
        <p:txBody>
          <a:bodyPr/>
          <a:lstStyle/>
          <a:p>
            <a:fld id="{3B77EF04-6424-4B70-94D1-FC932CBBDD9B}" type="datetimeFigureOut">
              <a:rPr lang="en-US" noProof="0" smtClean="0"/>
              <a:t>5/1/2023</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2968850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xmlns="" id="{FFA7AFEF-D97A-4A94-A884-7F95E91332B7}"/>
              </a:ext>
            </a:extLst>
          </p:cNvPr>
          <p:cNvSpPr/>
          <p:nvPr userDrawn="1"/>
        </p:nvSpPr>
        <p:spPr>
          <a:xfrm>
            <a:off x="622095" y="0"/>
            <a:ext cx="144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noProof="0" smtClean="0"/>
              <a:t>Click to edit Master title style</a:t>
            </a:r>
            <a:endParaRPr lang="en-US" noProof="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3B77EF04-6424-4B70-94D1-FC932CBBDD9B}" type="datetimeFigureOut">
              <a:rPr lang="en-US" noProof="0" smtClean="0"/>
              <a:t>5/1/2023</a:t>
            </a:fld>
            <a:endParaRPr lang="en-US" noProof="0"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478095" y="376"/>
            <a:ext cx="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56303306"/>
      </p:ext>
    </p:extLst>
  </p:cSld>
  <p:clrMap bg1="lt1" tx1="dk1" bg2="lt2" tx2="dk2" accent1="accent1" accent2="accent2" accent3="accent3" accent4="accent4" accent5="accent5" accent6="accent6" hlink="hlink" folHlink="folHlink"/>
  <p:sldLayoutIdLst>
    <p:sldLayoutId id="2147483661" r:id="rId1"/>
    <p:sldLayoutId id="2147483670" r:id="rId2"/>
    <p:sldLayoutId id="2147483662" r:id="rId3"/>
    <p:sldLayoutId id="2147483668" r:id="rId4"/>
    <p:sldLayoutId id="2147483671" r:id="rId5"/>
    <p:sldLayoutId id="2147483669" r:id="rId6"/>
    <p:sldLayoutId id="2147483672" r:id="rId7"/>
    <p:sldLayoutId id="2147483663" r:id="rId8"/>
    <p:sldLayoutId id="2147483664" r:id="rId9"/>
    <p:sldLayoutId id="2147483665" r:id="rId10"/>
    <p:sldLayoutId id="2147483666" r:id="rId11"/>
    <p:sldLayoutId id="2147483673" r:id="rId12"/>
    <p:sldLayoutId id="2147483667" r:id="rId13"/>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42900" indent="-342900" algn="l" defTabSz="914400" rtl="0" eaLnBrk="1" latinLnBrk="0" hangingPunct="1">
        <a:lnSpc>
          <a:spcPct val="94000"/>
        </a:lnSpc>
        <a:spcBef>
          <a:spcPts val="1000"/>
        </a:spcBef>
        <a:spcAft>
          <a:spcPts val="200"/>
        </a:spcAft>
        <a:buFont typeface="Arial" panose="020B0604020202020204" pitchFamily="34" charset="0"/>
        <a:buChar char="•"/>
        <a:defRPr sz="2400" kern="1200" baseline="0">
          <a:solidFill>
            <a:schemeClr val="tx2"/>
          </a:solidFill>
          <a:latin typeface="+mn-lt"/>
          <a:ea typeface="+mn-ea"/>
          <a:cs typeface="+mn-cs"/>
        </a:defRPr>
      </a:lvl1pPr>
      <a:lvl2pPr marL="873252" indent="-342900" algn="l" defTabSz="914400" rtl="0" eaLnBrk="1" latinLnBrk="0" hangingPunct="1">
        <a:lnSpc>
          <a:spcPct val="94000"/>
        </a:lnSpc>
        <a:spcBef>
          <a:spcPts val="500"/>
        </a:spcBef>
        <a:spcAft>
          <a:spcPts val="200"/>
        </a:spcAft>
        <a:buFont typeface="Arial" panose="020B0604020202020204" pitchFamily="34" charset="0"/>
        <a:buChar char="•"/>
        <a:defRPr sz="2400" i="1" kern="1200" baseline="0">
          <a:solidFill>
            <a:schemeClr val="tx2"/>
          </a:solidFill>
          <a:latin typeface="+mn-lt"/>
          <a:ea typeface="+mn-ea"/>
          <a:cs typeface="+mn-cs"/>
        </a:defRPr>
      </a:lvl2pPr>
      <a:lvl3pPr marL="1330452" indent="-342900" algn="l" defTabSz="914400" rtl="0" eaLnBrk="1" latinLnBrk="0" hangingPunct="1">
        <a:lnSpc>
          <a:spcPct val="94000"/>
        </a:lnSpc>
        <a:spcBef>
          <a:spcPts val="500"/>
        </a:spcBef>
        <a:spcAft>
          <a:spcPts val="200"/>
        </a:spcAft>
        <a:buFont typeface="Arial" panose="020B0604020202020204" pitchFamily="34" charset="0"/>
        <a:buChar char="•"/>
        <a:defRPr sz="2000" kern="1200" baseline="0">
          <a:solidFill>
            <a:schemeClr val="tx2"/>
          </a:solidFill>
          <a:latin typeface="+mn-lt"/>
          <a:ea typeface="+mn-ea"/>
          <a:cs typeface="+mn-cs"/>
        </a:defRPr>
      </a:lvl3pPr>
      <a:lvl4pPr marL="1787652" indent="-342900" algn="l" defTabSz="914400" rtl="0" eaLnBrk="1" latinLnBrk="0" hangingPunct="1">
        <a:lnSpc>
          <a:spcPct val="94000"/>
        </a:lnSpc>
        <a:spcBef>
          <a:spcPts val="500"/>
        </a:spcBef>
        <a:spcAft>
          <a:spcPts val="200"/>
        </a:spcAft>
        <a:buFont typeface="Arial" panose="020B0604020202020204" pitchFamily="34" charset="0"/>
        <a:buChar char="•"/>
        <a:defRPr sz="2000" i="1" kern="1200" baseline="0">
          <a:solidFill>
            <a:schemeClr val="tx2"/>
          </a:solidFill>
          <a:latin typeface="+mn-lt"/>
          <a:ea typeface="+mn-ea"/>
          <a:cs typeface="+mn-cs"/>
        </a:defRPr>
      </a:lvl4pPr>
      <a:lvl5pPr marL="2187702" indent="-285750" algn="l" defTabSz="914400" rtl="0" eaLnBrk="1" latinLnBrk="0" hangingPunct="1">
        <a:lnSpc>
          <a:spcPct val="94000"/>
        </a:lnSpc>
        <a:spcBef>
          <a:spcPts val="500"/>
        </a:spcBef>
        <a:spcAft>
          <a:spcPts val="200"/>
        </a:spcAft>
        <a:buFont typeface="Arial" panose="020B0604020202020204" pitchFamily="34" charset="0"/>
        <a:buChar char="•"/>
        <a:defRPr sz="18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Obesity </a:t>
            </a:r>
            <a:endParaRPr lang="en-US" dirty="0"/>
          </a:p>
        </p:txBody>
      </p:sp>
      <p:sp>
        <p:nvSpPr>
          <p:cNvPr id="3" name="Subtitle 2"/>
          <p:cNvSpPr>
            <a:spLocks noGrp="1"/>
          </p:cNvSpPr>
          <p:nvPr>
            <p:ph type="subTitle" idx="1"/>
          </p:nvPr>
        </p:nvSpPr>
        <p:spPr>
          <a:xfrm>
            <a:off x="2150772" y="4475023"/>
            <a:ext cx="7662929" cy="1086237"/>
          </a:xfrm>
        </p:spPr>
        <p:txBody>
          <a:bodyPr/>
          <a:lstStyle/>
          <a:p>
            <a:r>
              <a:rPr lang="en-US" dirty="0" smtClean="0"/>
              <a:t>Work of the students Dalia Al-Ahwal &amp; Meera </a:t>
            </a:r>
            <a:r>
              <a:rPr lang="en-US" dirty="0" err="1"/>
              <a:t>W</a:t>
            </a:r>
            <a:r>
              <a:rPr lang="en-US" dirty="0" err="1" smtClean="0"/>
              <a:t>ardat</a:t>
            </a:r>
            <a:endParaRPr lang="en-US" dirty="0"/>
          </a:p>
        </p:txBody>
      </p:sp>
    </p:spTree>
    <p:extLst>
      <p:ext uri="{BB962C8B-B14F-4D97-AF65-F5344CB8AC3E}">
        <p14:creationId xmlns:p14="http://schemas.microsoft.com/office/powerpoint/2010/main" val="344584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obesity </a:t>
            </a:r>
            <a:endParaRPr lang="en-US" dirty="0"/>
          </a:p>
        </p:txBody>
      </p:sp>
      <p:sp>
        <p:nvSpPr>
          <p:cNvPr id="3" name="Content Placeholder 2"/>
          <p:cNvSpPr>
            <a:spLocks noGrp="1"/>
          </p:cNvSpPr>
          <p:nvPr>
            <p:ph idx="1"/>
          </p:nvPr>
        </p:nvSpPr>
        <p:spPr>
          <a:xfrm>
            <a:off x="1371600" y="1532586"/>
            <a:ext cx="9601200" cy="4334814"/>
          </a:xfrm>
        </p:spPr>
        <p:txBody>
          <a:bodyPr/>
          <a:lstStyle/>
          <a:p>
            <a:pPr marL="0" indent="0">
              <a:buNone/>
            </a:pPr>
            <a:r>
              <a:rPr lang="en-US" dirty="0"/>
              <a:t>A condition known as obesity involves having too much body fat. Obesity is more than simply a visual issue. It is a medical condition that raises the chance of various illnesses and conditions, including heart disease, diabetes, high blood pressure, and some malignancies</a:t>
            </a:r>
            <a:r>
              <a:rPr lang="en-US" dirty="0" smtClean="0"/>
              <a:t>. There </a:t>
            </a:r>
            <a:r>
              <a:rPr lang="en-US" dirty="0"/>
              <a:t>are numerous causes for why some people struggle to lose weight. Obesity typically comes from a combination of dietary, physical activity, and exercise decisions along with genetic, physiological, and environmental factors.</a:t>
            </a:r>
          </a:p>
        </p:txBody>
      </p:sp>
    </p:spTree>
    <p:extLst>
      <p:ext uri="{BB962C8B-B14F-4D97-AF65-F5344CB8AC3E}">
        <p14:creationId xmlns:p14="http://schemas.microsoft.com/office/powerpoint/2010/main" val="1701730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What are the possible causes of obesity ?</a:t>
            </a:r>
            <a:endParaRPr lang="en-US" sz="4000" dirty="0"/>
          </a:p>
        </p:txBody>
      </p:sp>
      <p:sp>
        <p:nvSpPr>
          <p:cNvPr id="3" name="Content Placeholder 2"/>
          <p:cNvSpPr>
            <a:spLocks noGrp="1"/>
          </p:cNvSpPr>
          <p:nvPr>
            <p:ph idx="1"/>
          </p:nvPr>
        </p:nvSpPr>
        <p:spPr>
          <a:xfrm>
            <a:off x="1371600" y="1523308"/>
            <a:ext cx="9601200" cy="4382729"/>
          </a:xfrm>
        </p:spPr>
        <p:txBody>
          <a:bodyPr/>
          <a:lstStyle/>
          <a:p>
            <a:r>
              <a:rPr lang="en-US" dirty="0"/>
              <a:t>Food and </a:t>
            </a:r>
            <a:r>
              <a:rPr lang="en-US" dirty="0" smtClean="0"/>
              <a:t>Exercise</a:t>
            </a:r>
          </a:p>
          <a:p>
            <a:pPr marL="0" indent="0">
              <a:buNone/>
            </a:pPr>
            <a:r>
              <a:rPr lang="en-US" dirty="0" smtClean="0"/>
              <a:t>-&gt;When </a:t>
            </a:r>
            <a:r>
              <a:rPr lang="en-US" dirty="0"/>
              <a:t>people consume more calories than they expend through activity, they acquire weight. The main cause of weight gain is this imbalance</a:t>
            </a:r>
            <a:r>
              <a:rPr lang="en-US" dirty="0" smtClean="0"/>
              <a:t>.</a:t>
            </a:r>
          </a:p>
          <a:p>
            <a:r>
              <a:rPr lang="en-US" dirty="0" smtClean="0"/>
              <a:t>Environment </a:t>
            </a:r>
          </a:p>
          <a:p>
            <a:pPr marL="0" indent="0">
              <a:buNone/>
            </a:pPr>
            <a:r>
              <a:rPr lang="en-US" dirty="0" smtClean="0"/>
              <a:t>-&gt;Our </a:t>
            </a:r>
            <a:r>
              <a:rPr lang="en-US" dirty="0"/>
              <a:t>capacity to keep a healthy weight in check is influenced by the environment. For instance, it is difficult for people to be physically active when there are no nearby parks, sidewalks, or reasonably priced gyms</a:t>
            </a:r>
            <a:r>
              <a:rPr lang="en-US" dirty="0" smtClean="0"/>
              <a:t>.</a:t>
            </a:r>
          </a:p>
          <a:p>
            <a:r>
              <a:rPr lang="en-US" dirty="0" smtClean="0"/>
              <a:t>Poor </a:t>
            </a:r>
            <a:r>
              <a:rPr lang="en-US" dirty="0"/>
              <a:t>sleep, emotional factors, and </a:t>
            </a:r>
            <a:r>
              <a:rPr lang="en-US" dirty="0" smtClean="0"/>
              <a:t>stress</a:t>
            </a:r>
          </a:p>
          <a:p>
            <a:pPr marL="0" indent="0">
              <a:buNone/>
            </a:pPr>
            <a:r>
              <a:rPr lang="en-US" dirty="0" smtClean="0"/>
              <a:t>-&gt;When </a:t>
            </a:r>
            <a:r>
              <a:rPr lang="en-US" dirty="0"/>
              <a:t>they are bored, irritated, disturbed, or stressed, some people eat more than normal</a:t>
            </a:r>
            <a:r>
              <a:rPr lang="en-US" dirty="0" smtClean="0"/>
              <a:t>.</a:t>
            </a:r>
            <a:endParaRPr lang="en-US" dirty="0"/>
          </a:p>
        </p:txBody>
      </p:sp>
    </p:spTree>
    <p:extLst>
      <p:ext uri="{BB962C8B-B14F-4D97-AF65-F5344CB8AC3E}">
        <p14:creationId xmlns:p14="http://schemas.microsoft.com/office/powerpoint/2010/main" val="3051534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Impacts of obesity</a:t>
            </a:r>
            <a:endParaRPr lang="en-US" dirty="0"/>
          </a:p>
        </p:txBody>
      </p:sp>
      <p:sp>
        <p:nvSpPr>
          <p:cNvPr id="3" name="Content Placeholder 2"/>
          <p:cNvSpPr>
            <a:spLocks noGrp="1"/>
          </p:cNvSpPr>
          <p:nvPr>
            <p:ph idx="1"/>
          </p:nvPr>
        </p:nvSpPr>
        <p:spPr/>
        <p:txBody>
          <a:bodyPr/>
          <a:lstStyle/>
          <a:p>
            <a:r>
              <a:rPr lang="en-US" dirty="0" smtClean="0"/>
              <a:t>All-cause </a:t>
            </a:r>
            <a:r>
              <a:rPr lang="en-US" dirty="0"/>
              <a:t>of death</a:t>
            </a:r>
          </a:p>
          <a:p>
            <a:r>
              <a:rPr lang="en-US" dirty="0" smtClean="0"/>
              <a:t>Stroke</a:t>
            </a:r>
            <a:endParaRPr lang="en-US" dirty="0"/>
          </a:p>
          <a:p>
            <a:r>
              <a:rPr lang="en-US" dirty="0" smtClean="0"/>
              <a:t>Type </a:t>
            </a:r>
            <a:r>
              <a:rPr lang="en-US" dirty="0"/>
              <a:t>2 diabetes</a:t>
            </a:r>
          </a:p>
          <a:p>
            <a:r>
              <a:rPr lang="en-US" dirty="0" smtClean="0"/>
              <a:t>High </a:t>
            </a:r>
            <a:r>
              <a:rPr lang="en-US" dirty="0"/>
              <a:t>blood pressure</a:t>
            </a:r>
          </a:p>
          <a:p>
            <a:r>
              <a:rPr lang="en-US" dirty="0" smtClean="0"/>
              <a:t>Low </a:t>
            </a:r>
            <a:r>
              <a:rPr lang="en-US" dirty="0"/>
              <a:t>quality of life</a:t>
            </a:r>
          </a:p>
          <a:p>
            <a:r>
              <a:rPr lang="en-US" dirty="0" smtClean="0"/>
              <a:t>Body </a:t>
            </a:r>
            <a:r>
              <a:rPr lang="en-US" dirty="0"/>
              <a:t>pain and </a:t>
            </a:r>
            <a:r>
              <a:rPr lang="en-US" dirty="0" smtClean="0"/>
              <a:t>difficulty with physical functioning</a:t>
            </a:r>
            <a:endParaRPr lang="en-US" dirty="0"/>
          </a:p>
          <a:p>
            <a:r>
              <a:rPr lang="en-US" dirty="0" smtClean="0"/>
              <a:t>Heart </a:t>
            </a:r>
            <a:r>
              <a:rPr lang="en-US" dirty="0"/>
              <a:t>diseases</a:t>
            </a:r>
          </a:p>
        </p:txBody>
      </p:sp>
    </p:spTree>
    <p:extLst>
      <p:ext uri="{BB962C8B-B14F-4D97-AF65-F5344CB8AC3E}">
        <p14:creationId xmlns:p14="http://schemas.microsoft.com/office/powerpoint/2010/main" val="1621409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of obesity</a:t>
            </a:r>
            <a:endParaRPr lang="en-US" dirty="0"/>
          </a:p>
        </p:txBody>
      </p:sp>
      <p:pic>
        <p:nvPicPr>
          <p:cNvPr id="1026" name="Picture 2" descr="What's a Healthy BMI in Adults? Here's Everything You Need to Know |  Everyday Health"/>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696075" y="2018287"/>
            <a:ext cx="4910138" cy="276110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86246" y="2130268"/>
            <a:ext cx="4858460" cy="1200329"/>
          </a:xfrm>
          <a:prstGeom prst="rect">
            <a:avLst/>
          </a:prstGeom>
          <a:noFill/>
        </p:spPr>
        <p:txBody>
          <a:bodyPr wrap="square" rtlCol="0">
            <a:spAutoFit/>
          </a:bodyPr>
          <a:lstStyle/>
          <a:p>
            <a:r>
              <a:rPr lang="en-US"/>
              <a:t>People who have obesity, compared to those with a healthy weight, are at increased risk</a:t>
            </a:r>
          </a:p>
          <a:p>
            <a:r>
              <a:rPr lang="en-US"/>
              <a:t>for many serious diseases and health conditions</a:t>
            </a:r>
            <a:endParaRPr lang="en-US" dirty="0"/>
          </a:p>
        </p:txBody>
      </p:sp>
    </p:spTree>
    <p:extLst>
      <p:ext uri="{BB962C8B-B14F-4D97-AF65-F5344CB8AC3E}">
        <p14:creationId xmlns:p14="http://schemas.microsoft.com/office/powerpoint/2010/main" val="1010389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Solutions for obesity</a:t>
            </a:r>
            <a:endParaRPr lang="en-US" dirty="0"/>
          </a:p>
        </p:txBody>
      </p:sp>
      <p:sp>
        <p:nvSpPr>
          <p:cNvPr id="3" name="Content Placeholder 2"/>
          <p:cNvSpPr>
            <a:spLocks noGrp="1"/>
          </p:cNvSpPr>
          <p:nvPr>
            <p:ph idx="1"/>
          </p:nvPr>
        </p:nvSpPr>
        <p:spPr/>
        <p:txBody>
          <a:bodyPr/>
          <a:lstStyle/>
          <a:p>
            <a:r>
              <a:rPr lang="en-US" dirty="0" smtClean="0"/>
              <a:t>Healthy </a:t>
            </a:r>
            <a:r>
              <a:rPr lang="en-US" dirty="0"/>
              <a:t>eating plan and regular physical activity</a:t>
            </a:r>
          </a:p>
          <a:p>
            <a:r>
              <a:rPr lang="en-US" dirty="0" smtClean="0"/>
              <a:t>Changing </a:t>
            </a:r>
            <a:r>
              <a:rPr lang="en-US" dirty="0"/>
              <a:t>your habits</a:t>
            </a:r>
          </a:p>
          <a:p>
            <a:r>
              <a:rPr lang="en-US" dirty="0" smtClean="0"/>
              <a:t>Weight-management </a:t>
            </a:r>
            <a:r>
              <a:rPr lang="en-US" dirty="0"/>
              <a:t>programs</a:t>
            </a:r>
          </a:p>
          <a:p>
            <a:r>
              <a:rPr lang="en-US" dirty="0" smtClean="0"/>
              <a:t>Weight-loss medicines</a:t>
            </a:r>
          </a:p>
          <a:p>
            <a:r>
              <a:rPr lang="en-US" dirty="0" smtClean="0"/>
              <a:t>Weight-loss </a:t>
            </a:r>
            <a:r>
              <a:rPr lang="en-US" dirty="0"/>
              <a:t>devices</a:t>
            </a:r>
          </a:p>
        </p:txBody>
      </p:sp>
    </p:spTree>
    <p:extLst>
      <p:ext uri="{BB962C8B-B14F-4D97-AF65-F5344CB8AC3E}">
        <p14:creationId xmlns:p14="http://schemas.microsoft.com/office/powerpoint/2010/main" val="1064258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sources </a:t>
            </a:r>
            <a:endParaRPr lang="en-US" dirty="0"/>
          </a:p>
        </p:txBody>
      </p:sp>
      <p:sp>
        <p:nvSpPr>
          <p:cNvPr id="3" name="Content Placeholder 2"/>
          <p:cNvSpPr>
            <a:spLocks noGrp="1"/>
          </p:cNvSpPr>
          <p:nvPr>
            <p:ph idx="1"/>
          </p:nvPr>
        </p:nvSpPr>
        <p:spPr/>
        <p:txBody>
          <a:bodyPr/>
          <a:lstStyle/>
          <a:p>
            <a:r>
              <a:rPr lang="en-US" sz="1600" dirty="0"/>
              <a:t>Mayo Foundation for Medical Education and Research. (2021, September 2). </a:t>
            </a:r>
            <a:r>
              <a:rPr lang="en-US" sz="1600" i="1" dirty="0"/>
              <a:t>Obesity</a:t>
            </a:r>
            <a:r>
              <a:rPr lang="en-US" sz="1600" dirty="0"/>
              <a:t>. Mayo Clinic. https://www.mayoclinic.org/diseases-conditions/obesity/symptoms-causes/syc-20375742 </a:t>
            </a:r>
            <a:endParaRPr lang="en-US" sz="1600" dirty="0" smtClean="0"/>
          </a:p>
          <a:p>
            <a:r>
              <a:rPr lang="en-US" sz="1600" dirty="0"/>
              <a:t>U.S. Department of Health and Human Services. (</a:t>
            </a:r>
            <a:r>
              <a:rPr lang="en-US" sz="1600" dirty="0" err="1"/>
              <a:t>n.d.</a:t>
            </a:r>
            <a:r>
              <a:rPr lang="en-US" sz="1600" dirty="0"/>
              <a:t>). </a:t>
            </a:r>
            <a:r>
              <a:rPr lang="en-US" sz="1600" i="1" dirty="0"/>
              <a:t>What causes obesity &amp; overweight?</a:t>
            </a:r>
            <a:r>
              <a:rPr lang="en-US" sz="1600" dirty="0"/>
              <a:t>. Eunice Kennedy Shriver National Institute of Child Health and Human Development. https://www.nichd.nih.gov/health/topics/obesity/conditioninfo/cause </a:t>
            </a:r>
            <a:endParaRPr lang="en-US" sz="1600" dirty="0" smtClean="0"/>
          </a:p>
          <a:p>
            <a:r>
              <a:rPr lang="en-US" sz="1600" dirty="0"/>
              <a:t>Centers for Disease Control and Prevention. (2022, July 15). </a:t>
            </a:r>
            <a:r>
              <a:rPr lang="en-US" sz="1600" i="1" dirty="0"/>
              <a:t>Consequences of obesity</a:t>
            </a:r>
            <a:r>
              <a:rPr lang="en-US" sz="1600" dirty="0"/>
              <a:t>. Centers for Disease Control and Prevention. https://www.cdc.gov/obesity/basics/consequences.html#:~:text=Adults%20with%20obesity%20have%20higher,as%20clinical%20depression%20and%20anxiety. </a:t>
            </a:r>
            <a:endParaRPr lang="en-US" sz="1600" dirty="0" smtClean="0"/>
          </a:p>
          <a:p>
            <a:r>
              <a:rPr lang="en-US" sz="1600" dirty="0"/>
              <a:t>U.S. Department of Health and Human Services. (</a:t>
            </a:r>
            <a:r>
              <a:rPr lang="en-US" sz="1600" dirty="0" err="1"/>
              <a:t>n.d.</a:t>
            </a:r>
            <a:r>
              <a:rPr lang="en-US" sz="1600" dirty="0"/>
              <a:t>). </a:t>
            </a:r>
            <a:r>
              <a:rPr lang="en-US" sz="1600" i="1" dirty="0"/>
              <a:t>Treatment for overweight &amp; obesity - </a:t>
            </a:r>
            <a:r>
              <a:rPr lang="en-US" sz="1600" i="1" dirty="0" err="1"/>
              <a:t>niddk</a:t>
            </a:r>
            <a:r>
              <a:rPr lang="en-US" sz="1600" dirty="0"/>
              <a:t>. National Institute of Diabetes and Digestive and Kidney Diseases. https://www.niddk.nih.gov/health-information/weight-management/adult-overweight-obesity/treatment </a:t>
            </a:r>
          </a:p>
          <a:p>
            <a:r>
              <a:rPr lang="en-US" sz="1600" i="1" dirty="0"/>
              <a:t>Obesity consequences</a:t>
            </a:r>
            <a:r>
              <a:rPr lang="en-US" sz="1600" dirty="0"/>
              <a:t>. Obesity Prevention Source. (2016, April 12). https://www.hsph.harvard.edu/obesity-prevention-source/obesity-consequences/ </a:t>
            </a:r>
          </a:p>
          <a:p>
            <a:endParaRPr lang="en-US" sz="1800" dirty="0" smtClean="0"/>
          </a:p>
          <a:p>
            <a:endParaRPr lang="en-US" sz="1800" dirty="0"/>
          </a:p>
          <a:p>
            <a:endParaRPr lang="en-US" dirty="0" smtClean="0"/>
          </a:p>
          <a:p>
            <a:endParaRPr lang="en-US" dirty="0"/>
          </a:p>
          <a:p>
            <a:pPr marL="0" indent="0">
              <a:buNone/>
            </a:pPr>
            <a:endParaRPr lang="en-US" dirty="0"/>
          </a:p>
        </p:txBody>
      </p:sp>
    </p:spTree>
    <p:extLst>
      <p:ext uri="{BB962C8B-B14F-4D97-AF65-F5344CB8AC3E}">
        <p14:creationId xmlns:p14="http://schemas.microsoft.com/office/powerpoint/2010/main" val="752525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 you </a:t>
            </a:r>
            <a:r>
              <a:rPr lang="en-US" dirty="0" err="1" smtClean="0"/>
              <a:t>fr</a:t>
            </a:r>
            <a:r>
              <a:rPr lang="en-US" dirty="0" smtClean="0"/>
              <a:t> listening </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57841263"/>
      </p:ext>
    </p:extLst>
  </p:cSld>
  <p:clrMapOvr>
    <a:masterClrMapping/>
  </p:clrMapOvr>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05DA89-9689-4EB7-83A3-32913C232C3C}">
  <ds:schemaRefs>
    <ds:schemaRef ds:uri="http://purl.org/dc/elements/1.1/"/>
    <ds:schemaRef ds:uri="http://www.w3.org/XML/1998/namespace"/>
    <ds:schemaRef ds:uri="http://schemas.microsoft.com/office/2006/documentManagement/types"/>
    <ds:schemaRef ds:uri="71af3243-3dd4-4a8d-8c0d-dd76da1f02a5"/>
    <ds:schemaRef ds:uri="http://schemas.microsoft.com/office/infopath/2007/PartnerControls"/>
    <ds:schemaRef ds:uri="http://purl.org/dc/dcmitype/"/>
    <ds:schemaRef ds:uri="http://purl.org/dc/terms/"/>
    <ds:schemaRef ds:uri="http://schemas.openxmlformats.org/package/2006/metadata/core-properties"/>
    <ds:schemaRef ds:uri="http://schemas.microsoft.com/office/2006/metadata/properties"/>
    <ds:schemaRef ds:uri="16c05727-aa75-4e4a-9b5f-8a80a1165891"/>
  </ds:schemaRefs>
</ds:datastoreItem>
</file>

<file path=customXml/itemProps2.xml><?xml version="1.0" encoding="utf-8"?>
<ds:datastoreItem xmlns:ds="http://schemas.openxmlformats.org/officeDocument/2006/customXml" ds:itemID="{06F44E19-6F9C-40C6-8F6B-82886B90190C}">
  <ds:schemaRefs>
    <ds:schemaRef ds:uri="http://schemas.microsoft.com/sharepoint/v3/contenttype/forms"/>
  </ds:schemaRefs>
</ds:datastoreItem>
</file>

<file path=customXml/itemProps3.xml><?xml version="1.0" encoding="utf-8"?>
<ds:datastoreItem xmlns:ds="http://schemas.openxmlformats.org/officeDocument/2006/customXml" ds:itemID="{A70FA373-FC71-43C5-B962-D433940CCD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Trading cards</Template>
  <TotalTime>0</TotalTime>
  <Words>422</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Franklin Gothic Book</vt:lpstr>
      <vt:lpstr>Impact</vt:lpstr>
      <vt:lpstr>Crop</vt:lpstr>
      <vt:lpstr>Obesity </vt:lpstr>
      <vt:lpstr>What is obesity </vt:lpstr>
      <vt:lpstr>What are the possible causes of obesity ?</vt:lpstr>
      <vt:lpstr>Impacts of obesity</vt:lpstr>
      <vt:lpstr>Consequences of obesity</vt:lpstr>
      <vt:lpstr>Solutions for obesity</vt:lpstr>
      <vt:lpstr>The sources </vt:lpstr>
      <vt:lpstr>Thank you fr listening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2023-05-01T16:55:59Z</dcterms:created>
  <dcterms:modified xsi:type="dcterms:W3CDTF">2023-05-17T18:47:19Z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