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17-May-23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17-May-23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17-May-23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17-May-23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17-May-23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17-May-23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17-May-23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17-May-23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17-May-23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17-May-23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17-May-23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17-May-23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/>
              <a:t>Traumtag</a:t>
            </a:r>
            <a:r>
              <a:rPr lang="en-US" sz="6000" dirty="0" smtClean="0"/>
              <a:t> 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Made by: </a:t>
            </a:r>
            <a:r>
              <a:rPr lang="en-US" sz="2400" dirty="0" err="1" smtClean="0"/>
              <a:t>natalie</a:t>
            </a:r>
            <a:r>
              <a:rPr lang="en-US" sz="2400" dirty="0" smtClean="0"/>
              <a:t> </a:t>
            </a:r>
            <a:r>
              <a:rPr lang="en-US" sz="2400" dirty="0" err="1" smtClean="0"/>
              <a:t>awwad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56894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Am morgen </a:t>
            </a:r>
            <a:r>
              <a:rPr lang="en-US" dirty="0" err="1" smtClean="0"/>
              <a:t>klingelt</a:t>
            </a:r>
            <a:r>
              <a:rPr lang="en-US" dirty="0" smtClean="0"/>
              <a:t> der </a:t>
            </a:r>
            <a:r>
              <a:rPr lang="en-US" dirty="0" err="1" smtClean="0"/>
              <a:t>wecker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429000"/>
            <a:ext cx="5664056" cy="2950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12430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07736"/>
          </a:xfrm>
        </p:spPr>
        <p:txBody>
          <a:bodyPr/>
          <a:lstStyle/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gehe</a:t>
            </a:r>
            <a:r>
              <a:rPr lang="en-US" dirty="0" smtClean="0"/>
              <a:t> um </a:t>
            </a:r>
            <a:r>
              <a:rPr lang="en-US" dirty="0" err="1" smtClean="0"/>
              <a:t>halb</a:t>
            </a:r>
            <a:r>
              <a:rPr lang="en-US" dirty="0" smtClean="0"/>
              <a:t> elf in die </a:t>
            </a:r>
            <a:r>
              <a:rPr lang="en-US" dirty="0" err="1" smtClean="0"/>
              <a:t>schule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268" y="2776182"/>
            <a:ext cx="3667275" cy="3702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6682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02936"/>
          </a:xfrm>
        </p:spPr>
        <p:txBody>
          <a:bodyPr/>
          <a:lstStyle/>
          <a:p>
            <a:pPr marL="109728" indent="0">
              <a:buNone/>
            </a:pPr>
            <a:r>
              <a:rPr lang="en-US" dirty="0" smtClean="0"/>
              <a:t>Um </a:t>
            </a:r>
            <a:r>
              <a:rPr lang="en-US" dirty="0" err="1" smtClean="0"/>
              <a:t>halb</a:t>
            </a:r>
            <a:r>
              <a:rPr lang="en-US" dirty="0" smtClean="0"/>
              <a:t> </a:t>
            </a:r>
            <a:r>
              <a:rPr lang="en-US" dirty="0" err="1" smtClean="0"/>
              <a:t>eins</a:t>
            </a:r>
            <a:r>
              <a:rPr lang="en-US" dirty="0" smtClean="0"/>
              <a:t> </a:t>
            </a:r>
            <a:r>
              <a:rPr lang="en-US" dirty="0" err="1" smtClean="0"/>
              <a:t>fruhstuche</a:t>
            </a:r>
            <a:r>
              <a:rPr lang="en-US" dirty="0" smtClean="0"/>
              <a:t> </a:t>
            </a:r>
            <a:r>
              <a:rPr lang="en-US" dirty="0" err="1" smtClean="0"/>
              <a:t>ich</a:t>
            </a:r>
            <a:r>
              <a:rPr lang="en-US" dirty="0" smtClean="0"/>
              <a:t> pizza in der </a:t>
            </a:r>
            <a:r>
              <a:rPr lang="en-US" dirty="0" err="1" smtClean="0"/>
              <a:t>schule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048000"/>
            <a:ext cx="5181601" cy="3470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94647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55336"/>
          </a:xfrm>
        </p:spPr>
        <p:txBody>
          <a:bodyPr/>
          <a:lstStyle/>
          <a:p>
            <a:pPr marL="109728" indent="0">
              <a:buNone/>
            </a:pP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gehe</a:t>
            </a:r>
            <a:r>
              <a:rPr lang="en-US" dirty="0" smtClean="0"/>
              <a:t> um </a:t>
            </a:r>
            <a:r>
              <a:rPr lang="en-US" dirty="0" err="1" smtClean="0"/>
              <a:t>halb</a:t>
            </a:r>
            <a:r>
              <a:rPr lang="en-US" dirty="0" smtClean="0"/>
              <a:t> </a:t>
            </a:r>
            <a:r>
              <a:rPr lang="en-US" dirty="0" err="1" smtClean="0"/>
              <a:t>eins</a:t>
            </a:r>
            <a:r>
              <a:rPr lang="en-US" dirty="0" smtClean="0"/>
              <a:t> </a:t>
            </a:r>
            <a:r>
              <a:rPr lang="en-US" dirty="0" err="1" smtClean="0"/>
              <a:t>nach</a:t>
            </a:r>
            <a:r>
              <a:rPr lang="en-US" dirty="0" smtClean="0"/>
              <a:t> </a:t>
            </a:r>
            <a:r>
              <a:rPr lang="en-US" dirty="0" err="1" smtClean="0"/>
              <a:t>hause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667000"/>
            <a:ext cx="3962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6227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31536"/>
          </a:xfrm>
        </p:spPr>
        <p:txBody>
          <a:bodyPr/>
          <a:lstStyle/>
          <a:p>
            <a:pPr marL="109728" indent="0">
              <a:buNone/>
            </a:pP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gehe</a:t>
            </a:r>
            <a:r>
              <a:rPr lang="en-US" dirty="0" smtClean="0"/>
              <a:t> um </a:t>
            </a:r>
            <a:r>
              <a:rPr lang="en-US" dirty="0" err="1" smtClean="0"/>
              <a:t>halb</a:t>
            </a:r>
            <a:r>
              <a:rPr lang="en-US" dirty="0" smtClean="0"/>
              <a:t> </a:t>
            </a:r>
            <a:r>
              <a:rPr lang="en-US" dirty="0" err="1" smtClean="0"/>
              <a:t>drei</a:t>
            </a:r>
            <a:r>
              <a:rPr lang="en-US" dirty="0" smtClean="0"/>
              <a:t> ins </a:t>
            </a:r>
            <a:r>
              <a:rPr lang="en-US" dirty="0" err="1" smtClean="0"/>
              <a:t>bett</a:t>
            </a:r>
            <a:r>
              <a:rPr lang="en-US" dirty="0" smtClean="0"/>
              <a:t>.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09672"/>
            <a:ext cx="4953000" cy="3863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207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02936"/>
          </a:xfrm>
        </p:spPr>
        <p:txBody>
          <a:bodyPr/>
          <a:lstStyle/>
          <a:p>
            <a:pPr marL="109728" indent="0">
              <a:buNone/>
            </a:pP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wache</a:t>
            </a:r>
            <a:r>
              <a:rPr lang="en-US" dirty="0" smtClean="0"/>
              <a:t> um </a:t>
            </a:r>
            <a:r>
              <a:rPr lang="en-US" dirty="0" err="1" smtClean="0"/>
              <a:t>vier</a:t>
            </a:r>
            <a:r>
              <a:rPr lang="en-US" dirty="0" smtClean="0"/>
              <a:t> </a:t>
            </a:r>
            <a:r>
              <a:rPr lang="en-US" dirty="0" err="1" smtClean="0"/>
              <a:t>uhr</a:t>
            </a:r>
            <a:r>
              <a:rPr lang="en-US" dirty="0" smtClean="0"/>
              <a:t> ins </a:t>
            </a:r>
            <a:r>
              <a:rPr lang="en-US" dirty="0" err="1" smtClean="0"/>
              <a:t>bett</a:t>
            </a:r>
            <a:r>
              <a:rPr lang="en-US" dirty="0" smtClean="0"/>
              <a:t> auf.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124200"/>
            <a:ext cx="4953000" cy="329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296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55336"/>
          </a:xfrm>
        </p:spPr>
        <p:txBody>
          <a:bodyPr/>
          <a:lstStyle/>
          <a:p>
            <a:pPr marL="109728" indent="0">
              <a:buNone/>
            </a:pP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spiele</a:t>
            </a:r>
            <a:r>
              <a:rPr lang="en-US" dirty="0" smtClean="0"/>
              <a:t> basketball </a:t>
            </a:r>
            <a:r>
              <a:rPr lang="en-US" dirty="0" err="1" smtClean="0"/>
              <a:t>dann</a:t>
            </a:r>
            <a:r>
              <a:rPr lang="en-US" dirty="0" smtClean="0"/>
              <a:t>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buch</a:t>
            </a:r>
            <a:r>
              <a:rPr lang="en-US" dirty="0" smtClean="0"/>
              <a:t> lese.</a:t>
            </a:r>
          </a:p>
          <a:p>
            <a:pPr marL="109728" indent="0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" r="10926"/>
          <a:stretch/>
        </p:blipFill>
        <p:spPr bwMode="auto">
          <a:xfrm>
            <a:off x="5732060" y="2452048"/>
            <a:ext cx="3275462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0"/>
            <a:ext cx="4717070" cy="2653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0213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31536"/>
          </a:xfrm>
        </p:spPr>
        <p:txBody>
          <a:bodyPr/>
          <a:lstStyle/>
          <a:p>
            <a:pPr marL="109728" indent="0">
              <a:buNone/>
            </a:pP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schlafe</a:t>
            </a:r>
            <a:r>
              <a:rPr lang="en-US" dirty="0" smtClean="0"/>
              <a:t> um </a:t>
            </a:r>
            <a:r>
              <a:rPr lang="en-US" dirty="0" err="1" smtClean="0"/>
              <a:t>zwolf</a:t>
            </a:r>
            <a:r>
              <a:rPr lang="en-US" dirty="0" smtClean="0"/>
              <a:t> </a:t>
            </a:r>
            <a:r>
              <a:rPr lang="en-US" dirty="0" err="1" smtClean="0"/>
              <a:t>uhr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99" y="2618425"/>
            <a:ext cx="5300663" cy="3537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413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198</TotalTime>
  <Words>71</Words>
  <Application>Microsoft Office PowerPoint</Application>
  <PresentationFormat>On-screen Show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Urban</vt:lpstr>
      <vt:lpstr>Traumtag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Zakhariya Awwad</dc:creator>
  <cp:lastModifiedBy>Windows User</cp:lastModifiedBy>
  <cp:revision>12</cp:revision>
  <dcterms:created xsi:type="dcterms:W3CDTF">2006-08-16T00:00:00Z</dcterms:created>
  <dcterms:modified xsi:type="dcterms:W3CDTF">2023-05-17T18:19:18Z</dcterms:modified>
</cp:coreProperties>
</file>