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41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A79C1D3-EB00-4EB5-8419-432E84A5316C}" type="datetimeFigureOut">
              <a:rPr lang="en-US" smtClean="0"/>
              <a:t>5/17/2023</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3C39E4E-D868-4DE2-BA92-1CA8AE4D9F2C}"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9728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79C1D3-EB00-4EB5-8419-432E84A5316C}"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39E4E-D868-4DE2-BA92-1CA8AE4D9F2C}" type="slidenum">
              <a:rPr lang="en-US" smtClean="0"/>
              <a:t>‹#›</a:t>
            </a:fld>
            <a:endParaRPr lang="en-US"/>
          </a:p>
        </p:txBody>
      </p:sp>
    </p:spTree>
    <p:extLst>
      <p:ext uri="{BB962C8B-B14F-4D97-AF65-F5344CB8AC3E}">
        <p14:creationId xmlns:p14="http://schemas.microsoft.com/office/powerpoint/2010/main" val="529863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79C1D3-EB00-4EB5-8419-432E84A5316C}"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39E4E-D868-4DE2-BA92-1CA8AE4D9F2C}" type="slidenum">
              <a:rPr lang="en-US" smtClean="0"/>
              <a:t>‹#›</a:t>
            </a:fld>
            <a:endParaRPr lang="en-US"/>
          </a:p>
        </p:txBody>
      </p:sp>
    </p:spTree>
    <p:extLst>
      <p:ext uri="{BB962C8B-B14F-4D97-AF65-F5344CB8AC3E}">
        <p14:creationId xmlns:p14="http://schemas.microsoft.com/office/powerpoint/2010/main" val="3352752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79C1D3-EB00-4EB5-8419-432E84A5316C}"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39E4E-D868-4DE2-BA92-1CA8AE4D9F2C}" type="slidenum">
              <a:rPr lang="en-US" smtClean="0"/>
              <a:t>‹#›</a:t>
            </a:fld>
            <a:endParaRPr lang="en-US"/>
          </a:p>
        </p:txBody>
      </p:sp>
    </p:spTree>
    <p:extLst>
      <p:ext uri="{BB962C8B-B14F-4D97-AF65-F5344CB8AC3E}">
        <p14:creationId xmlns:p14="http://schemas.microsoft.com/office/powerpoint/2010/main" val="4118789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79C1D3-EB00-4EB5-8419-432E84A5316C}"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39E4E-D868-4DE2-BA92-1CA8AE4D9F2C}"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429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79C1D3-EB00-4EB5-8419-432E84A5316C}"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39E4E-D868-4DE2-BA92-1CA8AE4D9F2C}" type="slidenum">
              <a:rPr lang="en-US" smtClean="0"/>
              <a:t>‹#›</a:t>
            </a:fld>
            <a:endParaRPr lang="en-US"/>
          </a:p>
        </p:txBody>
      </p:sp>
    </p:spTree>
    <p:extLst>
      <p:ext uri="{BB962C8B-B14F-4D97-AF65-F5344CB8AC3E}">
        <p14:creationId xmlns:p14="http://schemas.microsoft.com/office/powerpoint/2010/main" val="3572119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79C1D3-EB00-4EB5-8419-432E84A5316C}"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C39E4E-D868-4DE2-BA92-1CA8AE4D9F2C}" type="slidenum">
              <a:rPr lang="en-US" smtClean="0"/>
              <a:t>‹#›</a:t>
            </a:fld>
            <a:endParaRPr lang="en-US"/>
          </a:p>
        </p:txBody>
      </p:sp>
    </p:spTree>
    <p:extLst>
      <p:ext uri="{BB962C8B-B14F-4D97-AF65-F5344CB8AC3E}">
        <p14:creationId xmlns:p14="http://schemas.microsoft.com/office/powerpoint/2010/main" val="3416536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79C1D3-EB00-4EB5-8419-432E84A5316C}"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C39E4E-D868-4DE2-BA92-1CA8AE4D9F2C}" type="slidenum">
              <a:rPr lang="en-US" smtClean="0"/>
              <a:t>‹#›</a:t>
            </a:fld>
            <a:endParaRPr lang="en-US"/>
          </a:p>
        </p:txBody>
      </p:sp>
    </p:spTree>
    <p:extLst>
      <p:ext uri="{BB962C8B-B14F-4D97-AF65-F5344CB8AC3E}">
        <p14:creationId xmlns:p14="http://schemas.microsoft.com/office/powerpoint/2010/main" val="875164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9C1D3-EB00-4EB5-8419-432E84A5316C}"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C39E4E-D868-4DE2-BA92-1CA8AE4D9F2C}" type="slidenum">
              <a:rPr lang="en-US" smtClean="0"/>
              <a:t>‹#›</a:t>
            </a:fld>
            <a:endParaRPr lang="en-US"/>
          </a:p>
        </p:txBody>
      </p:sp>
    </p:spTree>
    <p:extLst>
      <p:ext uri="{BB962C8B-B14F-4D97-AF65-F5344CB8AC3E}">
        <p14:creationId xmlns:p14="http://schemas.microsoft.com/office/powerpoint/2010/main" val="340595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79C1D3-EB00-4EB5-8419-432E84A5316C}"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39E4E-D868-4DE2-BA92-1CA8AE4D9F2C}" type="slidenum">
              <a:rPr lang="en-US" smtClean="0"/>
              <a:t>‹#›</a:t>
            </a:fld>
            <a:endParaRPr lang="en-US"/>
          </a:p>
        </p:txBody>
      </p:sp>
    </p:spTree>
    <p:extLst>
      <p:ext uri="{BB962C8B-B14F-4D97-AF65-F5344CB8AC3E}">
        <p14:creationId xmlns:p14="http://schemas.microsoft.com/office/powerpoint/2010/main" val="189639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79C1D3-EB00-4EB5-8419-432E84A5316C}"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39E4E-D868-4DE2-BA92-1CA8AE4D9F2C}" type="slidenum">
              <a:rPr lang="en-US" smtClean="0"/>
              <a:t>‹#›</a:t>
            </a:fld>
            <a:endParaRPr lang="en-US"/>
          </a:p>
        </p:txBody>
      </p:sp>
    </p:spTree>
    <p:extLst>
      <p:ext uri="{BB962C8B-B14F-4D97-AF65-F5344CB8AC3E}">
        <p14:creationId xmlns:p14="http://schemas.microsoft.com/office/powerpoint/2010/main" val="2767413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A79C1D3-EB00-4EB5-8419-432E84A5316C}" type="datetimeFigureOut">
              <a:rPr lang="en-US" smtClean="0"/>
              <a:t>5/17/2023</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B3C39E4E-D868-4DE2-BA92-1CA8AE4D9F2C}" type="slidenum">
              <a:rPr lang="en-US" smtClean="0"/>
              <a:t>‹#›</a:t>
            </a:fld>
            <a:endParaRPr lang="en-US"/>
          </a:p>
        </p:txBody>
      </p:sp>
    </p:spTree>
    <p:extLst>
      <p:ext uri="{BB962C8B-B14F-4D97-AF65-F5344CB8AC3E}">
        <p14:creationId xmlns:p14="http://schemas.microsoft.com/office/powerpoint/2010/main" val="4128796627"/>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4D72A-1286-4632-B3CF-2C4ED95F9A86}"/>
              </a:ext>
            </a:extLst>
          </p:cNvPr>
          <p:cNvSpPr>
            <a:spLocks noGrp="1"/>
          </p:cNvSpPr>
          <p:nvPr>
            <p:ph type="ctrTitle"/>
          </p:nvPr>
        </p:nvSpPr>
        <p:spPr/>
        <p:txBody>
          <a:bodyPr/>
          <a:lstStyle/>
          <a:p>
            <a:r>
              <a:rPr lang="ar-JO" dirty="0"/>
              <a:t>خبر صحفي عن حريق هائل في تركيا</a:t>
            </a:r>
            <a:endParaRPr lang="en-US" dirty="0"/>
          </a:p>
        </p:txBody>
      </p:sp>
      <p:sp>
        <p:nvSpPr>
          <p:cNvPr id="3" name="Subtitle 2">
            <a:extLst>
              <a:ext uri="{FF2B5EF4-FFF2-40B4-BE49-F238E27FC236}">
                <a16:creationId xmlns:a16="http://schemas.microsoft.com/office/drawing/2014/main" id="{D499A7E7-4176-43C2-AFB8-D566076A36A6}"/>
              </a:ext>
            </a:extLst>
          </p:cNvPr>
          <p:cNvSpPr>
            <a:spLocks noGrp="1"/>
          </p:cNvSpPr>
          <p:nvPr>
            <p:ph type="subTitle" idx="1"/>
          </p:nvPr>
        </p:nvSpPr>
        <p:spPr/>
        <p:txBody>
          <a:bodyPr/>
          <a:lstStyle/>
          <a:p>
            <a:r>
              <a:rPr lang="ar-JO" dirty="0"/>
              <a:t>مسؤولين المشروع: عمر أبو زهره, عيسى نينو, زيد حلح</a:t>
            </a:r>
            <a:endParaRPr lang="en-US" dirty="0"/>
          </a:p>
        </p:txBody>
      </p:sp>
    </p:spTree>
    <p:extLst>
      <p:ext uri="{BB962C8B-B14F-4D97-AF65-F5344CB8AC3E}">
        <p14:creationId xmlns:p14="http://schemas.microsoft.com/office/powerpoint/2010/main" val="2672568426"/>
      </p:ext>
    </p:extLst>
  </p:cSld>
  <p:clrMapOvr>
    <a:masterClrMapping/>
  </p:clrMapOvr>
  <mc:AlternateContent xmlns:mc="http://schemas.openxmlformats.org/markup-compatibility/2006">
    <mc:Choice xmlns:p14="http://schemas.microsoft.com/office/powerpoint/2010/main" Requires="p14">
      <p:transition p14:dur="10" advTm="0"/>
    </mc:Choice>
    <mc:Fallback>
      <p:transition advTm="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33757B-90C1-4583-98CB-104F9FA47D87}"/>
              </a:ext>
            </a:extLst>
          </p:cNvPr>
          <p:cNvSpPr>
            <a:spLocks noGrp="1"/>
          </p:cNvSpPr>
          <p:nvPr>
            <p:ph type="title"/>
          </p:nvPr>
        </p:nvSpPr>
        <p:spPr>
          <a:xfrm>
            <a:off x="1143000" y="723900"/>
            <a:ext cx="3931920" cy="2110740"/>
          </a:xfrm>
        </p:spPr>
        <p:txBody>
          <a:bodyPr>
            <a:normAutofit fontScale="90000"/>
          </a:bodyPr>
          <a:lstStyle/>
          <a:p>
            <a:r>
              <a:rPr lang="ar-JO" dirty="0">
                <a:solidFill>
                  <a:schemeClr val="tx2">
                    <a:lumMod val="50000"/>
                  </a:schemeClr>
                </a:solidFill>
              </a:rPr>
              <a:t>حريق هائل في تركيا و نتيجة الزلزال المدمر</a:t>
            </a:r>
            <a:br>
              <a:rPr lang="ar-JO" dirty="0"/>
            </a:br>
            <a:endParaRPr lang="en-US" dirty="0"/>
          </a:p>
        </p:txBody>
      </p:sp>
      <p:pic>
        <p:nvPicPr>
          <p:cNvPr id="6" name="Picture Placeholder 5">
            <a:extLst>
              <a:ext uri="{FF2B5EF4-FFF2-40B4-BE49-F238E27FC236}">
                <a16:creationId xmlns:a16="http://schemas.microsoft.com/office/drawing/2014/main" id="{32C3C6DA-00F5-435C-B676-E9E7C08694AE}"/>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14292" r="14292"/>
          <a:stretch>
            <a:fillRect/>
          </a:stretch>
        </p:blipFill>
        <p:spPr>
          <a:xfrm>
            <a:off x="5527675" y="914400"/>
            <a:ext cx="6099175" cy="4800600"/>
          </a:xfrm>
        </p:spPr>
      </p:pic>
      <p:sp>
        <p:nvSpPr>
          <p:cNvPr id="4" name="Text Placeholder 3">
            <a:extLst>
              <a:ext uri="{FF2B5EF4-FFF2-40B4-BE49-F238E27FC236}">
                <a16:creationId xmlns:a16="http://schemas.microsoft.com/office/drawing/2014/main" id="{86262102-CF16-4E8B-A2D6-188814CBB275}"/>
              </a:ext>
            </a:extLst>
          </p:cNvPr>
          <p:cNvSpPr>
            <a:spLocks noGrp="1"/>
          </p:cNvSpPr>
          <p:nvPr>
            <p:ph type="body" sz="half" idx="2"/>
          </p:nvPr>
        </p:nvSpPr>
        <p:spPr/>
        <p:txBody>
          <a:bodyPr>
            <a:normAutofit/>
          </a:bodyPr>
          <a:lstStyle/>
          <a:p>
            <a:r>
              <a:rPr lang="ar-JO" b="1" dirty="0">
                <a:solidFill>
                  <a:schemeClr val="tx2">
                    <a:lumMod val="50000"/>
                  </a:schemeClr>
                </a:solidFill>
              </a:rPr>
              <a:t>أُغلاق  ميناء الإسكندريون في تركيا حتى إشعار آخر بسبب اندلاع حريق هائل ، قالت شركة ميرسك للحاويات البحرية إنها تجري عمليات تحويل لمسار السفن المتجهة إلى الميناء بسبب ما وصفته بأضرار هيكلية جسيمة.</a:t>
            </a:r>
          </a:p>
          <a:p>
            <a:endParaRPr lang="en-US" dirty="0"/>
          </a:p>
        </p:txBody>
      </p:sp>
    </p:spTree>
    <p:extLst>
      <p:ext uri="{BB962C8B-B14F-4D97-AF65-F5344CB8AC3E}">
        <p14:creationId xmlns:p14="http://schemas.microsoft.com/office/powerpoint/2010/main" val="320648135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AF76B-1E6F-4F9D-9FAB-AB676CE1CFB5}"/>
              </a:ext>
            </a:extLst>
          </p:cNvPr>
          <p:cNvSpPr>
            <a:spLocks noGrp="1"/>
          </p:cNvSpPr>
          <p:nvPr>
            <p:ph type="ctrTitle"/>
          </p:nvPr>
        </p:nvSpPr>
        <p:spPr>
          <a:xfrm>
            <a:off x="1162050" y="1253852"/>
            <a:ext cx="9914890" cy="2175148"/>
          </a:xfrm>
        </p:spPr>
        <p:txBody>
          <a:bodyPr>
            <a:normAutofit/>
          </a:bodyPr>
          <a:lstStyle/>
          <a:p>
            <a:r>
              <a:rPr lang="ar-JO" sz="5400" b="0" dirty="0"/>
              <a:t>متى بدء هذا الحريق و الزلزال و بسبت ماذا؟</a:t>
            </a:r>
            <a:endParaRPr lang="en-US" sz="5400" b="0" dirty="0"/>
          </a:p>
        </p:txBody>
      </p:sp>
      <p:sp>
        <p:nvSpPr>
          <p:cNvPr id="3" name="Subtitle 2">
            <a:extLst>
              <a:ext uri="{FF2B5EF4-FFF2-40B4-BE49-F238E27FC236}">
                <a16:creationId xmlns:a16="http://schemas.microsoft.com/office/drawing/2014/main" id="{282C13DB-048D-416B-A244-A41EAEBDBD99}"/>
              </a:ext>
            </a:extLst>
          </p:cNvPr>
          <p:cNvSpPr>
            <a:spLocks noGrp="1"/>
          </p:cNvSpPr>
          <p:nvPr>
            <p:ph type="subTitle" idx="1"/>
          </p:nvPr>
        </p:nvSpPr>
        <p:spPr>
          <a:xfrm>
            <a:off x="247649" y="3724275"/>
            <a:ext cx="11706225" cy="2886075"/>
          </a:xfrm>
        </p:spPr>
        <p:txBody>
          <a:bodyPr>
            <a:normAutofit/>
          </a:bodyPr>
          <a:lstStyle/>
          <a:p>
            <a:pPr algn="r"/>
            <a:r>
              <a:rPr lang="ar-JO" b="1" dirty="0"/>
              <a:t>الحريق، الذي بدأ الاثنين يوم 6 فبراير من شهر ، نتج عندما انقلبت حاوية شحن مملوءة بالنفط نتيجة الزلزال، وانتشرت النيران إلى البضائع المحيطة.</a:t>
            </a:r>
            <a:br>
              <a:rPr lang="ar-JO" b="1" dirty="0"/>
            </a:br>
            <a:r>
              <a:rPr lang="ar-JO" b="1" dirty="0"/>
              <a:t>الإعداد التكتوني هو سبت هذا الحريق الكبير و الزلزال الذي حدث في داخل تركيا, و سبب هذا الدمار الكبير الذي قد أذى الكثيرون من الناس في تركيا</a:t>
            </a:r>
            <a:br>
              <a:rPr lang="ar-JO" b="1" dirty="0"/>
            </a:br>
            <a:br>
              <a:rPr lang="ar-JO" b="1" dirty="0"/>
            </a:br>
            <a:r>
              <a:rPr lang="ar-JO" b="1" dirty="0"/>
              <a:t>وتواجه خدمات الطوارئ صعوبة في الوصول إلى الموقع، بسبب الأضرار الناجمة عن الزلزال والحاويات الأخرى التي تسد المدخل الآن، كما باءت محاولة استخدام قارب إطفاء في مواجهة الحريق بالفشل،  وهناك مخاوف على البيئة وأثار الحريق الكبير على الهواء في المناطق المحيطة به.</a:t>
            </a:r>
          </a:p>
          <a:p>
            <a:endParaRPr lang="en-US" dirty="0"/>
          </a:p>
        </p:txBody>
      </p:sp>
    </p:spTree>
    <p:extLst>
      <p:ext uri="{BB962C8B-B14F-4D97-AF65-F5344CB8AC3E}">
        <p14:creationId xmlns:p14="http://schemas.microsoft.com/office/powerpoint/2010/main" val="53740671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B6C49-E15C-4D54-A4D0-837A7954294B}"/>
              </a:ext>
            </a:extLst>
          </p:cNvPr>
          <p:cNvSpPr>
            <a:spLocks noGrp="1"/>
          </p:cNvSpPr>
          <p:nvPr>
            <p:ph type="title"/>
          </p:nvPr>
        </p:nvSpPr>
        <p:spPr>
          <a:gradFill>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gradFill>
        </p:spPr>
        <p:txBody>
          <a:bodyPr/>
          <a:lstStyle/>
          <a:p>
            <a:r>
              <a:rPr lang="ar-JO" dirty="0">
                <a:solidFill>
                  <a:schemeClr val="bg1">
                    <a:lumMod val="85000"/>
                  </a:schemeClr>
                </a:solidFill>
              </a:rPr>
              <a:t>ماذا اعلن الرئيس التركي, و ما اضرار الزلزال و الحريق؟</a:t>
            </a:r>
            <a:endParaRPr lang="en-US" dirty="0">
              <a:solidFill>
                <a:schemeClr val="bg1">
                  <a:lumMod val="85000"/>
                </a:schemeClr>
              </a:solidFill>
            </a:endParaRPr>
          </a:p>
        </p:txBody>
      </p:sp>
      <p:sp>
        <p:nvSpPr>
          <p:cNvPr id="3" name="Content Placeholder 2">
            <a:extLst>
              <a:ext uri="{FF2B5EF4-FFF2-40B4-BE49-F238E27FC236}">
                <a16:creationId xmlns:a16="http://schemas.microsoft.com/office/drawing/2014/main" id="{3743D853-14D1-462C-BB12-B5E866807962}"/>
              </a:ext>
            </a:extLst>
          </p:cNvPr>
          <p:cNvSpPr>
            <a:spLocks noGrp="1"/>
          </p:cNvSpPr>
          <p:nvPr>
            <p:ph idx="1"/>
          </p:nvPr>
        </p:nvSpPr>
        <p:spPr>
          <a:xfrm>
            <a:off x="1143000" y="2066925"/>
            <a:ext cx="9872871" cy="4038600"/>
          </a:xfrm>
          <a:solidFill>
            <a:schemeClr val="bg2">
              <a:lumMod val="50000"/>
            </a:schemeClr>
          </a:solidFill>
          <a:effectLst>
            <a:outerShdw blurRad="241300" dir="15420000" sx="99000" sy="99000" algn="ctr" rotWithShape="0">
              <a:srgbClr val="000000"/>
            </a:outerShdw>
            <a:reflection blurRad="50800" stA="0" endPos="98000" dir="5400000" sy="-100000" algn="bl" rotWithShape="0"/>
            <a:softEdge rad="0"/>
          </a:effectLst>
        </p:spPr>
        <p:txBody>
          <a:bodyPr/>
          <a:lstStyle/>
          <a:p>
            <a:r>
              <a:rPr lang="ar-JO" b="1" dirty="0">
                <a:solidFill>
                  <a:schemeClr val="bg1"/>
                </a:solidFill>
              </a:rPr>
              <a:t>وأعلن الرئيس التركي رجب طيب أردوغان، الثلاثاء، المناطق المتضررة من الزلازل منطقة كوارث، وقرر فرض حالة طوارئ فيها لمدة ثلاثة أشهر</a:t>
            </a:r>
          </a:p>
          <a:p>
            <a:r>
              <a:rPr lang="ar-JO" b="1" dirty="0">
                <a:solidFill>
                  <a:schemeClr val="bg1"/>
                </a:solidFill>
              </a:rPr>
              <a:t>عبء إزالة ملايين الأطنان من النفايات ومخلفات المباني المهدمة إثر زلزال 6 فبراير، تواجه تركيا عبئا أكبر يتمثل بالأمراض الخطيرة التي قد تنشرها هذه النفايات على المدى المتوسط والطويل، ومن بينها السرطان. وهناك العديد من المخاوف على المياه الجوفية والهواء .</a:t>
            </a:r>
          </a:p>
          <a:p>
            <a:r>
              <a:rPr lang="ar-JO" b="1" dirty="0">
                <a:solidFill>
                  <a:schemeClr val="bg1"/>
                </a:solidFill>
              </a:rPr>
              <a:t>من الضروري إزالة الأنقاض بطريقة منتظمة ومخطط لها وطويلة الأجل، للتخلص منها دون وقوع كارثة بيئية</a:t>
            </a:r>
          </a:p>
          <a:p>
            <a:endParaRPr lang="en-US" dirty="0"/>
          </a:p>
        </p:txBody>
      </p:sp>
      <p:sp>
        <p:nvSpPr>
          <p:cNvPr id="5" name="TextBox 4">
            <a:extLst>
              <a:ext uri="{FF2B5EF4-FFF2-40B4-BE49-F238E27FC236}">
                <a16:creationId xmlns:a16="http://schemas.microsoft.com/office/drawing/2014/main" id="{7487F7F8-A74E-4AC6-972B-D2F070465437}"/>
              </a:ext>
            </a:extLst>
          </p:cNvPr>
          <p:cNvSpPr txBox="1"/>
          <p:nvPr/>
        </p:nvSpPr>
        <p:spPr>
          <a:xfrm>
            <a:off x="3048000" y="2383215"/>
            <a:ext cx="6096000" cy="646331"/>
          </a:xfrm>
          <a:prstGeom prst="rect">
            <a:avLst/>
          </a:prstGeom>
          <a:noFill/>
        </p:spPr>
        <p:txBody>
          <a:bodyPr wrap="square">
            <a:spAutoFit/>
          </a:bodyPr>
          <a:lstStyle/>
          <a:p>
            <a:br>
              <a:rPr lang="ar-JO" b="0" i="0" dirty="0">
                <a:solidFill>
                  <a:srgbClr val="000000"/>
                </a:solidFill>
                <a:effectLst/>
                <a:latin typeface="inherit"/>
              </a:rPr>
            </a:br>
            <a:endParaRPr lang="en-US" dirty="0"/>
          </a:p>
        </p:txBody>
      </p:sp>
    </p:spTree>
    <p:extLst>
      <p:ext uri="{BB962C8B-B14F-4D97-AF65-F5344CB8AC3E}">
        <p14:creationId xmlns:p14="http://schemas.microsoft.com/office/powerpoint/2010/main" val="3624119263"/>
      </p:ext>
    </p:extLst>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C33DE-D5B4-4EEC-BD43-7283E9382C1E}"/>
              </a:ext>
            </a:extLst>
          </p:cNvPr>
          <p:cNvSpPr>
            <a:spLocks noGrp="1"/>
          </p:cNvSpPr>
          <p:nvPr>
            <p:ph type="ctrTitle"/>
          </p:nvPr>
        </p:nvSpPr>
        <p:spPr/>
        <p:txBody>
          <a:bodyPr/>
          <a:lstStyle/>
          <a:p>
            <a:r>
              <a:rPr lang="ar-JO" dirty="0"/>
              <a:t>اين حصل الزلزال؟</a:t>
            </a:r>
            <a:endParaRPr lang="en-US" dirty="0"/>
          </a:p>
        </p:txBody>
      </p:sp>
      <p:sp>
        <p:nvSpPr>
          <p:cNvPr id="3" name="Subtitle 2">
            <a:extLst>
              <a:ext uri="{FF2B5EF4-FFF2-40B4-BE49-F238E27FC236}">
                <a16:creationId xmlns:a16="http://schemas.microsoft.com/office/drawing/2014/main" id="{4541C202-37C5-43D7-BAEA-A7F571A2C183}"/>
              </a:ext>
            </a:extLst>
          </p:cNvPr>
          <p:cNvSpPr>
            <a:spLocks noGrp="1"/>
          </p:cNvSpPr>
          <p:nvPr>
            <p:ph type="subTitle" idx="1"/>
          </p:nvPr>
        </p:nvSpPr>
        <p:spPr>
          <a:xfrm>
            <a:off x="1709530" y="3869634"/>
            <a:ext cx="8767860" cy="1864416"/>
          </a:xfrm>
        </p:spPr>
        <p:txBody>
          <a:bodyPr/>
          <a:lstStyle/>
          <a:p>
            <a:r>
              <a:rPr lang="ar-JO" dirty="0"/>
              <a:t>حصلت هذه الكارثة في جنوب تركيا في نورداجي وغازي عنتاب في مقاطعة غازي </a:t>
            </a:r>
            <a:r>
              <a:rPr lang="ar-JO" dirty="0" err="1"/>
              <a:t>عنتابز</a:t>
            </a:r>
            <a:endParaRPr lang="en-US" dirty="0"/>
          </a:p>
        </p:txBody>
      </p:sp>
    </p:spTree>
    <p:extLst>
      <p:ext uri="{BB962C8B-B14F-4D97-AF65-F5344CB8AC3E}">
        <p14:creationId xmlns:p14="http://schemas.microsoft.com/office/powerpoint/2010/main" val="1622965275"/>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CB1DA-FA6A-42AF-B7D2-D93635C3A4C5}"/>
              </a:ext>
            </a:extLst>
          </p:cNvPr>
          <p:cNvSpPr>
            <a:spLocks noGrp="1"/>
          </p:cNvSpPr>
          <p:nvPr>
            <p:ph type="ctrTitle"/>
          </p:nvPr>
        </p:nvSpPr>
        <p:spPr/>
        <p:txBody>
          <a:bodyPr/>
          <a:lstStyle/>
          <a:p>
            <a:r>
              <a:rPr lang="ar-JO" dirty="0"/>
              <a:t>شكرا لاستماعكم جميعا.</a:t>
            </a:r>
            <a:endParaRPr lang="en-US" dirty="0"/>
          </a:p>
        </p:txBody>
      </p:sp>
      <p:sp>
        <p:nvSpPr>
          <p:cNvPr id="3" name="Subtitle 2">
            <a:extLst>
              <a:ext uri="{FF2B5EF4-FFF2-40B4-BE49-F238E27FC236}">
                <a16:creationId xmlns:a16="http://schemas.microsoft.com/office/drawing/2014/main" id="{CAFC6E51-F0EA-491A-B9D4-F36229FD5CC0}"/>
              </a:ext>
            </a:extLst>
          </p:cNvPr>
          <p:cNvSpPr>
            <a:spLocks noGrp="1"/>
          </p:cNvSpPr>
          <p:nvPr>
            <p:ph type="subTitle" idx="1"/>
          </p:nvPr>
        </p:nvSpPr>
        <p:spPr>
          <a:xfrm>
            <a:off x="1709530" y="4298259"/>
            <a:ext cx="8767860" cy="1388165"/>
          </a:xfrm>
        </p:spPr>
        <p:txBody>
          <a:bodyPr/>
          <a:lstStyle/>
          <a:p>
            <a:endParaRPr lang="en-US" dirty="0"/>
          </a:p>
        </p:txBody>
      </p:sp>
    </p:spTree>
    <p:extLst>
      <p:ext uri="{BB962C8B-B14F-4D97-AF65-F5344CB8AC3E}">
        <p14:creationId xmlns:p14="http://schemas.microsoft.com/office/powerpoint/2010/main" val="23573976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curtains"/>
        <p:sndAc>
          <p:stSnd>
            <p:snd r:embed="rId2" name="applause.wav"/>
          </p:stSnd>
        </p:sndAc>
      </p:transition>
    </mc:Choice>
    <mc:Fallback>
      <p:transition spd="slow">
        <p:fade/>
        <p:sndAc>
          <p:stSnd>
            <p:snd r:embed="rId2" name="applause.wav"/>
          </p:stSnd>
        </p:sndAc>
      </p:transition>
    </mc:Fallback>
  </mc:AlternateContent>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56</TotalTime>
  <Words>296</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Corbel</vt:lpstr>
      <vt:lpstr>inherit</vt:lpstr>
      <vt:lpstr>Basis</vt:lpstr>
      <vt:lpstr>خبر صحفي عن حريق هائل في تركيا</vt:lpstr>
      <vt:lpstr>حريق هائل في تركيا و نتيجة الزلزال المدمر </vt:lpstr>
      <vt:lpstr>متى بدء هذا الحريق و الزلزال و بسبت ماذا؟</vt:lpstr>
      <vt:lpstr>ماذا اعلن الرئيس التركي, و ما اضرار الزلزال و الحريق؟</vt:lpstr>
      <vt:lpstr>اين حصل الزلزال؟</vt:lpstr>
      <vt:lpstr>شكرا لاستماعكم جميعا.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خبر صحفي عن حريق هائل في تركيا</dc:title>
  <dc:creator>khaled abuzahra</dc:creator>
  <cp:lastModifiedBy>khaled abuzahra</cp:lastModifiedBy>
  <cp:revision>1</cp:revision>
  <dcterms:created xsi:type="dcterms:W3CDTF">2023-05-17T17:06:18Z</dcterms:created>
  <dcterms:modified xsi:type="dcterms:W3CDTF">2023-05-17T18:02:34Z</dcterms:modified>
</cp:coreProperties>
</file>