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57" r:id="rId4"/>
    <p:sldId id="265" r:id="rId5"/>
    <p:sldId id="264" r:id="rId6"/>
    <p:sldId id="263" r:id="rId7"/>
    <p:sldId id="262"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85780007-C999-45A7-991D-6A3E9CE70156}" type="datetimeFigureOut">
              <a:rPr lang="en-US" smtClean="0"/>
              <a:t>5/17/2023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2D80FA73-9B96-4F31-B3AE-2122F48B81A0}"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780007-C999-45A7-991D-6A3E9CE70156}"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80FA73-9B96-4F31-B3AE-2122F48B81A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780007-C999-45A7-991D-6A3E9CE70156}"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80FA73-9B96-4F31-B3AE-2122F48B81A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780007-C999-45A7-991D-6A3E9CE70156}"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80FA73-9B96-4F31-B3AE-2122F48B81A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5780007-C999-45A7-991D-6A3E9CE70156}"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2D80FA73-9B96-4F31-B3AE-2122F48B81A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5780007-C999-45A7-991D-6A3E9CE70156}" type="datetimeFigureOut">
              <a:rPr lang="en-US" smtClean="0"/>
              <a:t>5/17/2023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80FA73-9B96-4F31-B3AE-2122F48B81A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5780007-C999-45A7-991D-6A3E9CE70156}" type="datetimeFigureOut">
              <a:rPr lang="en-US" smtClean="0"/>
              <a:t>5/17/2023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80FA73-9B96-4F31-B3AE-2122F48B81A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5780007-C999-45A7-991D-6A3E9CE70156}" type="datetimeFigureOut">
              <a:rPr lang="en-US" smtClean="0"/>
              <a:t>5/17/2023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80FA73-9B96-4F31-B3AE-2122F48B81A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780007-C999-45A7-991D-6A3E9CE70156}" type="datetimeFigureOut">
              <a:rPr lang="en-US" smtClean="0"/>
              <a:t>5/17/2023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80FA73-9B96-4F31-B3AE-2122F48B81A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5780007-C999-45A7-991D-6A3E9CE70156}" type="datetimeFigureOut">
              <a:rPr lang="en-US" smtClean="0"/>
              <a:t>5/17/2023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80FA73-9B96-4F31-B3AE-2122F48B81A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5780007-C999-45A7-991D-6A3E9CE70156}" type="datetimeFigureOut">
              <a:rPr lang="en-US" smtClean="0"/>
              <a:t>5/17/2023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80FA73-9B96-4F31-B3AE-2122F48B81A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5780007-C999-45A7-991D-6A3E9CE70156}" type="datetimeFigureOut">
              <a:rPr lang="en-US" smtClean="0"/>
              <a:t>5/17/2023</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2D80FA73-9B96-4F31-B3AE-2122F48B81A0}"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French/art project</a:t>
            </a:r>
            <a:br>
              <a:rPr lang="en-US" dirty="0" smtClean="0"/>
            </a:br>
            <a:endParaRPr lang="en-US" dirty="0"/>
          </a:p>
        </p:txBody>
      </p:sp>
      <p:sp>
        <p:nvSpPr>
          <p:cNvPr id="3" name="Subtitle 2"/>
          <p:cNvSpPr>
            <a:spLocks noGrp="1"/>
          </p:cNvSpPr>
          <p:nvPr>
            <p:ph type="subTitle" idx="1"/>
          </p:nvPr>
        </p:nvSpPr>
        <p:spPr/>
        <p:txBody>
          <a:bodyPr/>
          <a:lstStyle/>
          <a:p>
            <a:r>
              <a:rPr lang="en-US" dirty="0" err="1" smtClean="0"/>
              <a:t>Eliya</a:t>
            </a:r>
            <a:r>
              <a:rPr lang="en-US" dirty="0" smtClean="0"/>
              <a:t> </a:t>
            </a:r>
            <a:r>
              <a:rPr lang="en-US" dirty="0" err="1" smtClean="0"/>
              <a:t>Ayoub</a:t>
            </a:r>
            <a:r>
              <a:rPr lang="en-US" dirty="0" smtClean="0"/>
              <a:t> </a:t>
            </a:r>
          </a:p>
          <a:p>
            <a:r>
              <a:rPr lang="en-US" dirty="0" smtClean="0"/>
              <a:t>William </a:t>
            </a:r>
            <a:r>
              <a:rPr lang="en-US" dirty="0" err="1" smtClean="0"/>
              <a:t>Ayoub</a:t>
            </a:r>
            <a:r>
              <a:rPr lang="en-US" dirty="0" smtClean="0"/>
              <a:t> </a:t>
            </a:r>
          </a:p>
          <a:p>
            <a:r>
              <a:rPr lang="en-US" dirty="0" err="1" smtClean="0"/>
              <a:t>Kenan</a:t>
            </a:r>
            <a:r>
              <a:rPr lang="en-US" dirty="0" smtClean="0"/>
              <a:t> </a:t>
            </a:r>
            <a:r>
              <a:rPr lang="en-US" dirty="0" err="1" smtClean="0"/>
              <a:t>Awwad</a:t>
            </a:r>
            <a:endParaRPr lang="en-US" dirty="0"/>
          </a:p>
        </p:txBody>
      </p:sp>
    </p:spTree>
    <p:extLst>
      <p:ext uri="{BB962C8B-B14F-4D97-AF65-F5344CB8AC3E}">
        <p14:creationId xmlns:p14="http://schemas.microsoft.com/office/powerpoint/2010/main" val="2252392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78298"/>
          </a:xfrm>
        </p:spPr>
        <p:txBody>
          <a:bodyPr/>
          <a:lstStyle/>
          <a:p>
            <a:r>
              <a:rPr lang="fr-FR" dirty="0"/>
              <a:t>je t'invite a un voyage a </a:t>
            </a:r>
            <a:r>
              <a:rPr lang="fr-FR" dirty="0" err="1"/>
              <a:t>petra</a:t>
            </a:r>
            <a:r>
              <a:rPr lang="fr-FR"/>
              <a:t>, accompagne-moi</a:t>
            </a:r>
            <a:endParaRPr lang="en-US" dirty="0"/>
          </a:p>
        </p:txBody>
      </p:sp>
    </p:spTree>
    <p:extLst>
      <p:ext uri="{BB962C8B-B14F-4D97-AF65-F5344CB8AC3E}">
        <p14:creationId xmlns:p14="http://schemas.microsoft.com/office/powerpoint/2010/main" val="799853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r>
              <a:rPr lang="fr-FR" sz="3200" dirty="0"/>
              <a:t>Réputée pour son charme et son patrimoine culturel ancien, Petra marque la réalisation d’une civilisation impressionnante, les Arabes nabatéens, qui ont parfaitement sculpté la ville dans ses montagnes</a:t>
            </a:r>
            <a:r>
              <a:rPr lang="fr-FR" sz="3200" dirty="0" smtClean="0"/>
              <a:t>.</a:t>
            </a:r>
          </a:p>
          <a:p>
            <a:endParaRPr lang="en-US" sz="3200" dirty="0"/>
          </a:p>
        </p:txBody>
      </p:sp>
    </p:spTree>
    <p:extLst>
      <p:ext uri="{BB962C8B-B14F-4D97-AF65-F5344CB8AC3E}">
        <p14:creationId xmlns:p14="http://schemas.microsoft.com/office/powerpoint/2010/main" val="29708499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l'histoire de Petra</a:t>
            </a:r>
            <a:endParaRPr lang="en-US" dirty="0"/>
          </a:p>
        </p:txBody>
      </p:sp>
      <p:sp>
        <p:nvSpPr>
          <p:cNvPr id="3" name="Content Placeholder 2"/>
          <p:cNvSpPr>
            <a:spLocks noGrp="1"/>
          </p:cNvSpPr>
          <p:nvPr>
            <p:ph idx="1"/>
          </p:nvPr>
        </p:nvSpPr>
        <p:spPr/>
        <p:txBody>
          <a:bodyPr/>
          <a:lstStyle/>
          <a:p>
            <a:r>
              <a:rPr lang="fr-FR" dirty="0"/>
              <a:t>Pétra est à moitié construit, à moitié taillé dans la roche, et est entouré de montagnes criblées de passages et de gorges. C’est l’un des sites archéologiques les plus célèbres du monde, où les anciennes traditions orientales se mêlent à l’architecture hellénistique.</a:t>
            </a:r>
          </a:p>
          <a:p>
            <a:r>
              <a:rPr lang="fr-FR" dirty="0"/>
              <a:t>Petra est l’une des plus anciennes villes du monde</a:t>
            </a:r>
            <a:r>
              <a:rPr lang="fr-FR" dirty="0" smtClean="0"/>
              <a:t>.</a:t>
            </a:r>
          </a:p>
          <a:p>
            <a:endParaRPr lang="fr-FR" dirty="0"/>
          </a:p>
          <a:p>
            <a:endParaRPr lang="en-US" dirty="0"/>
          </a:p>
        </p:txBody>
      </p:sp>
    </p:spTree>
    <p:extLst>
      <p:ext uri="{BB962C8B-B14F-4D97-AF65-F5344CB8AC3E}">
        <p14:creationId xmlns:p14="http://schemas.microsoft.com/office/powerpoint/2010/main" val="20745017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l'histoire de Pétra</a:t>
            </a:r>
            <a:endParaRPr lang="en-US" dirty="0"/>
          </a:p>
        </p:txBody>
      </p:sp>
      <p:sp>
        <p:nvSpPr>
          <p:cNvPr id="3" name="Content Placeholder 2"/>
          <p:cNvSpPr>
            <a:spLocks noGrp="1"/>
          </p:cNvSpPr>
          <p:nvPr>
            <p:ph idx="1"/>
          </p:nvPr>
        </p:nvSpPr>
        <p:spPr/>
        <p:txBody>
          <a:bodyPr/>
          <a:lstStyle/>
          <a:p>
            <a:r>
              <a:rPr lang="fr-FR" dirty="0"/>
              <a:t>Petra vaut absolument le détour. Même si vous n’êtes pas un grand fan d’histoire, marcher le long des routes poussiéreuses de Petra est une expérience incroyable. Non seulement c’est une merveille du monde, mais c’est aussi une ville ancienne qui a été utilisée par les civilisations il y a plus de 2000 ans.</a:t>
            </a:r>
          </a:p>
          <a:p>
            <a:endParaRPr lang="en-US" dirty="0"/>
          </a:p>
        </p:txBody>
      </p:sp>
    </p:spTree>
    <p:extLst>
      <p:ext uri="{BB962C8B-B14F-4D97-AF65-F5344CB8AC3E}">
        <p14:creationId xmlns:p14="http://schemas.microsoft.com/office/powerpoint/2010/main" val="2135931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faits sur Pétra</a:t>
            </a:r>
            <a:endParaRPr lang="en-US" dirty="0"/>
          </a:p>
        </p:txBody>
      </p:sp>
      <p:sp>
        <p:nvSpPr>
          <p:cNvPr id="3" name="Content Placeholder 2"/>
          <p:cNvSpPr>
            <a:spLocks noGrp="1"/>
          </p:cNvSpPr>
          <p:nvPr>
            <p:ph idx="1"/>
          </p:nvPr>
        </p:nvSpPr>
        <p:spPr/>
        <p:txBody>
          <a:bodyPr/>
          <a:lstStyle/>
          <a:p>
            <a:r>
              <a:rPr lang="fr-FR" dirty="0"/>
              <a:t>C’est l’une des sept nouvelles merveilles du monde.</a:t>
            </a:r>
          </a:p>
          <a:p>
            <a:r>
              <a:rPr lang="fr-FR" dirty="0"/>
              <a:t>C’est aussi un site du patrimoine mondial de l’UNESCO. </a:t>
            </a:r>
          </a:p>
          <a:p>
            <a:r>
              <a:rPr lang="fr-FR" dirty="0"/>
              <a:t>Le nom 'Petra' signifie 'roches'</a:t>
            </a:r>
          </a:p>
          <a:p>
            <a:r>
              <a:rPr lang="fr-FR" dirty="0"/>
              <a:t>Les habitants originaux avaient un nom différent pour elle. </a:t>
            </a:r>
          </a:p>
          <a:p>
            <a:r>
              <a:rPr lang="fr-FR" dirty="0"/>
              <a:t>Petra est un lieu de repos royal.</a:t>
            </a:r>
          </a:p>
          <a:p>
            <a:endParaRPr lang="en-US" dirty="0"/>
          </a:p>
        </p:txBody>
      </p:sp>
    </p:spTree>
    <p:extLst>
      <p:ext uri="{BB962C8B-B14F-4D97-AF65-F5344CB8AC3E}">
        <p14:creationId xmlns:p14="http://schemas.microsoft.com/office/powerpoint/2010/main" val="4152005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dirty="0"/>
              <a:t>acteurs célèbres qui ont visité </a:t>
            </a:r>
            <a:r>
              <a:rPr lang="fr-FR" dirty="0" err="1"/>
              <a:t>petra</a:t>
            </a:r>
            <a:endParaRPr lang="en-US" dirty="0"/>
          </a:p>
        </p:txBody>
      </p:sp>
      <p:sp>
        <p:nvSpPr>
          <p:cNvPr id="3" name="Content Placeholder 2"/>
          <p:cNvSpPr>
            <a:spLocks noGrp="1"/>
          </p:cNvSpPr>
          <p:nvPr>
            <p:ph idx="1"/>
          </p:nvPr>
        </p:nvSpPr>
        <p:spPr/>
        <p:txBody>
          <a:bodyPr/>
          <a:lstStyle/>
          <a:p>
            <a:r>
              <a:rPr lang="fr-FR" dirty="0"/>
              <a:t>L’acteur anglais </a:t>
            </a:r>
            <a:r>
              <a:rPr lang="fr-FR" dirty="0" err="1"/>
              <a:t>Rowan</a:t>
            </a:r>
            <a:r>
              <a:rPr lang="fr-FR" dirty="0"/>
              <a:t> Atkinson et la chanteuse américaine Madonna, en plus de Sean </a:t>
            </a:r>
            <a:r>
              <a:rPr lang="fr-FR" dirty="0" err="1"/>
              <a:t>Connery</a:t>
            </a:r>
            <a:r>
              <a:rPr lang="fr-FR" dirty="0"/>
              <a:t> et Harrison Ford pendant le tournage de « Indiana Jones and the Last </a:t>
            </a:r>
            <a:r>
              <a:rPr lang="fr-FR" dirty="0" err="1"/>
              <a:t>Crusade</a:t>
            </a:r>
            <a:r>
              <a:rPr lang="fr-FR" dirty="0"/>
              <a:t> », faisaient partie des dizaines de célébrités qui ont visité Petra.</a:t>
            </a:r>
            <a:endParaRPr lang="en-US" dirty="0"/>
          </a:p>
        </p:txBody>
      </p:sp>
    </p:spTree>
    <p:extLst>
      <p:ext uri="{BB962C8B-B14F-4D97-AF65-F5344CB8AC3E}">
        <p14:creationId xmlns:p14="http://schemas.microsoft.com/office/powerpoint/2010/main" val="506841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100</TotalTime>
  <Words>222</Words>
  <Application>Microsoft Office PowerPoint</Application>
  <PresentationFormat>On-screen Show (4:3)</PresentationFormat>
  <Paragraphs>20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Apex</vt:lpstr>
      <vt:lpstr>French/art project </vt:lpstr>
      <vt:lpstr>je t'invite a un voyage a petra, accompagne-moi</vt:lpstr>
      <vt:lpstr>introduction</vt:lpstr>
      <vt:lpstr>l'histoire de Petra</vt:lpstr>
      <vt:lpstr>l'histoire de Pétra</vt:lpstr>
      <vt:lpstr>faits sur Pétra</vt:lpstr>
      <vt:lpstr>acteurs célèbres qui ont visité petra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French/art project</dc:title>
  <dc:creator>Q4C</dc:creator>
  <cp:lastModifiedBy>Q4C</cp:lastModifiedBy>
  <cp:revision>7</cp:revision>
  <cp:lastPrinted>2023-05-14T18:53:41Z</cp:lastPrinted>
  <dcterms:created xsi:type="dcterms:W3CDTF">2023-05-12T11:22:38Z</dcterms:created>
  <dcterms:modified xsi:type="dcterms:W3CDTF">2023-05-17T17:36:10Z</dcterms:modified>
</cp:coreProperties>
</file>