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E19B558-EE28-46AF-8452-F61AF77C8694}" type="datetimeFigureOut">
              <a:rPr lang="en-US" smtClean="0"/>
              <a:t>5/17/2023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A89F44D5-5269-4840-9191-9387B6311214}" type="slidenum">
              <a:rPr lang="en-US" smtClean="0"/>
              <a:t>‹#›</a:t>
            </a:fld>
            <a:endParaRPr lang="en-US"/>
          </a:p>
        </p:txBody>
      </p:sp>
    </p:spTree>
    <p:extLst>
      <p:ext uri="{BB962C8B-B14F-4D97-AF65-F5344CB8AC3E}">
        <p14:creationId xmlns:p14="http://schemas.microsoft.com/office/powerpoint/2010/main" val="79470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19B558-EE28-46AF-8452-F61AF77C8694}"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F44D5-5269-4840-9191-9387B6311214}" type="slidenum">
              <a:rPr lang="en-US" smtClean="0"/>
              <a:t>‹#›</a:t>
            </a:fld>
            <a:endParaRPr lang="en-US"/>
          </a:p>
        </p:txBody>
      </p:sp>
    </p:spTree>
    <p:extLst>
      <p:ext uri="{BB962C8B-B14F-4D97-AF65-F5344CB8AC3E}">
        <p14:creationId xmlns:p14="http://schemas.microsoft.com/office/powerpoint/2010/main" val="488520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E19B558-EE28-46AF-8452-F61AF77C8694}" type="datetimeFigureOut">
              <a:rPr lang="en-US" smtClean="0"/>
              <a:t>5/17/2023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89F44D5-5269-4840-9191-9387B6311214}" type="slidenum">
              <a:rPr lang="en-US" smtClean="0"/>
              <a:t>‹#›</a:t>
            </a:fld>
            <a:endParaRPr lang="en-US"/>
          </a:p>
        </p:txBody>
      </p:sp>
    </p:spTree>
    <p:extLst>
      <p:ext uri="{BB962C8B-B14F-4D97-AF65-F5344CB8AC3E}">
        <p14:creationId xmlns:p14="http://schemas.microsoft.com/office/powerpoint/2010/main" val="1873742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E19B558-EE28-46AF-8452-F61AF77C8694}" type="datetimeFigureOut">
              <a:rPr lang="en-US" smtClean="0"/>
              <a:t>5/17/2023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89F44D5-5269-4840-9191-9387B6311214}"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88036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E19B558-EE28-46AF-8452-F61AF77C8694}" type="datetimeFigureOut">
              <a:rPr lang="en-US" smtClean="0"/>
              <a:t>5/17/2023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89F44D5-5269-4840-9191-9387B6311214}" type="slidenum">
              <a:rPr lang="en-US" smtClean="0"/>
              <a:t>‹#›</a:t>
            </a:fld>
            <a:endParaRPr lang="en-US"/>
          </a:p>
        </p:txBody>
      </p:sp>
    </p:spTree>
    <p:extLst>
      <p:ext uri="{BB962C8B-B14F-4D97-AF65-F5344CB8AC3E}">
        <p14:creationId xmlns:p14="http://schemas.microsoft.com/office/powerpoint/2010/main" val="67914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E19B558-EE28-46AF-8452-F61AF77C8694}"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F44D5-5269-4840-9191-9387B6311214}" type="slidenum">
              <a:rPr lang="en-US" smtClean="0"/>
              <a:t>‹#›</a:t>
            </a:fld>
            <a:endParaRPr lang="en-US"/>
          </a:p>
        </p:txBody>
      </p:sp>
    </p:spTree>
    <p:extLst>
      <p:ext uri="{BB962C8B-B14F-4D97-AF65-F5344CB8AC3E}">
        <p14:creationId xmlns:p14="http://schemas.microsoft.com/office/powerpoint/2010/main" val="481585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E19B558-EE28-46AF-8452-F61AF77C8694}"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F44D5-5269-4840-9191-9387B6311214}" type="slidenum">
              <a:rPr lang="en-US" smtClean="0"/>
              <a:t>‹#›</a:t>
            </a:fld>
            <a:endParaRPr lang="en-US"/>
          </a:p>
        </p:txBody>
      </p:sp>
    </p:spTree>
    <p:extLst>
      <p:ext uri="{BB962C8B-B14F-4D97-AF65-F5344CB8AC3E}">
        <p14:creationId xmlns:p14="http://schemas.microsoft.com/office/powerpoint/2010/main" val="2457159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19B558-EE28-46AF-8452-F61AF77C8694}"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F44D5-5269-4840-9191-9387B6311214}" type="slidenum">
              <a:rPr lang="en-US" smtClean="0"/>
              <a:t>‹#›</a:t>
            </a:fld>
            <a:endParaRPr lang="en-US"/>
          </a:p>
        </p:txBody>
      </p:sp>
    </p:spTree>
    <p:extLst>
      <p:ext uri="{BB962C8B-B14F-4D97-AF65-F5344CB8AC3E}">
        <p14:creationId xmlns:p14="http://schemas.microsoft.com/office/powerpoint/2010/main" val="1274677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E19B558-EE28-46AF-8452-F61AF77C8694}" type="datetimeFigureOut">
              <a:rPr lang="en-US" smtClean="0"/>
              <a:t>5/17/2023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A89F44D5-5269-4840-9191-9387B6311214}" type="slidenum">
              <a:rPr lang="en-US" smtClean="0"/>
              <a:t>‹#›</a:t>
            </a:fld>
            <a:endParaRPr lang="en-US"/>
          </a:p>
        </p:txBody>
      </p:sp>
    </p:spTree>
    <p:extLst>
      <p:ext uri="{BB962C8B-B14F-4D97-AF65-F5344CB8AC3E}">
        <p14:creationId xmlns:p14="http://schemas.microsoft.com/office/powerpoint/2010/main" val="275161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19B558-EE28-46AF-8452-F61AF77C8694}"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F44D5-5269-4840-9191-9387B6311214}" type="slidenum">
              <a:rPr lang="en-US" smtClean="0"/>
              <a:t>‹#›</a:t>
            </a:fld>
            <a:endParaRPr lang="en-US"/>
          </a:p>
        </p:txBody>
      </p:sp>
    </p:spTree>
    <p:extLst>
      <p:ext uri="{BB962C8B-B14F-4D97-AF65-F5344CB8AC3E}">
        <p14:creationId xmlns:p14="http://schemas.microsoft.com/office/powerpoint/2010/main" val="49503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E19B558-EE28-46AF-8452-F61AF77C8694}" type="datetimeFigureOut">
              <a:rPr lang="en-US" smtClean="0"/>
              <a:t>5/17/2023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A89F44D5-5269-4840-9191-9387B6311214}" type="slidenum">
              <a:rPr lang="en-US" smtClean="0"/>
              <a:t>‹#›</a:t>
            </a:fld>
            <a:endParaRPr lang="en-US"/>
          </a:p>
        </p:txBody>
      </p:sp>
    </p:spTree>
    <p:extLst>
      <p:ext uri="{BB962C8B-B14F-4D97-AF65-F5344CB8AC3E}">
        <p14:creationId xmlns:p14="http://schemas.microsoft.com/office/powerpoint/2010/main" val="4485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19B558-EE28-46AF-8452-F61AF77C8694}"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F44D5-5269-4840-9191-9387B6311214}" type="slidenum">
              <a:rPr lang="en-US" smtClean="0"/>
              <a:t>‹#›</a:t>
            </a:fld>
            <a:endParaRPr lang="en-US"/>
          </a:p>
        </p:txBody>
      </p:sp>
    </p:spTree>
    <p:extLst>
      <p:ext uri="{BB962C8B-B14F-4D97-AF65-F5344CB8AC3E}">
        <p14:creationId xmlns:p14="http://schemas.microsoft.com/office/powerpoint/2010/main" val="1146027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19B558-EE28-46AF-8452-F61AF77C8694}"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F44D5-5269-4840-9191-9387B6311214}" type="slidenum">
              <a:rPr lang="en-US" smtClean="0"/>
              <a:t>‹#›</a:t>
            </a:fld>
            <a:endParaRPr lang="en-US"/>
          </a:p>
        </p:txBody>
      </p:sp>
    </p:spTree>
    <p:extLst>
      <p:ext uri="{BB962C8B-B14F-4D97-AF65-F5344CB8AC3E}">
        <p14:creationId xmlns:p14="http://schemas.microsoft.com/office/powerpoint/2010/main" val="329701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19B558-EE28-46AF-8452-F61AF77C8694}"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F44D5-5269-4840-9191-9387B6311214}" type="slidenum">
              <a:rPr lang="en-US" smtClean="0"/>
              <a:t>‹#›</a:t>
            </a:fld>
            <a:endParaRPr lang="en-US"/>
          </a:p>
        </p:txBody>
      </p:sp>
    </p:spTree>
    <p:extLst>
      <p:ext uri="{BB962C8B-B14F-4D97-AF65-F5344CB8AC3E}">
        <p14:creationId xmlns:p14="http://schemas.microsoft.com/office/powerpoint/2010/main" val="114246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9B558-EE28-46AF-8452-F61AF77C8694}" type="datetimeFigureOut">
              <a:rPr lang="en-US" smtClean="0"/>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F44D5-5269-4840-9191-9387B6311214}" type="slidenum">
              <a:rPr lang="en-US" smtClean="0"/>
              <a:t>‹#›</a:t>
            </a:fld>
            <a:endParaRPr lang="en-US"/>
          </a:p>
        </p:txBody>
      </p:sp>
    </p:spTree>
    <p:extLst>
      <p:ext uri="{BB962C8B-B14F-4D97-AF65-F5344CB8AC3E}">
        <p14:creationId xmlns:p14="http://schemas.microsoft.com/office/powerpoint/2010/main" val="23542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19B558-EE28-46AF-8452-F61AF77C8694}"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F44D5-5269-4840-9191-9387B6311214}" type="slidenum">
              <a:rPr lang="en-US" smtClean="0"/>
              <a:t>‹#›</a:t>
            </a:fld>
            <a:endParaRPr lang="en-US"/>
          </a:p>
        </p:txBody>
      </p:sp>
    </p:spTree>
    <p:extLst>
      <p:ext uri="{BB962C8B-B14F-4D97-AF65-F5344CB8AC3E}">
        <p14:creationId xmlns:p14="http://schemas.microsoft.com/office/powerpoint/2010/main" val="162367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19B558-EE28-46AF-8452-F61AF77C8694}"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F44D5-5269-4840-9191-9387B6311214}" type="slidenum">
              <a:rPr lang="en-US" smtClean="0"/>
              <a:t>‹#›</a:t>
            </a:fld>
            <a:endParaRPr lang="en-US"/>
          </a:p>
        </p:txBody>
      </p:sp>
    </p:spTree>
    <p:extLst>
      <p:ext uri="{BB962C8B-B14F-4D97-AF65-F5344CB8AC3E}">
        <p14:creationId xmlns:p14="http://schemas.microsoft.com/office/powerpoint/2010/main" val="392843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E19B558-EE28-46AF-8452-F61AF77C8694}" type="datetimeFigureOut">
              <a:rPr lang="en-US" smtClean="0"/>
              <a:t>5/17/2023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89F44D5-5269-4840-9191-9387B6311214}" type="slidenum">
              <a:rPr lang="en-US" smtClean="0"/>
              <a:t>‹#›</a:t>
            </a:fld>
            <a:endParaRPr lang="en-US"/>
          </a:p>
        </p:txBody>
      </p:sp>
    </p:spTree>
    <p:extLst>
      <p:ext uri="{BB962C8B-B14F-4D97-AF65-F5344CB8AC3E}">
        <p14:creationId xmlns:p14="http://schemas.microsoft.com/office/powerpoint/2010/main" val="24507900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4BCC-4991-034D-FD2E-F032207F543E}"/>
              </a:ext>
            </a:extLst>
          </p:cNvPr>
          <p:cNvSpPr>
            <a:spLocks noGrp="1"/>
          </p:cNvSpPr>
          <p:nvPr>
            <p:ph type="ctrTitle"/>
          </p:nvPr>
        </p:nvSpPr>
        <p:spPr/>
        <p:txBody>
          <a:bodyPr/>
          <a:lstStyle/>
          <a:p>
            <a:r>
              <a:rPr lang="en-US" dirty="0" err="1"/>
              <a:t>german</a:t>
            </a:r>
            <a:endParaRPr lang="en-US" dirty="0"/>
          </a:p>
        </p:txBody>
      </p:sp>
      <p:sp>
        <p:nvSpPr>
          <p:cNvPr id="3" name="Subtitle 2">
            <a:extLst>
              <a:ext uri="{FF2B5EF4-FFF2-40B4-BE49-F238E27FC236}">
                <a16:creationId xmlns:a16="http://schemas.microsoft.com/office/drawing/2014/main" id="{65AD49A7-97BA-02A3-2608-8542D809EA9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65261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AB61F-058A-852D-4C5B-6CBEB48CD89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3E8296A-934D-7488-5BD5-7CAC0E418F74}"/>
              </a:ext>
            </a:extLst>
          </p:cNvPr>
          <p:cNvSpPr>
            <a:spLocks noGrp="1"/>
          </p:cNvSpPr>
          <p:nvPr>
            <p:ph idx="1"/>
          </p:nvPr>
        </p:nvSpPr>
        <p:spPr/>
        <p:txBody>
          <a:bodyPr/>
          <a:lstStyle/>
          <a:p>
            <a:r>
              <a:rPr lang="en-US" dirty="0"/>
              <a:t>Ich </a:t>
            </a:r>
            <a:r>
              <a:rPr lang="en-US" dirty="0" err="1"/>
              <a:t>stehe</a:t>
            </a:r>
            <a:r>
              <a:rPr lang="en-US" dirty="0"/>
              <a:t> um </a:t>
            </a:r>
            <a:r>
              <a:rPr lang="en-US" dirty="0" err="1"/>
              <a:t>acht</a:t>
            </a:r>
            <a:r>
              <a:rPr lang="en-US" dirty="0"/>
              <a:t> </a:t>
            </a:r>
            <a:r>
              <a:rPr lang="en-US" dirty="0" err="1"/>
              <a:t>Uhr</a:t>
            </a:r>
            <a:r>
              <a:rPr lang="en-US" dirty="0"/>
              <a:t> auf.</a:t>
            </a:r>
            <a:r>
              <a:rPr lang="en-US" b="0" i="0" dirty="0">
                <a:solidFill>
                  <a:srgbClr val="333333"/>
                </a:solidFill>
                <a:effectLst/>
                <a:latin typeface="hero-new"/>
              </a:rPr>
              <a:t>  Dann </a:t>
            </a:r>
            <a:r>
              <a:rPr lang="en-US" b="0" i="0" dirty="0" err="1">
                <a:solidFill>
                  <a:srgbClr val="333333"/>
                </a:solidFill>
                <a:effectLst/>
                <a:latin typeface="hero-new"/>
              </a:rPr>
              <a:t>gehe</a:t>
            </a:r>
            <a:r>
              <a:rPr lang="en-US" b="0" i="0" dirty="0">
                <a:solidFill>
                  <a:srgbClr val="333333"/>
                </a:solidFill>
                <a:effectLst/>
                <a:latin typeface="hero-new"/>
              </a:rPr>
              <a:t> ich in die Schule, </a:t>
            </a:r>
            <a:r>
              <a:rPr lang="en-US" b="0" i="0" dirty="0" err="1">
                <a:solidFill>
                  <a:srgbClr val="333333"/>
                </a:solidFill>
                <a:effectLst/>
                <a:latin typeface="hero-new"/>
              </a:rPr>
              <a:t>Danach</a:t>
            </a:r>
            <a:r>
              <a:rPr lang="en-US" b="0" i="0" dirty="0">
                <a:solidFill>
                  <a:srgbClr val="333333"/>
                </a:solidFill>
                <a:effectLst/>
                <a:latin typeface="hero-new"/>
              </a:rPr>
              <a:t> </a:t>
            </a:r>
            <a:r>
              <a:rPr lang="en-US" b="0" i="0" dirty="0" err="1">
                <a:solidFill>
                  <a:srgbClr val="333333"/>
                </a:solidFill>
                <a:effectLst/>
                <a:latin typeface="hero-new"/>
              </a:rPr>
              <a:t>Frühstück</a:t>
            </a:r>
            <a:r>
              <a:rPr lang="en-US" b="0" i="0" dirty="0">
                <a:solidFill>
                  <a:srgbClr val="333333"/>
                </a:solidFill>
                <a:effectLst/>
                <a:latin typeface="hero-new"/>
              </a:rPr>
              <a:t> ich um </a:t>
            </a:r>
            <a:r>
              <a:rPr lang="en-US" dirty="0" err="1">
                <a:solidFill>
                  <a:srgbClr val="333333"/>
                </a:solidFill>
                <a:latin typeface="hero-new"/>
              </a:rPr>
              <a:t>V</a:t>
            </a:r>
            <a:r>
              <a:rPr lang="en-US" b="0" i="0" dirty="0" err="1">
                <a:solidFill>
                  <a:srgbClr val="333333"/>
                </a:solidFill>
                <a:effectLst/>
                <a:latin typeface="hero-new"/>
              </a:rPr>
              <a:t>iertel</a:t>
            </a:r>
            <a:r>
              <a:rPr lang="en-US" b="0" i="0" dirty="0">
                <a:solidFill>
                  <a:srgbClr val="333333"/>
                </a:solidFill>
                <a:effectLst/>
                <a:latin typeface="hero-new"/>
              </a:rPr>
              <a:t> </a:t>
            </a:r>
            <a:r>
              <a:rPr lang="en-US" dirty="0" err="1">
                <a:solidFill>
                  <a:srgbClr val="333333"/>
                </a:solidFill>
                <a:latin typeface="hero-new"/>
              </a:rPr>
              <a:t>n</a:t>
            </a:r>
            <a:r>
              <a:rPr lang="en-US" b="0" i="0" dirty="0" err="1">
                <a:solidFill>
                  <a:srgbClr val="333333"/>
                </a:solidFill>
                <a:effectLst/>
                <a:latin typeface="hero-new"/>
              </a:rPr>
              <a:t>ach</a:t>
            </a:r>
            <a:r>
              <a:rPr lang="en-US" b="0" i="0" dirty="0">
                <a:solidFill>
                  <a:srgbClr val="333333"/>
                </a:solidFill>
                <a:effectLst/>
                <a:latin typeface="hero-new"/>
              </a:rPr>
              <a:t> </a:t>
            </a:r>
            <a:r>
              <a:rPr lang="en-US" b="0" i="0" dirty="0" err="1">
                <a:solidFill>
                  <a:srgbClr val="333333"/>
                </a:solidFill>
                <a:effectLst/>
                <a:latin typeface="hero-new"/>
              </a:rPr>
              <a:t>zehn</a:t>
            </a:r>
            <a:r>
              <a:rPr lang="en-US" b="0" i="0" dirty="0">
                <a:solidFill>
                  <a:srgbClr val="333333"/>
                </a:solidFill>
                <a:effectLst/>
                <a:latin typeface="hero-new"/>
              </a:rPr>
              <a:t>.</a:t>
            </a:r>
            <a:endParaRPr lang="en-US" dirty="0"/>
          </a:p>
        </p:txBody>
      </p:sp>
      <p:pic>
        <p:nvPicPr>
          <p:cNvPr id="5" name="Picture 4">
            <a:extLst>
              <a:ext uri="{FF2B5EF4-FFF2-40B4-BE49-F238E27FC236}">
                <a16:creationId xmlns:a16="http://schemas.microsoft.com/office/drawing/2014/main" id="{5F28F829-03DD-BE7B-7035-87C1C74B31D2}"/>
              </a:ext>
            </a:extLst>
          </p:cNvPr>
          <p:cNvPicPr>
            <a:picLocks noChangeAspect="1"/>
          </p:cNvPicPr>
          <p:nvPr/>
        </p:nvPicPr>
        <p:blipFill>
          <a:blip r:embed="rId2"/>
          <a:stretch>
            <a:fillRect/>
          </a:stretch>
        </p:blipFill>
        <p:spPr>
          <a:xfrm>
            <a:off x="8142080" y="3920836"/>
            <a:ext cx="3945150" cy="2937164"/>
          </a:xfrm>
          <a:prstGeom prst="rect">
            <a:avLst/>
          </a:prstGeom>
        </p:spPr>
      </p:pic>
    </p:spTree>
    <p:extLst>
      <p:ext uri="{BB962C8B-B14F-4D97-AF65-F5344CB8AC3E}">
        <p14:creationId xmlns:p14="http://schemas.microsoft.com/office/powerpoint/2010/main" val="60705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0D10C-19F0-FBCE-5683-736C11F1A95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88408FF-1AB1-D3FE-C177-B3F65C450219}"/>
              </a:ext>
            </a:extLst>
          </p:cNvPr>
          <p:cNvSpPr>
            <a:spLocks noGrp="1"/>
          </p:cNvSpPr>
          <p:nvPr>
            <p:ph idx="1"/>
          </p:nvPr>
        </p:nvSpPr>
        <p:spPr/>
        <p:txBody>
          <a:bodyPr/>
          <a:lstStyle/>
          <a:p>
            <a:r>
              <a:rPr lang="de-DE" b="0" i="0" dirty="0">
                <a:solidFill>
                  <a:srgbClr val="333333"/>
                </a:solidFill>
                <a:effectLst/>
                <a:latin typeface="hero-new"/>
              </a:rPr>
              <a:t>Dann putze ich meine Zähne und mache mich auf den Weg zur Schule, Ich wohne nicht weit von der Schule, so dass ich erst um 8.45 h das Haus verlassen muss. </a:t>
            </a:r>
            <a:endParaRPr lang="en-US" dirty="0"/>
          </a:p>
        </p:txBody>
      </p:sp>
      <p:pic>
        <p:nvPicPr>
          <p:cNvPr id="4" name="Picture 3">
            <a:extLst>
              <a:ext uri="{FF2B5EF4-FFF2-40B4-BE49-F238E27FC236}">
                <a16:creationId xmlns:a16="http://schemas.microsoft.com/office/drawing/2014/main" id="{CF6AEC88-84CB-6414-1193-0B3CDDF372C8}"/>
              </a:ext>
            </a:extLst>
          </p:cNvPr>
          <p:cNvPicPr>
            <a:picLocks noChangeAspect="1"/>
          </p:cNvPicPr>
          <p:nvPr/>
        </p:nvPicPr>
        <p:blipFill>
          <a:blip r:embed="rId2"/>
          <a:stretch>
            <a:fillRect/>
          </a:stretch>
        </p:blipFill>
        <p:spPr>
          <a:xfrm>
            <a:off x="8742218" y="3408218"/>
            <a:ext cx="3449782" cy="3449782"/>
          </a:xfrm>
          <a:prstGeom prst="rect">
            <a:avLst/>
          </a:prstGeom>
        </p:spPr>
      </p:pic>
    </p:spTree>
    <p:extLst>
      <p:ext uri="{BB962C8B-B14F-4D97-AF65-F5344CB8AC3E}">
        <p14:creationId xmlns:p14="http://schemas.microsoft.com/office/powerpoint/2010/main" val="2476331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3DB3-E6E3-09ED-1738-0CA578C8DB8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663C18-EA6A-E947-FB48-3581BD2531AA}"/>
              </a:ext>
            </a:extLst>
          </p:cNvPr>
          <p:cNvSpPr>
            <a:spLocks noGrp="1"/>
          </p:cNvSpPr>
          <p:nvPr>
            <p:ph idx="1"/>
          </p:nvPr>
        </p:nvSpPr>
        <p:spPr/>
        <p:txBody>
          <a:bodyPr/>
          <a:lstStyle/>
          <a:p>
            <a:r>
              <a:rPr lang="de-DE" b="0" i="0" dirty="0">
                <a:solidFill>
                  <a:srgbClr val="333333"/>
                </a:solidFill>
                <a:effectLst/>
                <a:latin typeface="hero-new"/>
              </a:rPr>
              <a:t>Die Schule fängt um neun Uhr an. Um 3.30 h gehe ich wieder nach Hause. Dienstags und Donnerstags bleibe ich zwei Stunden länger, da ich dann noch Fußball spiele.</a:t>
            </a:r>
            <a:endParaRPr lang="en-US" dirty="0"/>
          </a:p>
        </p:txBody>
      </p:sp>
      <p:pic>
        <p:nvPicPr>
          <p:cNvPr id="4" name="Picture 3">
            <a:extLst>
              <a:ext uri="{FF2B5EF4-FFF2-40B4-BE49-F238E27FC236}">
                <a16:creationId xmlns:a16="http://schemas.microsoft.com/office/drawing/2014/main" id="{48CEC715-3916-9597-4380-1E9D2D055D14}"/>
              </a:ext>
            </a:extLst>
          </p:cNvPr>
          <p:cNvPicPr>
            <a:picLocks noChangeAspect="1"/>
          </p:cNvPicPr>
          <p:nvPr/>
        </p:nvPicPr>
        <p:blipFill>
          <a:blip r:embed="rId2"/>
          <a:stretch>
            <a:fillRect/>
          </a:stretch>
        </p:blipFill>
        <p:spPr>
          <a:xfrm>
            <a:off x="7467600" y="3763518"/>
            <a:ext cx="4724400" cy="3094482"/>
          </a:xfrm>
          <a:prstGeom prst="rect">
            <a:avLst/>
          </a:prstGeom>
        </p:spPr>
      </p:pic>
    </p:spTree>
    <p:extLst>
      <p:ext uri="{BB962C8B-B14F-4D97-AF65-F5344CB8AC3E}">
        <p14:creationId xmlns:p14="http://schemas.microsoft.com/office/powerpoint/2010/main" val="1626418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BCBBC-201A-6CF9-193F-64CD52E051D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D38DE94-FAC6-C184-3657-BED37F77B626}"/>
              </a:ext>
            </a:extLst>
          </p:cNvPr>
          <p:cNvSpPr>
            <a:spLocks noGrp="1"/>
          </p:cNvSpPr>
          <p:nvPr>
            <p:ph idx="1"/>
          </p:nvPr>
        </p:nvSpPr>
        <p:spPr/>
        <p:txBody>
          <a:bodyPr/>
          <a:lstStyle/>
          <a:p>
            <a:r>
              <a:rPr lang="de-DE" b="0" i="0" dirty="0">
                <a:solidFill>
                  <a:srgbClr val="333333"/>
                </a:solidFill>
                <a:effectLst/>
                <a:latin typeface="hero-new"/>
              </a:rPr>
              <a:t> Zu Hause ruhe ich mich für eine halbe Stunde aus und mache dann Hausaufgaben, falls ich welche auf habe. Danach treffe ich mich entweder mit Freunden oder verbringe Zeit mit meiner Familie.</a:t>
            </a:r>
            <a:endParaRPr lang="en-US" dirty="0"/>
          </a:p>
        </p:txBody>
      </p:sp>
      <p:pic>
        <p:nvPicPr>
          <p:cNvPr id="4" name="Picture 3">
            <a:extLst>
              <a:ext uri="{FF2B5EF4-FFF2-40B4-BE49-F238E27FC236}">
                <a16:creationId xmlns:a16="http://schemas.microsoft.com/office/drawing/2014/main" id="{6AFE81CC-A434-5072-142A-44CB890DD91D}"/>
              </a:ext>
            </a:extLst>
          </p:cNvPr>
          <p:cNvPicPr>
            <a:picLocks noChangeAspect="1"/>
          </p:cNvPicPr>
          <p:nvPr/>
        </p:nvPicPr>
        <p:blipFill>
          <a:blip r:embed="rId2"/>
          <a:stretch>
            <a:fillRect/>
          </a:stretch>
        </p:blipFill>
        <p:spPr>
          <a:xfrm>
            <a:off x="7349836" y="3629891"/>
            <a:ext cx="4842164" cy="3228109"/>
          </a:xfrm>
          <a:prstGeom prst="rect">
            <a:avLst/>
          </a:prstGeom>
        </p:spPr>
      </p:pic>
    </p:spTree>
    <p:extLst>
      <p:ext uri="{BB962C8B-B14F-4D97-AF65-F5344CB8AC3E}">
        <p14:creationId xmlns:p14="http://schemas.microsoft.com/office/powerpoint/2010/main" val="1983276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CB408-5B88-C5F1-E588-A3B19FF59E2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2AFBD27-8817-D7E9-3EA3-1EBA6DE5AF6B}"/>
              </a:ext>
            </a:extLst>
          </p:cNvPr>
          <p:cNvSpPr>
            <a:spLocks noGrp="1"/>
          </p:cNvSpPr>
          <p:nvPr>
            <p:ph idx="1"/>
          </p:nvPr>
        </p:nvSpPr>
        <p:spPr/>
        <p:txBody>
          <a:bodyPr/>
          <a:lstStyle/>
          <a:p>
            <a:r>
              <a:rPr lang="de-DE" b="0" i="0" dirty="0">
                <a:solidFill>
                  <a:srgbClr val="333333"/>
                </a:solidFill>
                <a:effectLst/>
                <a:latin typeface="hero-new"/>
              </a:rPr>
              <a:t>Ich gehe normalerweise zwischen zehn und elf Uhr ins Bett und lese noch ein Buch für eine halbe Stunde bevor ich schlafe. Am Wochenende stehe ich zwischen 10 und 11 Uhr auf und gehe nicht vor Mitternacht ins Bett.</a:t>
            </a:r>
            <a:endParaRPr lang="en-US" dirty="0"/>
          </a:p>
        </p:txBody>
      </p:sp>
      <p:pic>
        <p:nvPicPr>
          <p:cNvPr id="4" name="Picture 3">
            <a:extLst>
              <a:ext uri="{FF2B5EF4-FFF2-40B4-BE49-F238E27FC236}">
                <a16:creationId xmlns:a16="http://schemas.microsoft.com/office/drawing/2014/main" id="{D12E842E-97BC-9BAF-0F93-86225EF31F4B}"/>
              </a:ext>
            </a:extLst>
          </p:cNvPr>
          <p:cNvPicPr>
            <a:picLocks noChangeAspect="1"/>
          </p:cNvPicPr>
          <p:nvPr/>
        </p:nvPicPr>
        <p:blipFill>
          <a:blip r:embed="rId2"/>
          <a:stretch>
            <a:fillRect/>
          </a:stretch>
        </p:blipFill>
        <p:spPr>
          <a:xfrm>
            <a:off x="7053170" y="3429000"/>
            <a:ext cx="5138830" cy="3429000"/>
          </a:xfrm>
          <a:prstGeom prst="rect">
            <a:avLst/>
          </a:prstGeom>
        </p:spPr>
      </p:pic>
    </p:spTree>
    <p:extLst>
      <p:ext uri="{BB962C8B-B14F-4D97-AF65-F5344CB8AC3E}">
        <p14:creationId xmlns:p14="http://schemas.microsoft.com/office/powerpoint/2010/main" val="10620315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Vapor Trail</Template>
  <TotalTime>1</TotalTime>
  <Words>167</Words>
  <Application>Microsoft Office PowerPoint</Application>
  <PresentationFormat>Widescreen</PresentationFormat>
  <Paragraphs>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hero-new</vt:lpstr>
      <vt:lpstr>Vapor Trail</vt:lpstr>
      <vt:lpstr>german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german</dc:title>
  <dc:creator>ruba nassar</dc:creator>
  <cp:lastModifiedBy>ruba nassar</cp:lastModifiedBy>
  <cp:revision>1</cp:revision>
  <dcterms:created xsi:type="dcterms:W3CDTF">2023-05-17T17:00:40Z</dcterms:created>
  <dcterms:modified xsi:type="dcterms:W3CDTF">2023-05-17T17:01:46Z</dcterms:modified>
</cp:coreProperties>
</file>