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34CC08-5BAA-4131-AB11-5A7DEBEB13F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9915FF5-8D61-4087-AA09-CAF75101FB2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87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08-5BAA-4131-AB11-5A7DEBEB13F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F5-8D61-4087-AA09-CAF7510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5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08-5BAA-4131-AB11-5A7DEBEB13F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F5-8D61-4087-AA09-CAF75101FB2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87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08-5BAA-4131-AB11-5A7DEBEB13F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F5-8D61-4087-AA09-CAF75101FB2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541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08-5BAA-4131-AB11-5A7DEBEB13F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F5-8D61-4087-AA09-CAF7510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5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08-5BAA-4131-AB11-5A7DEBEB13F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F5-8D61-4087-AA09-CAF75101FB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355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08-5BAA-4131-AB11-5A7DEBEB13F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F5-8D61-4087-AA09-CAF75101FB2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633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08-5BAA-4131-AB11-5A7DEBEB13F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F5-8D61-4087-AA09-CAF75101FB2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772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08-5BAA-4131-AB11-5A7DEBEB13F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F5-8D61-4087-AA09-CAF75101FB2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12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08-5BAA-4131-AB11-5A7DEBEB13F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F5-8D61-4087-AA09-CAF7510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6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08-5BAA-4131-AB11-5A7DEBEB13F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F5-8D61-4087-AA09-CAF75101FB2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14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08-5BAA-4131-AB11-5A7DEBEB13F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F5-8D61-4087-AA09-CAF7510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2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08-5BAA-4131-AB11-5A7DEBEB13F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F5-8D61-4087-AA09-CAF75101FB2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50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08-5BAA-4131-AB11-5A7DEBEB13F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F5-8D61-4087-AA09-CAF75101FB2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00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08-5BAA-4131-AB11-5A7DEBEB13F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F5-8D61-4087-AA09-CAF7510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2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08-5BAA-4131-AB11-5A7DEBEB13F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F5-8D61-4087-AA09-CAF75101FB2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71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08-5BAA-4131-AB11-5A7DEBEB13F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F5-8D61-4087-AA09-CAF7510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2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34CC08-5BAA-4131-AB11-5A7DEBEB13F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915FF5-8D61-4087-AA09-CAF7510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5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DA3D0-2997-4457-BD79-20D91DF007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Chemistry Project 7G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35E1F-11D2-42C3-9E8C-D94266E727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Fuad </a:t>
            </a:r>
            <a:r>
              <a:rPr lang="en-US" dirty="0" err="1"/>
              <a:t>Kassih</a:t>
            </a:r>
            <a:r>
              <a:rPr lang="en-US" dirty="0"/>
              <a:t> And Raed Asali</a:t>
            </a:r>
          </a:p>
        </p:txBody>
      </p:sp>
    </p:spTree>
    <p:extLst>
      <p:ext uri="{BB962C8B-B14F-4D97-AF65-F5344CB8AC3E}">
        <p14:creationId xmlns:p14="http://schemas.microsoft.com/office/powerpoint/2010/main" val="372739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E450-F441-4ED0-A785-E3FC11041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D44FA-1634-4CFA-9A09-4D39DEF83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going to investigate and describe exothermic and endothermic changes of six substances when they are dissolved in water.</a:t>
            </a:r>
          </a:p>
        </p:txBody>
      </p:sp>
    </p:spTree>
    <p:extLst>
      <p:ext uri="{BB962C8B-B14F-4D97-AF65-F5344CB8AC3E}">
        <p14:creationId xmlns:p14="http://schemas.microsoft.com/office/powerpoint/2010/main" val="187865526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7E9D6-1AF5-4091-80D0-DF865F380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Sodium Chloride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29D78-BBB7-4C2C-B3FF-C68B8E3BA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Sodium chloride is easily soluble in water.</a:t>
            </a:r>
            <a:br>
              <a:rPr lang="en-US" sz="1800" dirty="0"/>
            </a:br>
            <a:r>
              <a:rPr lang="en-US" sz="1800" dirty="0"/>
              <a:t>They are white crystals which don’t have an odor but have a taste.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Melting point: 801°C</a:t>
            </a:r>
            <a:br>
              <a:rPr lang="en-US" sz="1800" dirty="0"/>
            </a:br>
            <a:r>
              <a:rPr lang="en-US" sz="1800" dirty="0"/>
              <a:t>Boiling point: 1413°C</a:t>
            </a:r>
            <a:br>
              <a:rPr lang="en-US" sz="1800" dirty="0"/>
            </a:br>
            <a:r>
              <a:rPr lang="en-US" sz="1800" dirty="0"/>
              <a:t>Chemical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formula: NaCl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They can be used </a:t>
            </a:r>
            <a:r>
              <a:rPr lang="en-US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ramond (Body)"/>
              </a:rPr>
              <a:t>to melt ice and snow on roads, and can be used</a:t>
            </a:r>
            <a:r>
              <a:rPr lang="en-US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 to prevent spoilage of food by stopping the growth of bacteria.</a:t>
            </a:r>
            <a:br>
              <a:rPr lang="en-US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</a:br>
            <a:br>
              <a:rPr lang="en-US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</a:br>
            <a:r>
              <a:rPr lang="en-US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When dissolved in water, it is an exothermic reaction, meaning it releases heat and energy to the surrounding during the reaction.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42B460-40AA-46CB-AD0A-A218E0346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06" y="2480732"/>
            <a:ext cx="1721036" cy="159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7842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7C82F-AFD7-4336-8B9F-A2B4E572C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Potassium Sulphate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CF689-97B8-4F28-9F76-69BACC602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26303"/>
            <a:ext cx="9313505" cy="3318936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P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otassium sulfate can dissolve rapidly and completely in water.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It is 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a white crystalline powder or crystals</a:t>
            </a:r>
            <a:br>
              <a:rPr lang="en-US" sz="1800" dirty="0">
                <a:solidFill>
                  <a:schemeClr val="tx2"/>
                </a:solidFill>
              </a:rPr>
            </a:b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Melting point: </a:t>
            </a:r>
            <a:r>
              <a:rPr lang="en-US" sz="1800" i="0" dirty="0">
                <a:solidFill>
                  <a:schemeClr val="tx2"/>
                </a:solidFill>
                <a:effectLst/>
              </a:rPr>
              <a:t>1,069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 °C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Boiling point: 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1,689 °C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Chemical formula: 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K2SO4</a:t>
            </a:r>
            <a:br>
              <a:rPr lang="en-US" sz="1800" dirty="0">
                <a:solidFill>
                  <a:schemeClr val="tx2"/>
                </a:solidFill>
              </a:rPr>
            </a:b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It is dominantly used as a fertilizer for crops which include tobacco, some vegetables, and fruits.</a:t>
            </a:r>
            <a:br>
              <a:rPr lang="en-US" sz="1800" b="0" i="0" dirty="0">
                <a:solidFill>
                  <a:schemeClr val="tx2"/>
                </a:solidFill>
                <a:effectLst/>
              </a:rPr>
            </a:br>
            <a:br>
              <a:rPr lang="en-US" sz="1800" b="0" i="0" dirty="0">
                <a:solidFill>
                  <a:schemeClr val="tx2"/>
                </a:solidFill>
                <a:effectLst/>
              </a:rPr>
            </a:br>
            <a:r>
              <a:rPr lang="en-US" sz="1800" b="0" i="0" dirty="0">
                <a:solidFill>
                  <a:schemeClr val="tx2"/>
                </a:solidFill>
                <a:effectLst/>
              </a:rPr>
              <a:t>when dissolved in water it is a endothermic reaction, meaning it takes in heat from the surrounding during the reaction.</a:t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6A1D0C-808D-A5C5-C03D-66D1322E2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004" y="2559154"/>
            <a:ext cx="2318951" cy="163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3342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5D7C5-AB6D-4A5D-82B8-8AEF549E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Ethanol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95D1B-EEAF-4A26-AFCC-B08C0F671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4800" dirty="0"/>
              <a:t>Ethanol is easily dissolved in water.</a:t>
            </a:r>
            <a:br>
              <a:rPr lang="en-US" sz="4800" dirty="0"/>
            </a:br>
            <a:r>
              <a:rPr lang="en-US" sz="4800" dirty="0"/>
              <a:t>Ethanol is a fuel made up of various plant materials.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Melting point: -117</a:t>
            </a:r>
            <a:r>
              <a:rPr lang="en-US" sz="4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°C</a:t>
            </a:r>
            <a:br>
              <a:rPr lang="en-US" sz="4800" dirty="0"/>
            </a:br>
            <a:r>
              <a:rPr lang="en-US" sz="4800" dirty="0"/>
              <a:t>Boiling point: 78.5</a:t>
            </a:r>
            <a:r>
              <a:rPr lang="en-US" sz="4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°C</a:t>
            </a:r>
            <a:br>
              <a:rPr lang="en-US" sz="4800" dirty="0"/>
            </a:br>
            <a:r>
              <a:rPr lang="en-US" sz="4800" dirty="0"/>
              <a:t>Chemical formula: C₂H₆O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Ethanol can be used to prevent skin infections, and is present in alcoholic drinks.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 An endothermic reaction occurs when ethanol is dissolved in water.</a:t>
            </a:r>
            <a:br>
              <a:rPr lang="en-US" sz="62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A55ED-1E60-4099-9BA7-E018040B0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77" y="2556932"/>
            <a:ext cx="1653123" cy="145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0277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C1E05-3A61-4890-A51A-A7C9F2FEE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Chloride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7AACB-40C0-4F66-A5DF-61A608618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900" dirty="0"/>
              <a:t>Calcium chloride is highly soluble in water</a:t>
            </a:r>
            <a:br>
              <a:rPr lang="en-US" sz="1900" b="0" i="0" dirty="0">
                <a:solidFill>
                  <a:srgbClr val="202124"/>
                </a:solidFill>
                <a:effectLst/>
                <a:latin typeface="Google Sans"/>
              </a:rPr>
            </a:br>
            <a:r>
              <a:rPr lang="en-US" sz="1900" b="0" i="0" dirty="0">
                <a:solidFill>
                  <a:srgbClr val="202124"/>
                </a:solidFill>
                <a:effectLst/>
                <a:latin typeface="+mj-lt"/>
              </a:rPr>
              <a:t>It is a white crystalline solid</a:t>
            </a:r>
            <a:br>
              <a:rPr lang="en-US" sz="1900" b="0" i="0" dirty="0">
                <a:solidFill>
                  <a:srgbClr val="202124"/>
                </a:solidFill>
                <a:effectLst/>
                <a:latin typeface="+mj-lt"/>
              </a:rPr>
            </a:br>
            <a:br>
              <a:rPr lang="en-US" sz="1900" b="0" i="0" dirty="0">
                <a:solidFill>
                  <a:srgbClr val="202124"/>
                </a:solidFill>
                <a:effectLst/>
                <a:latin typeface="+mj-lt"/>
              </a:rPr>
            </a:br>
            <a:r>
              <a:rPr lang="en-US" sz="1900" b="0" i="0" dirty="0">
                <a:solidFill>
                  <a:srgbClr val="202124"/>
                </a:solidFill>
                <a:effectLst/>
                <a:latin typeface="+mj-lt"/>
              </a:rPr>
              <a:t>Meltin</a:t>
            </a:r>
            <a:r>
              <a:rPr lang="en-US" sz="1900" dirty="0">
                <a:solidFill>
                  <a:srgbClr val="202124"/>
                </a:solidFill>
                <a:latin typeface="+mj-lt"/>
              </a:rPr>
              <a:t>g point: 772 °C</a:t>
            </a:r>
            <a:br>
              <a:rPr lang="en-US" sz="1900" dirty="0">
                <a:solidFill>
                  <a:srgbClr val="202124"/>
                </a:solidFill>
                <a:latin typeface="+mj-lt"/>
              </a:rPr>
            </a:br>
            <a:r>
              <a:rPr lang="en-US" sz="1900" dirty="0">
                <a:solidFill>
                  <a:srgbClr val="202124"/>
                </a:solidFill>
                <a:latin typeface="+mj-lt"/>
              </a:rPr>
              <a:t>Boiling point: 1,935 °C</a:t>
            </a:r>
            <a:br>
              <a:rPr lang="en-US" sz="1900" dirty="0">
                <a:solidFill>
                  <a:srgbClr val="202124"/>
                </a:solidFill>
                <a:latin typeface="+mj-lt"/>
              </a:rPr>
            </a:br>
            <a:r>
              <a:rPr lang="en-US" sz="1900" dirty="0">
                <a:solidFill>
                  <a:srgbClr val="202124"/>
                </a:solidFill>
                <a:latin typeface="+mj-lt"/>
              </a:rPr>
              <a:t>Chemical formula: 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+mj-lt"/>
              </a:rPr>
              <a:t>CaCl2</a:t>
            </a:r>
            <a:br>
              <a:rPr lang="en-US" sz="1900" b="0" i="0" dirty="0">
                <a:solidFill>
                  <a:srgbClr val="202124"/>
                </a:solidFill>
                <a:effectLst/>
                <a:latin typeface="+mj-lt"/>
              </a:rPr>
            </a:br>
            <a:br>
              <a:rPr lang="en-US" sz="1900" b="0" i="0" dirty="0">
                <a:solidFill>
                  <a:srgbClr val="202124"/>
                </a:solidFill>
                <a:effectLst/>
                <a:latin typeface="+mj-lt"/>
              </a:rPr>
            </a:br>
            <a:r>
              <a:rPr lang="en-US" sz="1900" b="0" i="0" dirty="0">
                <a:solidFill>
                  <a:srgbClr val="202124"/>
                </a:solidFill>
                <a:effectLst/>
                <a:latin typeface="+mj-lt"/>
              </a:rPr>
              <a:t>It is utilized in lowering blood pressure, as well as treating acid burns.</a:t>
            </a:r>
            <a:br>
              <a:rPr lang="en-US" sz="19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</a:br>
            <a:br>
              <a:rPr lang="en-US" sz="19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</a:br>
            <a:r>
              <a:rPr lang="en-US" sz="19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The dissolution of calcium chloride is an exothermic process.</a:t>
            </a:r>
            <a:endParaRPr lang="en-US" sz="1900" dirty="0"/>
          </a:p>
        </p:txBody>
      </p:sp>
      <p:pic>
        <p:nvPicPr>
          <p:cNvPr id="4" name="Picture 2" descr="Calcium Chloride">
            <a:extLst>
              <a:ext uri="{FF2B5EF4-FFF2-40B4-BE49-F238E27FC236}">
                <a16:creationId xmlns:a16="http://schemas.microsoft.com/office/drawing/2014/main" id="{6C8B1AA4-6A44-4CDB-B201-8E11AB8B3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794" y="2561245"/>
            <a:ext cx="1885670" cy="175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30234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A927C-9D40-49D4-8F2E-C8C5A8C5F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Sodium Bicarbonate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4F6EC-B548-4762-9461-8F95A8FD3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Sodium bicarbonate is highly soluble in water.</a:t>
            </a:r>
            <a:br>
              <a:rPr lang="en-US" sz="1900" dirty="0"/>
            </a:br>
            <a:r>
              <a:rPr lang="en-US" sz="1900" dirty="0"/>
              <a:t>It is a white crystalline powder.</a:t>
            </a:r>
            <a:br>
              <a:rPr lang="en-US" sz="1900" dirty="0"/>
            </a:br>
            <a:br>
              <a:rPr lang="en-US" sz="1900" dirty="0"/>
            </a:br>
            <a:r>
              <a:rPr lang="en-US" sz="1900" dirty="0"/>
              <a:t>Melting point: 50</a:t>
            </a:r>
            <a:r>
              <a:rPr lang="en-US" sz="19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°C</a:t>
            </a:r>
            <a:br>
              <a:rPr lang="en-US" sz="1900" dirty="0"/>
            </a:br>
            <a:r>
              <a:rPr lang="en-US" sz="1900" dirty="0"/>
              <a:t>Boiling point: 851</a:t>
            </a:r>
            <a:r>
              <a:rPr lang="en-US" sz="19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°C</a:t>
            </a:r>
            <a:br>
              <a:rPr lang="en-US" sz="1900" dirty="0"/>
            </a:br>
            <a:r>
              <a:rPr lang="en-US" sz="1900" dirty="0"/>
              <a:t>Chemical formula: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+mj-lt"/>
              </a:rPr>
              <a:t>NaHCO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+mj-lt"/>
              </a:rPr>
              <a:t>₃</a:t>
            </a:r>
            <a:br>
              <a:rPr lang="en-US" sz="1900" b="0" i="0" dirty="0">
                <a:solidFill>
                  <a:srgbClr val="202124"/>
                </a:solidFill>
                <a:effectLst/>
                <a:latin typeface="+mj-lt"/>
              </a:rPr>
            </a:br>
            <a:br>
              <a:rPr lang="en-US" sz="1900" b="0" i="0" dirty="0">
                <a:solidFill>
                  <a:srgbClr val="202124"/>
                </a:solidFill>
                <a:effectLst/>
                <a:latin typeface="+mj-lt"/>
              </a:rPr>
            </a:br>
            <a:r>
              <a:rPr lang="en-US" sz="1900" b="0" i="0" dirty="0">
                <a:solidFill>
                  <a:srgbClr val="202124"/>
                </a:solidFill>
                <a:effectLst/>
                <a:latin typeface="+mj-lt"/>
              </a:rPr>
              <a:t>Sodium bicarbonate can be </a:t>
            </a:r>
            <a:r>
              <a:rPr lang="en-US" sz="19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used to relieve heartburn and acid indigestion, and can be used to make blood or urine less acidic in specific conditions</a:t>
            </a:r>
            <a:br>
              <a:rPr lang="en-US" sz="19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</a:br>
            <a:br>
              <a:rPr lang="en-US" sz="19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</a:br>
            <a:r>
              <a:rPr lang="en-US" sz="19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when dissolved in water it is an endothermic reaction.</a:t>
            </a:r>
            <a:endParaRPr lang="en-US" sz="19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F987C4-AE54-4DD1-827E-FD83774CB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64" y="2556932"/>
            <a:ext cx="2015011" cy="161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6698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4DB9E9-12F9-48D2-9A56-3F5E201CF319}"/>
              </a:ext>
            </a:extLst>
          </p:cNvPr>
          <p:cNvSpPr txBox="1"/>
          <p:nvPr/>
        </p:nvSpPr>
        <p:spPr>
          <a:xfrm>
            <a:off x="4221384" y="2647950"/>
            <a:ext cx="37492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6124706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</TotalTime>
  <Words>447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Garamond</vt:lpstr>
      <vt:lpstr>Garamond (Body)</vt:lpstr>
      <vt:lpstr>Google Sans</vt:lpstr>
      <vt:lpstr>Organic</vt:lpstr>
      <vt:lpstr>Chemistry Project 7G</vt:lpstr>
      <vt:lpstr>Objective:</vt:lpstr>
      <vt:lpstr>Sodium Chloride</vt:lpstr>
      <vt:lpstr>Potassium Sulphate</vt:lpstr>
      <vt:lpstr>Ethanol</vt:lpstr>
      <vt:lpstr>Calcium Chloride</vt:lpstr>
      <vt:lpstr>Sodium Bicarbonate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Project 7G</dc:title>
  <dc:creator>Raed Asali</dc:creator>
  <cp:lastModifiedBy>Raed Asali</cp:lastModifiedBy>
  <cp:revision>3</cp:revision>
  <dcterms:created xsi:type="dcterms:W3CDTF">2023-05-03T14:05:03Z</dcterms:created>
  <dcterms:modified xsi:type="dcterms:W3CDTF">2023-05-11T14:52:00Z</dcterms:modified>
</cp:coreProperties>
</file>