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5" autoAdjust="0"/>
    <p:restoredTop sz="94660"/>
  </p:normalViewPr>
  <p:slideViewPr>
    <p:cSldViewPr snapToGrid="0">
      <p:cViewPr>
        <p:scale>
          <a:sx n="66" d="100"/>
          <a:sy n="66" d="100"/>
        </p:scale>
        <p:origin x="10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79D86E-1FD2-4B75-A8BC-356591736AB9}"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2311914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79D86E-1FD2-4B75-A8BC-356591736AB9}"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3961422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79D86E-1FD2-4B75-A8BC-356591736AB9}"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2306905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79D86E-1FD2-4B75-A8BC-356591736AB9}"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4070122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79D86E-1FD2-4B75-A8BC-356591736AB9}"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4088379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79D86E-1FD2-4B75-A8BC-356591736AB9}"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2473474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79D86E-1FD2-4B75-A8BC-356591736AB9}"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3764503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79D86E-1FD2-4B75-A8BC-356591736AB9}"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130395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79D86E-1FD2-4B75-A8BC-356591736AB9}"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247678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79D86E-1FD2-4B75-A8BC-356591736AB9}"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385702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79D86E-1FD2-4B75-A8BC-356591736AB9}"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D7DB9-E142-4DF4-AEB2-B03667ECA0C2}" type="slidenum">
              <a:rPr lang="en-US" smtClean="0"/>
              <a:t>‹#›</a:t>
            </a:fld>
            <a:endParaRPr lang="en-US"/>
          </a:p>
        </p:txBody>
      </p:sp>
    </p:spTree>
    <p:extLst>
      <p:ext uri="{BB962C8B-B14F-4D97-AF65-F5344CB8AC3E}">
        <p14:creationId xmlns:p14="http://schemas.microsoft.com/office/powerpoint/2010/main" val="799071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79D86E-1FD2-4B75-A8BC-356591736AB9}" type="datetimeFigureOut">
              <a:rPr lang="en-US" smtClean="0"/>
              <a:t>5/17/2023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D7DB9-E142-4DF4-AEB2-B03667ECA0C2}" type="slidenum">
              <a:rPr lang="en-US" smtClean="0"/>
              <a:t>‹#›</a:t>
            </a:fld>
            <a:endParaRPr lang="en-US"/>
          </a:p>
        </p:txBody>
      </p:sp>
    </p:spTree>
    <p:extLst>
      <p:ext uri="{BB962C8B-B14F-4D97-AF65-F5344CB8AC3E}">
        <p14:creationId xmlns:p14="http://schemas.microsoft.com/office/powerpoint/2010/main" val="3037484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14462"/>
            <a:ext cx="9144000" cy="1023937"/>
          </a:xfrm>
        </p:spPr>
        <p:txBody>
          <a:bodyPr>
            <a:normAutofit/>
          </a:bodyPr>
          <a:lstStyle/>
          <a:p>
            <a:r>
              <a:rPr lang="ar-JO" b="1" i="1" u="sng" dirty="0"/>
              <a:t>أ</a:t>
            </a:r>
            <a:r>
              <a:rPr lang="ar-JO" b="1" i="1" u="sng" dirty="0" smtClean="0"/>
              <a:t>يقونة القيامة</a:t>
            </a:r>
            <a:endParaRPr lang="en-US" b="1" i="1" u="sng" dirty="0"/>
          </a:p>
        </p:txBody>
      </p:sp>
      <p:sp>
        <p:nvSpPr>
          <p:cNvPr id="3" name="Subtitle 2"/>
          <p:cNvSpPr>
            <a:spLocks noGrp="1"/>
          </p:cNvSpPr>
          <p:nvPr>
            <p:ph type="subTitle" idx="1"/>
          </p:nvPr>
        </p:nvSpPr>
        <p:spPr>
          <a:xfrm>
            <a:off x="1524000" y="2438399"/>
            <a:ext cx="9144000" cy="2819401"/>
          </a:xfrm>
        </p:spPr>
        <p:txBody>
          <a:bodyPr>
            <a:normAutofit/>
          </a:bodyPr>
          <a:lstStyle/>
          <a:p>
            <a:endParaRPr lang="ar-JO" dirty="0"/>
          </a:p>
          <a:p>
            <a:r>
              <a:rPr lang="ar-JO" b="1" dirty="0" smtClean="0"/>
              <a:t>الطالب ليث قعوار </a:t>
            </a:r>
          </a:p>
          <a:p>
            <a:r>
              <a:rPr lang="ar-JO" b="1" dirty="0" smtClean="0"/>
              <a:t>الصف اول ثانوي ادبي</a:t>
            </a:r>
          </a:p>
          <a:p>
            <a:r>
              <a:rPr lang="ar-JO" b="1" dirty="0" smtClean="0"/>
              <a:t>المعلمة لانا نينو</a:t>
            </a:r>
          </a:p>
          <a:p>
            <a:r>
              <a:rPr lang="ar-JO" b="1" dirty="0" smtClean="0"/>
              <a:t>المدرسة الأرثودكسية</a:t>
            </a:r>
            <a:endParaRPr lang="en-US" b="1" dirty="0"/>
          </a:p>
        </p:txBody>
      </p:sp>
    </p:spTree>
    <p:extLst>
      <p:ext uri="{BB962C8B-B14F-4D97-AF65-F5344CB8AC3E}">
        <p14:creationId xmlns:p14="http://schemas.microsoft.com/office/powerpoint/2010/main" val="1798286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97829" y="353218"/>
            <a:ext cx="3222171" cy="257572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5" name="Title 1"/>
          <p:cNvSpPr>
            <a:spLocks noGrp="1"/>
          </p:cNvSpPr>
          <p:nvPr>
            <p:ph type="title"/>
          </p:nvPr>
        </p:nvSpPr>
        <p:spPr>
          <a:xfrm>
            <a:off x="542925" y="2928938"/>
            <a:ext cx="11210925" cy="3471861"/>
          </a:xfrm>
        </p:spPr>
        <p:txBody>
          <a:bodyPr>
            <a:normAutofit/>
          </a:bodyPr>
          <a:lstStyle/>
          <a:p>
            <a:pPr algn="r"/>
            <a:r>
              <a:rPr lang="ar-JO" sz="3200" dirty="0" smtClean="0"/>
              <a:t>تختلف أيقونة القيامة اختلاف كليّ عن الأيقونة الغربية التي تصوّر المسيح صاعداً من القبر حاملاً علماً صغيراً فيما الحرّاس المنذهلون منطرحون على الأرض. هذه الأيقونة الغربية تقدّم قصة لم يرَها أحد. لحظة القيامة هي سر مستتر.</a:t>
            </a:r>
            <a:endParaRPr lang="en-US" sz="3200" dirty="0"/>
          </a:p>
        </p:txBody>
      </p:sp>
    </p:spTree>
    <p:extLst>
      <p:ext uri="{BB962C8B-B14F-4D97-AF65-F5344CB8AC3E}">
        <p14:creationId xmlns:p14="http://schemas.microsoft.com/office/powerpoint/2010/main" val="2938788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0100"/>
            <a:ext cx="10515600" cy="5324929"/>
          </a:xfrm>
        </p:spPr>
        <p:txBody>
          <a:bodyPr>
            <a:normAutofit/>
          </a:bodyPr>
          <a:lstStyle/>
          <a:p>
            <a:pPr marL="0" indent="0" algn="r">
              <a:buNone/>
            </a:pPr>
            <a:endParaRPr lang="ar-JO" sz="3200" dirty="0" smtClean="0"/>
          </a:p>
          <a:p>
            <a:pPr marL="0" indent="0" algn="r">
              <a:buNone/>
            </a:pPr>
            <a:r>
              <a:rPr lang="ar-JO" sz="3200" dirty="0" smtClean="0"/>
              <a:t>المقاربة الأرثوذكسية مختلفة بالكليّة. إنها تصوّر نتائج حدث القيامة على الناس والعالم. المسيح في الوسط لابساً ثياباً بيضاً لامعة وهو في وسط هالة ممسكاً بيديه آدم وحواء مقيماً إياهما من الموت الذي أتيا إليه بخيارهما الخاطئ في الفردوس. بهذا العمل المفعَم بالحيوية يتركّز انتباهنا مباشرةً على معنى المشهد “مقيماً آدم معه”، أي خلاص البشرية. إن بروزهما معاً من القبر هو أمر ذو أهمية.</a:t>
            </a:r>
          </a:p>
          <a:p>
            <a:pPr marL="0" indent="0" algn="ctr">
              <a:buNone/>
            </a:pPr>
            <a:endParaRPr lang="ar-JO" sz="32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9543" y="3757612"/>
            <a:ext cx="5413827" cy="22002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74702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1257"/>
            <a:ext cx="10515600" cy="6415314"/>
          </a:xfrm>
        </p:spPr>
        <p:txBody>
          <a:bodyPr>
            <a:normAutofit fontScale="92500" lnSpcReduction="10000"/>
          </a:bodyPr>
          <a:lstStyle/>
          <a:p>
            <a:pPr marL="0" indent="0" algn="r">
              <a:buNone/>
            </a:pPr>
            <a:endParaRPr lang="ar-JO" dirty="0" smtClean="0"/>
          </a:p>
          <a:p>
            <a:pPr marL="0" indent="0" algn="r">
              <a:buNone/>
            </a:pPr>
            <a:r>
              <a:rPr lang="ar-JO" sz="3500" dirty="0" smtClean="0"/>
              <a:t>يقف المسيح بثبات على قطعتين من الخشب مطروحتين بطريقة تشكلان فيها صليباً. هذه هي أبواب الجحيم التي دكّها المسيح بنعمة صليبه. لقد أغلقت هذه الأبواب مع الموت ولكنها لم تكن بالقوة الكافية لتحفظاه في العبودية. تتبعثر من حوله أجزاء من الأقفال والسلاسل المحطمة التي استُعملَت إلى ذلك الحين لتجهض أي محاولات الهروب من الجحيم. تحت كل هذا يوجد اسوداد الجحيم الذي، قبل أن تأتي القيامة، كان نهاية الطريق للجنس البشري.</a:t>
            </a:r>
          </a:p>
          <a:p>
            <a:pPr marL="0" indent="0" algn="r">
              <a:buNone/>
            </a:pPr>
            <a:r>
              <a:rPr lang="ar-JO" sz="3500" dirty="0" smtClean="0"/>
              <a:t>لى يمين المسيح ويساره يقف أناس عاشوا على الأرض قبله وكلّهم يستديرون صوبه متوقّعين خلاصهم. من بينهم أولاً، القديس يوحنا المعمدان، وأنبياء العهد القديم وأبراره، كمثل النبي داود الملك. في خلفية المشهد هناك تلال، تصوّر في بعض الأيقونان أنبياء (كمثل داود ويونان) قد سبق وأخبروا عن حدث القيامة العظيم، وهم يحملون عرائض كتبت عليها نبوءاتهم.</a:t>
            </a:r>
          </a:p>
          <a:p>
            <a:pPr marL="0" indent="0" algn="r">
              <a:buNone/>
            </a:pPr>
            <a:endParaRPr lang="ar-JO" sz="3500" dirty="0" smtClean="0"/>
          </a:p>
          <a:p>
            <a:pPr marL="0" indent="0" algn="r">
              <a:buNone/>
            </a:pPr>
            <a:r>
              <a:rPr lang="ar-JO" sz="3500" dirty="0" smtClean="0"/>
              <a:t>في الختام، نشير إلى الثياب البيض التي يرتديها المسيح، والتي ترمز إلى فرح القيامة وتصوّر مسبَقاً قيامتنا الآتية.</a:t>
            </a:r>
            <a:endParaRPr lang="en-US" sz="3500" dirty="0"/>
          </a:p>
        </p:txBody>
      </p:sp>
    </p:spTree>
    <p:extLst>
      <p:ext uri="{BB962C8B-B14F-4D97-AF65-F5344CB8AC3E}">
        <p14:creationId xmlns:p14="http://schemas.microsoft.com/office/powerpoint/2010/main" val="3020938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59200" y="1001485"/>
            <a:ext cx="4514850" cy="36099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40550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286</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أيقونة القيامة</vt:lpstr>
      <vt:lpstr>تختلف أيقونة القيامة اختلاف كليّ عن الأيقونة الغربية التي تصوّر المسيح صاعداً من القبر حاملاً علماً صغيراً فيما الحرّاس المنذهلون منطرحون على الأرض. هذه الأيقونة الغربية تقدّم قصة لم يرَها أحد. لحظة القيامة هي سر مستتر.</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أيقونة القيامة</dc:title>
  <dc:creator>ASUS</dc:creator>
  <cp:lastModifiedBy>ASUS</cp:lastModifiedBy>
  <cp:revision>5</cp:revision>
  <dcterms:created xsi:type="dcterms:W3CDTF">2023-05-17T16:18:21Z</dcterms:created>
  <dcterms:modified xsi:type="dcterms:W3CDTF">2023-05-17T16:48:48Z</dcterms:modified>
</cp:coreProperties>
</file>