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90" r:id="rId6"/>
    <p:sldId id="291" r:id="rId7"/>
    <p:sldId id="292" r:id="rId8"/>
    <p:sldId id="297" r:id="rId9"/>
    <p:sldId id="300" r:id="rId10"/>
    <p:sldId id="301" r:id="rId11"/>
    <p:sldId id="296" r:id="rId12"/>
    <p:sldId id="293" r:id="rId13"/>
    <p:sldId id="295" r:id="rId14"/>
    <p:sldId id="298" r:id="rId15"/>
    <p:sldId id="299" r:id="rId16"/>
  </p:sldIdLst>
  <p:sldSz cx="9144000" cy="5143500" type="screen16x9"/>
  <p:notesSz cx="6858000" cy="9144000"/>
  <p:embeddedFontLst>
    <p:embeddedFont>
      <p:font typeface="ABeeZee" panose="020B0604020202020204" charset="0"/>
      <p:regular r:id="rId18"/>
      <p:italic r:id="rId19"/>
    </p:embeddedFont>
    <p:embeddedFont>
      <p:font typeface="Caveat Brush" pitchFamily="2" charset="0"/>
      <p:regular r:id="rId20"/>
    </p:embeddedFont>
    <p:embeddedFont>
      <p:font typeface="Chewy" panose="020B0604020202020204" charset="0"/>
      <p:regular r:id="rId21"/>
    </p:embeddedFont>
    <p:embeddedFont>
      <p:font typeface="Tahom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7998E2-279B-442D-BB58-335FEA577F06}">
  <a:tblStyle styleId="{0B7998E2-279B-442D-BB58-335FEA577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BA6DEF4-FB76-4B15-BDBE-84CAC5342E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4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605;&#1588;&#1585;&#1608;&#1593;%20&#1575;&#1604;&#1578;&#1585;&#1576;&#1610;&#1577;-&#1575;&#1604;&#1581;&#1575;&#1587;&#1608;&#1576;-&#1575;&#1604;&#1593;&#1585;&#1576;&#1610;\&#1605;&#1583;&#1609;%20&#1575;&#1604;&#1608;&#1593;&#1610;%20&#1575;&#1604;&#1576;&#1610;&#1574;&#1610;%20&#1604;&#1583;&#1609;%20&#1575;&#1604;&#1605;&#1580;&#1578;&#1605;&#159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1400" b="1" i="0" u="none" strike="noStrike" baseline="0">
                <a:effectLst/>
              </a:rPr>
              <a:t>ما هي أهمية الوعي البيئي؟</a:t>
            </a:r>
            <a:r>
              <a:rPr lang="ar-JO" sz="1400" b="0" i="0" u="none" strike="noStrike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Analysis!$A$2:$A$4</c:f>
              <c:strCache>
                <c:ptCount val="3"/>
                <c:pt idx="0">
                  <c:v>حماية البيئة والحفاظ على الموارد الطبيعية.</c:v>
                </c:pt>
                <c:pt idx="1">
                  <c:v>تحسين صحة الإنسان وجودة الحياة.</c:v>
                </c:pt>
                <c:pt idx="2">
                  <c:v>جميع ما سبق.</c:v>
                </c:pt>
              </c:strCache>
            </c:strRef>
          </c:cat>
          <c:val>
            <c:numRef>
              <c:f>Analysis!$B$2:$B$4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C-4AF3-910F-9BADFB6D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567944"/>
        <c:axId val="281567552"/>
      </c:barChart>
      <c:catAx>
        <c:axId val="28156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567552"/>
        <c:crosses val="autoZero"/>
        <c:auto val="1"/>
        <c:lblAlgn val="ctr"/>
        <c:lblOffset val="100"/>
        <c:noMultiLvlLbl val="0"/>
      </c:catAx>
      <c:valAx>
        <c:axId val="28156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56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1400" b="1" i="0" u="none" strike="noStrike" baseline="0">
                <a:effectLst/>
              </a:rPr>
              <a:t>ما هي الأساليب التي يمكن استخدامها لتعزيز الوعي البيئي في المجتمع؟</a:t>
            </a:r>
            <a:r>
              <a:rPr lang="ar-JO" sz="1400" b="0" i="0" u="none" strike="noStrike" baseline="0"/>
              <a:t> </a:t>
            </a:r>
            <a:endParaRPr lang="en-US"/>
          </a:p>
        </c:rich>
      </c:tx>
      <c:layout>
        <c:manualLayout>
          <c:xMode val="edge"/>
          <c:yMode val="edge"/>
          <c:x val="0.139215986833613"/>
          <c:y val="3.15955766192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3-4636-A4A0-D318D5FA2E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3-4636-A4A0-D318D5FA2E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53-4636-A4A0-D318D5FA2E92}"/>
              </c:ext>
            </c:extLst>
          </c:dPt>
          <c:cat>
            <c:strRef>
              <c:f>Analysis!$A$23:$A$25</c:f>
              <c:strCache>
                <c:ptCount val="3"/>
                <c:pt idx="0">
                  <c:v>تنظيم حملات توعية وحشد الموارد اللازمة.</c:v>
                </c:pt>
                <c:pt idx="1">
                  <c:v>توفير التعليم والتدريب البيئي للناس.</c:v>
                </c:pt>
                <c:pt idx="2">
                  <c:v>جميع ما سبق.</c:v>
                </c:pt>
              </c:strCache>
            </c:strRef>
          </c:cat>
          <c:val>
            <c:numRef>
              <c:f>Analysis!$B$23:$B$25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53-4636-A4A0-D318D5FA2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b="1" dirty="0"/>
              <a:t>ما هي الطرق التي يمكن استخدامها لتحسين جودة المياه في الأنهار والبحيرات؟</a:t>
            </a:r>
          </a:p>
        </c:rich>
      </c:tx>
      <c:layout>
        <c:manualLayout>
          <c:xMode val="edge"/>
          <c:yMode val="edge"/>
          <c:x val="0.126195987654321"/>
          <c:y val="2.2988505747126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Analysis!$B$38</c:f>
              <c:strCache>
                <c:ptCount val="1"/>
                <c:pt idx="0">
                  <c:v>ما هي الطرق التي يمكن استخدامها لتحسين جودة المياه في الأنهار والبحيرات؟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Analysis!$A$39:$A$42</c:f>
              <c:strCache>
                <c:ptCount val="4"/>
                <c:pt idx="0">
                  <c:v>إضافة المزيد من المواد الكيميائية.</c:v>
                </c:pt>
                <c:pt idx="1">
                  <c:v>زيادة تدفق المياه في الأنهار والبحيرات.</c:v>
                </c:pt>
                <c:pt idx="2">
                  <c:v>تنظيف المياه من النفايات والشوائب.</c:v>
                </c:pt>
                <c:pt idx="3">
                  <c:v>تخفيض استهلاك المياه.</c:v>
                </c:pt>
              </c:strCache>
            </c:strRef>
          </c:cat>
          <c:val>
            <c:numRef>
              <c:f>Analysis!$B$39:$B$42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2-49AE-9886-90DCA95AB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44192"/>
        <c:axId val="397844976"/>
      </c:barChart>
      <c:catAx>
        <c:axId val="3978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844976"/>
        <c:crosses val="autoZero"/>
        <c:auto val="1"/>
        <c:lblAlgn val="ctr"/>
        <c:lblOffset val="100"/>
        <c:noMultiLvlLbl val="0"/>
      </c:catAx>
      <c:valAx>
        <c:axId val="39784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8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b="1" dirty="0"/>
              <a:t>ما هو الدور الذي تلعبه الأشجار في الحفاظ على البيئة؟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Analysis!$B$92</c:f>
              <c:strCache>
                <c:ptCount val="1"/>
                <c:pt idx="0">
                  <c:v>ما هو الدور الذي تلعبه الأشجار في الحفاظ على البيئة؟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7-4036-83CC-D8D489A551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7-4036-83CC-D8D489A551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7-4036-83CC-D8D489A551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E7-4036-83CC-D8D489A55106}"/>
              </c:ext>
            </c:extLst>
          </c:dPt>
          <c:cat>
            <c:strRef>
              <c:f>Analysis!$A$93:$A$96</c:f>
              <c:strCache>
                <c:ptCount val="4"/>
                <c:pt idx="0">
                  <c:v>تنظيم درجة حرارة الجو.</c:v>
                </c:pt>
                <c:pt idx="1">
                  <c:v>إنتاج الأوكسجين.</c:v>
                </c:pt>
                <c:pt idx="2">
                  <c:v>تنقية الهواء.</c:v>
                </c:pt>
                <c:pt idx="3">
                  <c:v>جميع ما سبق.</c:v>
                </c:pt>
              </c:strCache>
            </c:strRef>
          </c:cat>
          <c:val>
            <c:numRef>
              <c:f>Analysis!$B$93:$B$96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E7-4036-83CC-D8D489A55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Analysis!$B$57</c:f>
              <c:strCache>
                <c:ptCount val="1"/>
                <c:pt idx="0">
                  <c:v>ما هي العوامل التي يمكن أن تساعد في الحفاظ على التنوع البيولوجي؟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47-411D-AAD4-B863FB0174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47-411D-AAD4-B863FB0174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47-411D-AAD4-B863FB0174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7-411D-AAD4-B863FB017421}"/>
              </c:ext>
            </c:extLst>
          </c:dPt>
          <c:cat>
            <c:strRef>
              <c:f>Analysis!$A$58:$A$61</c:f>
              <c:strCache>
                <c:ptCount val="4"/>
                <c:pt idx="0">
                  <c:v>التخلص من المناطق البرية للاستخدام الزراعي.</c:v>
                </c:pt>
                <c:pt idx="1">
                  <c:v>حماية المناطق الطبيعية والحيوانات المهددة بالانقراض.</c:v>
                </c:pt>
                <c:pt idx="2">
                  <c:v>استخدام المواد الكيميائية الضارة بالحشرات لحماية النباتات.</c:v>
                </c:pt>
                <c:pt idx="3">
                  <c:v>جميع ما سبق.</c:v>
                </c:pt>
              </c:strCache>
            </c:strRef>
          </c:cat>
          <c:val>
            <c:numRef>
              <c:f>Analysis!$B$58:$B$61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47-411D-AAD4-B863FB017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b="1" dirty="0"/>
              <a:t>ما هو التحدي الأكبر الذي تواجهه البيئة اليوم؟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Analysis!$B$73</c:f>
              <c:strCache>
                <c:ptCount val="1"/>
                <c:pt idx="0">
                  <c:v>ما هو التحدي الأكبر الذي تواجهه البيئة اليوم؟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Analysis!$A$74:$A$77</c:f>
              <c:strCache>
                <c:ptCount val="4"/>
                <c:pt idx="0">
                  <c:v>تلوث الهواء.</c:v>
                </c:pt>
                <c:pt idx="1">
                  <c:v>تغير المناخ.</c:v>
                </c:pt>
                <c:pt idx="2">
                  <c:v>النفايات البلاستيكية.</c:v>
                </c:pt>
                <c:pt idx="3">
                  <c:v>نقص المياه العذبة.</c:v>
                </c:pt>
              </c:strCache>
            </c:strRef>
          </c:cat>
          <c:val>
            <c:numRef>
              <c:f>Analysis!$B$74:$B$77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4-41B1-9325-B54D55952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46152"/>
        <c:axId val="397846544"/>
      </c:barChart>
      <c:catAx>
        <c:axId val="39784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846544"/>
        <c:crosses val="autoZero"/>
        <c:auto val="1"/>
        <c:lblAlgn val="ctr"/>
        <c:lblOffset val="100"/>
        <c:noMultiLvlLbl val="0"/>
      </c:catAx>
      <c:valAx>
        <c:axId val="3978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84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b="1" dirty="0"/>
              <a:t>ما هي المشكلات التي تؤثر على الغابات والأشجار البرية؟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Analysis!$B$110</c:f>
              <c:strCache>
                <c:ptCount val="1"/>
                <c:pt idx="0">
                  <c:v>ما هي المشكلات التي تؤثر على الغابات والأشجار البرية؟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Analysis!$A$111:$A$113</c:f>
              <c:strCache>
                <c:ptCount val="3"/>
                <c:pt idx="0">
                  <c:v>التغير المناخي.</c:v>
                </c:pt>
                <c:pt idx="1">
                  <c:v>التعدي على المواقع الطبيعية.</c:v>
                </c:pt>
                <c:pt idx="2">
                  <c:v>جميع ما سبق.</c:v>
                </c:pt>
              </c:strCache>
            </c:strRef>
          </c:cat>
          <c:val>
            <c:numRef>
              <c:f>Analysis!$B$111:$B$113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0-4355-ADB3-5EADF5CBB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43800"/>
        <c:axId val="392786024"/>
      </c:barChart>
      <c:catAx>
        <c:axId val="39784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786024"/>
        <c:crosses val="autoZero"/>
        <c:auto val="1"/>
        <c:lblAlgn val="ctr"/>
        <c:lblOffset val="100"/>
        <c:noMultiLvlLbl val="0"/>
      </c:catAx>
      <c:valAx>
        <c:axId val="39278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84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b="1" dirty="0"/>
              <a:t>ما هي الخطوات التي يمكن اتخاذها لحماية الحيوانات البرية؟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Analysis!$B$129</c:f>
              <c:strCache>
                <c:ptCount val="1"/>
                <c:pt idx="0">
                  <c:v>ما هي الخطوات التي يمكن اتخاذها لحماية الحيوانات البرية؟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86-4A27-B58F-AAC55A462F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86-4A27-B58F-AAC55A462F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86-4A27-B58F-AAC55A462F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86-4A27-B58F-AAC55A462F80}"/>
              </c:ext>
            </c:extLst>
          </c:dPt>
          <c:cat>
            <c:strRef>
              <c:f>Analysis!$A$130:$A$133</c:f>
              <c:strCache>
                <c:ptCount val="4"/>
                <c:pt idx="0">
                  <c:v>الحد من الصيد الجائر.</c:v>
                </c:pt>
                <c:pt idx="1">
                  <c:v>توفير المساحات الطبيعية المناسبة للحيوانات البرية.</c:v>
                </c:pt>
                <c:pt idx="2">
                  <c:v>توعية الناس بأهمية الحفاظ على الحيوانات البرية.</c:v>
                </c:pt>
                <c:pt idx="3">
                  <c:v>جميع ما سبق.</c:v>
                </c:pt>
              </c:strCache>
            </c:strRef>
          </c:cat>
          <c:val>
            <c:numRef>
              <c:f>Analysis!$B$130:$B$133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86-4A27-B58F-AAC55A462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773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72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58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94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64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77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6babbbe6f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6babbbe6f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20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07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27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10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2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18cbee13131_0_41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18cbee13131_0_41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45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7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15791" y="2268217"/>
            <a:ext cx="4271700" cy="13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15788" y="3588400"/>
            <a:ext cx="42717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 flipH="1">
            <a:off x="715791" y="942567"/>
            <a:ext cx="42717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090162" y="-1293869"/>
              <a:ext cx="11249466" cy="7068466"/>
              <a:chOff x="-1090162" y="-1293869"/>
              <a:chExt cx="11249466" cy="7068466"/>
            </a:xfrm>
          </p:grpSpPr>
          <p:sp>
            <p:nvSpPr>
              <p:cNvPr id="14" name="Google Shape;14;p2"/>
              <p:cNvSpPr/>
              <p:nvPr/>
            </p:nvSpPr>
            <p:spPr>
              <a:xfrm rot="-915171" flipH="1">
                <a:off x="7981979" y="-14462"/>
                <a:ext cx="1508230" cy="1268252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313432" y="421481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 flipH="1">
                <a:off x="445594" y="261460"/>
                <a:ext cx="6990968" cy="4603429"/>
                <a:chOff x="1492320" y="594948"/>
                <a:chExt cx="5250446" cy="3457326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681666" y="3095841"/>
                  <a:ext cx="61100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" h="2087" extrusionOk="0">
                      <a:moveTo>
                        <a:pt x="936" y="0"/>
                      </a:moveTo>
                      <a:cubicBezTo>
                        <a:pt x="562" y="0"/>
                        <a:pt x="220" y="138"/>
                        <a:pt x="120" y="496"/>
                      </a:cubicBezTo>
                      <a:cubicBezTo>
                        <a:pt x="1" y="764"/>
                        <a:pt x="1" y="1062"/>
                        <a:pt x="90" y="1331"/>
                      </a:cubicBezTo>
                      <a:cubicBezTo>
                        <a:pt x="150" y="1569"/>
                        <a:pt x="328" y="1778"/>
                        <a:pt x="537" y="1897"/>
                      </a:cubicBezTo>
                      <a:cubicBezTo>
                        <a:pt x="656" y="1956"/>
                        <a:pt x="746" y="2016"/>
                        <a:pt x="865" y="2046"/>
                      </a:cubicBezTo>
                      <a:cubicBezTo>
                        <a:pt x="966" y="2073"/>
                        <a:pt x="1071" y="2087"/>
                        <a:pt x="1175" y="2087"/>
                      </a:cubicBezTo>
                      <a:cubicBezTo>
                        <a:pt x="1408" y="2087"/>
                        <a:pt x="1642" y="2020"/>
                        <a:pt x="1848" y="1897"/>
                      </a:cubicBezTo>
                      <a:cubicBezTo>
                        <a:pt x="2265" y="1539"/>
                        <a:pt x="2444" y="764"/>
                        <a:pt x="1997" y="377"/>
                      </a:cubicBezTo>
                      <a:cubicBezTo>
                        <a:pt x="1781" y="161"/>
                        <a:pt x="1339" y="0"/>
                        <a:pt x="9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682258" y="709762"/>
                  <a:ext cx="85575" cy="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2840" extrusionOk="0">
                      <a:moveTo>
                        <a:pt x="1669" y="0"/>
                      </a:moveTo>
                      <a:cubicBezTo>
                        <a:pt x="1587" y="0"/>
                        <a:pt x="1505" y="8"/>
                        <a:pt x="1430" y="22"/>
                      </a:cubicBezTo>
                      <a:cubicBezTo>
                        <a:pt x="954" y="112"/>
                        <a:pt x="566" y="380"/>
                        <a:pt x="328" y="797"/>
                      </a:cubicBezTo>
                      <a:cubicBezTo>
                        <a:pt x="0" y="1482"/>
                        <a:pt x="268" y="2525"/>
                        <a:pt x="1043" y="2764"/>
                      </a:cubicBezTo>
                      <a:cubicBezTo>
                        <a:pt x="1201" y="2815"/>
                        <a:pt x="1386" y="2840"/>
                        <a:pt x="1581" y="2840"/>
                      </a:cubicBezTo>
                      <a:cubicBezTo>
                        <a:pt x="2413" y="2840"/>
                        <a:pt x="3423" y="2381"/>
                        <a:pt x="3278" y="1512"/>
                      </a:cubicBezTo>
                      <a:cubicBezTo>
                        <a:pt x="3218" y="1095"/>
                        <a:pt x="3069" y="738"/>
                        <a:pt x="2801" y="440"/>
                      </a:cubicBezTo>
                      <a:cubicBezTo>
                        <a:pt x="2563" y="201"/>
                        <a:pt x="2235" y="52"/>
                        <a:pt x="1907" y="22"/>
                      </a:cubicBezTo>
                      <a:cubicBezTo>
                        <a:pt x="1833" y="8"/>
                        <a:pt x="1751" y="0"/>
                        <a:pt x="16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406220" y="594948"/>
                  <a:ext cx="77525" cy="6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2565" extrusionOk="0">
                      <a:moveTo>
                        <a:pt x="1531" y="1"/>
                      </a:moveTo>
                      <a:cubicBezTo>
                        <a:pt x="1460" y="1"/>
                        <a:pt x="1386" y="8"/>
                        <a:pt x="1311" y="23"/>
                      </a:cubicBezTo>
                      <a:cubicBezTo>
                        <a:pt x="894" y="83"/>
                        <a:pt x="507" y="351"/>
                        <a:pt x="298" y="738"/>
                      </a:cubicBezTo>
                      <a:cubicBezTo>
                        <a:pt x="0" y="1334"/>
                        <a:pt x="239" y="2287"/>
                        <a:pt x="954" y="2496"/>
                      </a:cubicBezTo>
                      <a:cubicBezTo>
                        <a:pt x="1096" y="2542"/>
                        <a:pt x="1264" y="2564"/>
                        <a:pt x="1441" y="2564"/>
                      </a:cubicBezTo>
                      <a:cubicBezTo>
                        <a:pt x="2188" y="2564"/>
                        <a:pt x="3100" y="2159"/>
                        <a:pt x="2980" y="1364"/>
                      </a:cubicBezTo>
                      <a:cubicBezTo>
                        <a:pt x="2950" y="1006"/>
                        <a:pt x="2801" y="649"/>
                        <a:pt x="2563" y="381"/>
                      </a:cubicBezTo>
                      <a:cubicBezTo>
                        <a:pt x="2324" y="172"/>
                        <a:pt x="2056" y="53"/>
                        <a:pt x="1728" y="23"/>
                      </a:cubicBezTo>
                      <a:cubicBezTo>
                        <a:pt x="1669" y="8"/>
                        <a:pt x="1602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92320" y="2252786"/>
                  <a:ext cx="189925" cy="1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6181" extrusionOk="0">
                      <a:moveTo>
                        <a:pt x="3559" y="0"/>
                      </a:moveTo>
                      <a:cubicBezTo>
                        <a:pt x="3292" y="0"/>
                        <a:pt x="3026" y="34"/>
                        <a:pt x="2769" y="101"/>
                      </a:cubicBezTo>
                      <a:cubicBezTo>
                        <a:pt x="2442" y="160"/>
                        <a:pt x="2144" y="279"/>
                        <a:pt x="1846" y="428"/>
                      </a:cubicBezTo>
                      <a:cubicBezTo>
                        <a:pt x="952" y="905"/>
                        <a:pt x="326" y="1769"/>
                        <a:pt x="147" y="2782"/>
                      </a:cubicBezTo>
                      <a:cubicBezTo>
                        <a:pt x="1" y="4337"/>
                        <a:pt x="1182" y="6181"/>
                        <a:pt x="2868" y="6181"/>
                      </a:cubicBezTo>
                      <a:cubicBezTo>
                        <a:pt x="2895" y="6181"/>
                        <a:pt x="2921" y="6180"/>
                        <a:pt x="2948" y="6179"/>
                      </a:cubicBezTo>
                      <a:cubicBezTo>
                        <a:pt x="4796" y="6090"/>
                        <a:pt x="7597" y="4153"/>
                        <a:pt x="6524" y="2067"/>
                      </a:cubicBezTo>
                      <a:cubicBezTo>
                        <a:pt x="6166" y="1322"/>
                        <a:pt x="5600" y="697"/>
                        <a:pt x="4885" y="279"/>
                      </a:cubicBezTo>
                      <a:cubicBezTo>
                        <a:pt x="4457" y="93"/>
                        <a:pt x="4005" y="0"/>
                        <a:pt x="35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596752" y="3919849"/>
                  <a:ext cx="163100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" h="5297" extrusionOk="0">
                      <a:moveTo>
                        <a:pt x="3019" y="1"/>
                      </a:moveTo>
                      <a:cubicBezTo>
                        <a:pt x="2799" y="1"/>
                        <a:pt x="2575" y="28"/>
                        <a:pt x="2352" y="81"/>
                      </a:cubicBezTo>
                      <a:cubicBezTo>
                        <a:pt x="2084" y="140"/>
                        <a:pt x="1815" y="230"/>
                        <a:pt x="1577" y="349"/>
                      </a:cubicBezTo>
                      <a:cubicBezTo>
                        <a:pt x="802" y="766"/>
                        <a:pt x="296" y="1511"/>
                        <a:pt x="147" y="2375"/>
                      </a:cubicBezTo>
                      <a:cubicBezTo>
                        <a:pt x="0" y="3692"/>
                        <a:pt x="1033" y="5297"/>
                        <a:pt x="2453" y="5297"/>
                      </a:cubicBezTo>
                      <a:cubicBezTo>
                        <a:pt x="2479" y="5297"/>
                        <a:pt x="2505" y="5296"/>
                        <a:pt x="2531" y="5295"/>
                      </a:cubicBezTo>
                      <a:cubicBezTo>
                        <a:pt x="4110" y="5236"/>
                        <a:pt x="6523" y="3567"/>
                        <a:pt x="5600" y="1779"/>
                      </a:cubicBezTo>
                      <a:cubicBezTo>
                        <a:pt x="5302" y="1124"/>
                        <a:pt x="4795" y="617"/>
                        <a:pt x="4169" y="260"/>
                      </a:cubicBezTo>
                      <a:cubicBezTo>
                        <a:pt x="3805" y="87"/>
                        <a:pt x="3417" y="1"/>
                        <a:pt x="30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 flipH="1">
                <a:off x="-1090162" y="-1293869"/>
                <a:ext cx="3061683" cy="3220448"/>
                <a:chOff x="7173820" y="-1293869"/>
                <a:chExt cx="3061683" cy="3220448"/>
              </a:xfrm>
            </p:grpSpPr>
            <p:grpSp>
              <p:nvGrpSpPr>
                <p:cNvPr id="23" name="Google Shape;23;p2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5" name="Google Shape;25;p2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8" name="Google Shape;28;p2"/>
                <p:cNvSpPr/>
                <p:nvPr/>
              </p:nvSpPr>
              <p:spPr>
                <a:xfrm>
                  <a:off x="7473594" y="-605030"/>
                  <a:ext cx="2462130" cy="235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" name="Google Shape;29;p2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8" name="Google Shape;38;p2"/>
              <p:cNvGrpSpPr/>
              <p:nvPr/>
            </p:nvGrpSpPr>
            <p:grpSpPr>
              <a:xfrm rot="-2996445" flipH="1">
                <a:off x="8732148" y="1748959"/>
                <a:ext cx="740371" cy="757532"/>
                <a:chOff x="4391775" y="4244400"/>
                <a:chExt cx="715125" cy="731700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 flipH="1">
                <a:off x="3808848" y="4696629"/>
                <a:ext cx="763146" cy="697824"/>
                <a:chOff x="3681125" y="1846650"/>
                <a:chExt cx="515500" cy="4713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" name="Google Shape;46;p2"/>
              <p:cNvSpPr/>
              <p:nvPr/>
            </p:nvSpPr>
            <p:spPr>
              <a:xfrm flipH="1">
                <a:off x="577649" y="2130837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47;p2"/>
              <p:cNvGrpSpPr/>
              <p:nvPr/>
            </p:nvGrpSpPr>
            <p:grpSpPr>
              <a:xfrm flipH="1">
                <a:off x="5817318" y="367380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8" name="Google Shape;48;p2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1" name="Google Shape;51;p2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0" name="Google Shape;60;p2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63" name="Google Shape;63;p2"/>
            <p:cNvSpPr/>
            <p:nvPr/>
          </p:nvSpPr>
          <p:spPr>
            <a:xfrm flipH="1">
              <a:off x="5471924" y="4534199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-1576048" y="-1148675"/>
            <a:ext cx="11585100" cy="7420369"/>
            <a:chOff x="-1576048" y="-1148675"/>
            <a:chExt cx="11585100" cy="7420369"/>
          </a:xfrm>
        </p:grpSpPr>
        <p:grpSp>
          <p:nvGrpSpPr>
            <p:cNvPr id="184" name="Google Shape;184;p6"/>
            <p:cNvGrpSpPr/>
            <p:nvPr/>
          </p:nvGrpSpPr>
          <p:grpSpPr>
            <a:xfrm>
              <a:off x="-1576048" y="-1148675"/>
              <a:ext cx="11585100" cy="7420369"/>
              <a:chOff x="-1576048" y="-1148675"/>
              <a:chExt cx="11585100" cy="7420369"/>
            </a:xfrm>
          </p:grpSpPr>
          <p:sp>
            <p:nvSpPr>
              <p:cNvPr id="185" name="Google Shape;185;p6"/>
              <p:cNvSpPr/>
              <p:nvPr/>
            </p:nvSpPr>
            <p:spPr>
              <a:xfrm>
                <a:off x="8542192" y="3743799"/>
                <a:ext cx="81355" cy="6947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087" extrusionOk="0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" name="Google Shape;186;p6"/>
              <p:cNvGrpSpPr/>
              <p:nvPr/>
            </p:nvGrpSpPr>
            <p:grpSpPr>
              <a:xfrm rot="-809490" flipH="1">
                <a:off x="-1288721" y="-859989"/>
                <a:ext cx="2805391" cy="2794970"/>
                <a:chOff x="7545828" y="-718153"/>
                <a:chExt cx="2805405" cy="2794983"/>
              </a:xfrm>
            </p:grpSpPr>
            <p:grpSp>
              <p:nvGrpSpPr>
                <p:cNvPr id="187" name="Google Shape;187;p6"/>
                <p:cNvGrpSpPr/>
                <p:nvPr/>
              </p:nvGrpSpPr>
              <p:grpSpPr>
                <a:xfrm>
                  <a:off x="7568552" y="-718153"/>
                  <a:ext cx="2554222" cy="2762605"/>
                  <a:chOff x="7568552" y="-718153"/>
                  <a:chExt cx="2554222" cy="2762605"/>
                </a:xfrm>
              </p:grpSpPr>
              <p:sp>
                <p:nvSpPr>
                  <p:cNvPr id="188" name="Google Shape;188;p6"/>
                  <p:cNvSpPr/>
                  <p:nvPr/>
                </p:nvSpPr>
                <p:spPr>
                  <a:xfrm rot="-49921">
                    <a:off x="7588213" y="-700037"/>
                    <a:ext cx="2514900" cy="2726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89" name="Google Shape;189;p6"/>
                  <p:cNvGrpSpPr/>
                  <p:nvPr/>
                </p:nvGrpSpPr>
                <p:grpSpPr>
                  <a:xfrm rot="8100000">
                    <a:off x="8889962" y="1557871"/>
                    <a:ext cx="70212" cy="266577"/>
                    <a:chOff x="6051275" y="3616391"/>
                    <a:chExt cx="70213" cy="266579"/>
                  </a:xfrm>
                </p:grpSpPr>
                <p:sp>
                  <p:nvSpPr>
                    <p:cNvPr id="190" name="Google Shape;190;p6"/>
                    <p:cNvSpPr/>
                    <p:nvPr/>
                  </p:nvSpPr>
                  <p:spPr>
                    <a:xfrm>
                      <a:off x="6060853" y="361639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" name="Google Shape;191;p6"/>
                    <p:cNvSpPr/>
                    <p:nvPr/>
                  </p:nvSpPr>
                  <p:spPr>
                    <a:xfrm>
                      <a:off x="6051275" y="382308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92" name="Google Shape;192;p6"/>
                <p:cNvSpPr/>
                <p:nvPr/>
              </p:nvSpPr>
              <p:spPr>
                <a:xfrm rot="-549082">
                  <a:off x="7717456" y="-459425"/>
                  <a:ext cx="2462148" cy="235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3" name="Google Shape;193;p6"/>
                <p:cNvGrpSpPr/>
                <p:nvPr/>
              </p:nvGrpSpPr>
              <p:grpSpPr>
                <a:xfrm rot="-3298310">
                  <a:off x="8488505" y="-203587"/>
                  <a:ext cx="697299" cy="977687"/>
                  <a:chOff x="8560167" y="-247445"/>
                  <a:chExt cx="697274" cy="977652"/>
                </a:xfrm>
              </p:grpSpPr>
              <p:sp>
                <p:nvSpPr>
                  <p:cNvPr id="194" name="Google Shape;194;p6"/>
                  <p:cNvSpPr/>
                  <p:nvPr/>
                </p:nvSpPr>
                <p:spPr>
                  <a:xfrm>
                    <a:off x="8560167" y="365608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8797599" y="37324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8579844" y="-247445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8700161" y="584477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9135329" y="42351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8884093" y="-147652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9015890" y="27049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201;p6"/>
                  <p:cNvSpPr/>
                  <p:nvPr/>
                </p:nvSpPr>
                <p:spPr>
                  <a:xfrm>
                    <a:off x="8668220" y="96499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2" name="Google Shape;202;p6"/>
              <p:cNvGrpSpPr/>
              <p:nvPr/>
            </p:nvGrpSpPr>
            <p:grpSpPr>
              <a:xfrm rot="-5400000">
                <a:off x="6787662" y="3050304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203" name="Google Shape;203;p6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204" name="Google Shape;204;p6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6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6" name="Google Shape;206;p6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207" name="Google Shape;207;p6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" name="Google Shape;208;p6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" name="Google Shape;209;p6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" name="Google Shape;210;p6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" name="Google Shape;211;p6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" name="Google Shape;212;p6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" name="Google Shape;213;p6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" name="Google Shape;214;p6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15" name="Google Shape;215;p6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216" name="Google Shape;216;p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18" name="Google Shape;218;p6"/>
              <p:cNvSpPr/>
              <p:nvPr/>
            </p:nvSpPr>
            <p:spPr>
              <a:xfrm rot="9884829" flipH="1">
                <a:off x="-512657" y="3785588"/>
                <a:ext cx="1508230" cy="1268252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" name="Google Shape;219;p6"/>
              <p:cNvGrpSpPr/>
              <p:nvPr/>
            </p:nvGrpSpPr>
            <p:grpSpPr>
              <a:xfrm rot="2996445">
                <a:off x="6894346" y="-368366"/>
                <a:ext cx="740371" cy="757532"/>
                <a:chOff x="4391775" y="4244400"/>
                <a:chExt cx="715125" cy="731700"/>
              </a:xfrm>
            </p:grpSpPr>
            <p:sp>
              <p:nvSpPr>
                <p:cNvPr id="220" name="Google Shape;220;p6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23;p6"/>
              <p:cNvGrpSpPr/>
              <p:nvPr/>
            </p:nvGrpSpPr>
            <p:grpSpPr>
              <a:xfrm>
                <a:off x="3977247" y="4829991"/>
                <a:ext cx="763146" cy="697824"/>
                <a:chOff x="3681125" y="1846650"/>
                <a:chExt cx="515500" cy="471375"/>
              </a:xfrm>
            </p:grpSpPr>
            <p:sp>
              <p:nvSpPr>
                <p:cNvPr id="224" name="Google Shape;224;p6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6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" name="Google Shape;227;p6"/>
              <p:cNvSpPr/>
              <p:nvPr/>
            </p:nvSpPr>
            <p:spPr>
              <a:xfrm>
                <a:off x="3408055" y="252059"/>
                <a:ext cx="113943" cy="94536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890895" y="4793924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27103" y="2919083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6"/>
            <p:cNvSpPr/>
            <p:nvPr/>
          </p:nvSpPr>
          <p:spPr>
            <a:xfrm flipH="1">
              <a:off x="7908250" y="200840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2" hasCustomPrompt="1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1"/>
          </p:nvPr>
        </p:nvSpPr>
        <p:spPr>
          <a:xfrm>
            <a:off x="2003650" y="1834297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3"/>
          </p:nvPr>
        </p:nvSpPr>
        <p:spPr>
          <a:xfrm>
            <a:off x="2003650" y="213008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title" idx="4" hasCustomPrompt="1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5"/>
          </p:nvPr>
        </p:nvSpPr>
        <p:spPr>
          <a:xfrm>
            <a:off x="2003650" y="3237322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6"/>
          </p:nvPr>
        </p:nvSpPr>
        <p:spPr>
          <a:xfrm>
            <a:off x="2003650" y="353323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7" hasCustomPrompt="1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8"/>
          </p:nvPr>
        </p:nvSpPr>
        <p:spPr>
          <a:xfrm>
            <a:off x="5803850" y="1834297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9"/>
          </p:nvPr>
        </p:nvSpPr>
        <p:spPr>
          <a:xfrm>
            <a:off x="5803850" y="213008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13" hasCustomPrompt="1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14"/>
          </p:nvPr>
        </p:nvSpPr>
        <p:spPr>
          <a:xfrm>
            <a:off x="5803850" y="3237322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5"/>
          </p:nvPr>
        </p:nvSpPr>
        <p:spPr>
          <a:xfrm>
            <a:off x="5803850" y="353323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13"/>
          <p:cNvGrpSpPr/>
          <p:nvPr/>
        </p:nvGrpSpPr>
        <p:grpSpPr>
          <a:xfrm>
            <a:off x="-1105662" y="-460499"/>
            <a:ext cx="10842448" cy="6568171"/>
            <a:chOff x="-1105662" y="-460499"/>
            <a:chExt cx="10842448" cy="6568171"/>
          </a:xfrm>
        </p:grpSpPr>
        <p:grpSp>
          <p:nvGrpSpPr>
            <p:cNvPr id="483" name="Google Shape;483;p13"/>
            <p:cNvGrpSpPr/>
            <p:nvPr/>
          </p:nvGrpSpPr>
          <p:grpSpPr>
            <a:xfrm>
              <a:off x="-1105662" y="-460499"/>
              <a:ext cx="10842448" cy="6568171"/>
              <a:chOff x="-1105662" y="-460499"/>
              <a:chExt cx="10842448" cy="6568171"/>
            </a:xfrm>
          </p:grpSpPr>
          <p:sp>
            <p:nvSpPr>
              <p:cNvPr id="484" name="Google Shape;484;p13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10800000">
                <a:off x="8228575" y="265946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6" name="Google Shape;486;p13"/>
              <p:cNvGrpSpPr/>
              <p:nvPr/>
            </p:nvGrpSpPr>
            <p:grpSpPr>
              <a:xfrm rot="2996445">
                <a:off x="5742471" y="-312166"/>
                <a:ext cx="740371" cy="757532"/>
                <a:chOff x="4391775" y="4244400"/>
                <a:chExt cx="715125" cy="731700"/>
              </a:xfrm>
            </p:grpSpPr>
            <p:sp>
              <p:nvSpPr>
                <p:cNvPr id="487" name="Google Shape;487;p13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0" name="Google Shape;490;p13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491" name="Google Shape;491;p13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3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3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4" name="Google Shape;494;p13"/>
              <p:cNvGrpSpPr/>
              <p:nvPr/>
            </p:nvGrpSpPr>
            <p:grpSpPr>
              <a:xfrm>
                <a:off x="-1105662" y="4006877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95" name="Google Shape;495;p13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98" name="Google Shape;498;p13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499" name="Google Shape;499;p13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" name="Google Shape;500;p13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" name="Google Shape;501;p13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" name="Google Shape;502;p13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" name="Google Shape;503;p13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" name="Google Shape;504;p13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" name="Google Shape;505;p13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" name="Google Shape;506;p13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07" name="Google Shape;507;p13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508" name="Google Shape;508;p1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1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10" name="Google Shape;510;p13"/>
              <p:cNvSpPr/>
              <p:nvPr/>
            </p:nvSpPr>
            <p:spPr>
              <a:xfrm rot="10800000" flipH="1">
                <a:off x="492630" y="3746166"/>
                <a:ext cx="113943" cy="94536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 rot="10800000" flipH="1">
                <a:off x="2744645" y="329635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 rot="10800000" flipH="1">
                <a:off x="423153" y="1425765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 rot="10800000" flipH="1">
                <a:off x="8553180" y="2477216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4" name="Google Shape;514;p13"/>
            <p:cNvSpPr/>
            <p:nvPr/>
          </p:nvSpPr>
          <p:spPr>
            <a:xfrm rot="10800000" flipH="1">
              <a:off x="4520398" y="4844644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 rot="10800000" flipH="1">
              <a:off x="3119967" y="442784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5"/>
          <p:cNvGrpSpPr/>
          <p:nvPr/>
        </p:nvGrpSpPr>
        <p:grpSpPr>
          <a:xfrm>
            <a:off x="-988610" y="-1229607"/>
            <a:ext cx="11148900" cy="7155456"/>
            <a:chOff x="-988610" y="-1229607"/>
            <a:chExt cx="11148900" cy="7155456"/>
          </a:xfrm>
        </p:grpSpPr>
        <p:grpSp>
          <p:nvGrpSpPr>
            <p:cNvPr id="1051" name="Google Shape;1051;p25"/>
            <p:cNvGrpSpPr/>
            <p:nvPr/>
          </p:nvGrpSpPr>
          <p:grpSpPr>
            <a:xfrm flipH="1">
              <a:off x="-988610" y="-1229607"/>
              <a:ext cx="3406361" cy="3399307"/>
              <a:chOff x="6888464" y="-1383307"/>
              <a:chExt cx="3406361" cy="3399307"/>
            </a:xfrm>
          </p:grpSpPr>
          <p:grpSp>
            <p:nvGrpSpPr>
              <p:cNvPr id="1052" name="Google Shape;1052;p25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53" name="Google Shape;1053;p25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25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55" name="Google Shape;1055;p25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25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57" name="Google Shape;1057;p2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2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59" name="Google Shape;1059;p25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7" name="Google Shape;1067;p25"/>
            <p:cNvGrpSpPr/>
            <p:nvPr/>
          </p:nvGrpSpPr>
          <p:grpSpPr>
            <a:xfrm flipH="1">
              <a:off x="5716134" y="3746602"/>
              <a:ext cx="4444157" cy="2179248"/>
              <a:chOff x="-1013962" y="3673802"/>
              <a:chExt cx="4444157" cy="2179248"/>
            </a:xfrm>
          </p:grpSpPr>
          <p:grpSp>
            <p:nvGrpSpPr>
              <p:cNvPr id="1068" name="Google Shape;1068;p2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069" name="Google Shape;1069;p2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71" name="Google Shape;1071;p2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72" name="Google Shape;1072;p2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3" name="Google Shape;1073;p2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4" name="Google Shape;1074;p2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5" name="Google Shape;1075;p2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6" name="Google Shape;1076;p2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7" name="Google Shape;1077;p2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8" name="Google Shape;1078;p2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9" name="Google Shape;1079;p2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80" name="Google Shape;1080;p2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81" name="Google Shape;1081;p2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3" name="Google Shape;1083;p25"/>
            <p:cNvSpPr/>
            <p:nvPr/>
          </p:nvSpPr>
          <p:spPr>
            <a:xfrm rot="915171">
              <a:off x="-75207" y="4086938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 flipH="1">
              <a:off x="7864200" y="169402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25"/>
            <p:cNvGrpSpPr/>
            <p:nvPr/>
          </p:nvGrpSpPr>
          <p:grpSpPr>
            <a:xfrm rot="2996445">
              <a:off x="3507521" y="4754321"/>
              <a:ext cx="740371" cy="757532"/>
              <a:chOff x="4391775" y="4244400"/>
              <a:chExt cx="715125" cy="731700"/>
            </a:xfrm>
          </p:grpSpPr>
          <p:sp>
            <p:nvSpPr>
              <p:cNvPr id="1086" name="Google Shape;1086;p2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25"/>
            <p:cNvGrpSpPr/>
            <p:nvPr/>
          </p:nvGrpSpPr>
          <p:grpSpPr>
            <a:xfrm>
              <a:off x="3496147" y="315929"/>
              <a:ext cx="763146" cy="697824"/>
              <a:chOff x="3681125" y="1846650"/>
              <a:chExt cx="515500" cy="471375"/>
            </a:xfrm>
          </p:grpSpPr>
          <p:sp>
            <p:nvSpPr>
              <p:cNvPr id="1090" name="Google Shape;1090;p2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3" name="Google Shape;1093;p25"/>
            <p:cNvSpPr/>
            <p:nvPr/>
          </p:nvSpPr>
          <p:spPr>
            <a:xfrm>
              <a:off x="2939145" y="43550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04128" y="2864596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25"/>
          <p:cNvSpPr txBox="1">
            <a:spLocks noGrp="1"/>
          </p:cNvSpPr>
          <p:nvPr>
            <p:ph type="title"/>
          </p:nvPr>
        </p:nvSpPr>
        <p:spPr>
          <a:xfrm>
            <a:off x="971750" y="1714850"/>
            <a:ext cx="39498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5"/>
          <p:cNvSpPr txBox="1">
            <a:spLocks noGrp="1"/>
          </p:cNvSpPr>
          <p:nvPr>
            <p:ph type="subTitle" idx="1"/>
          </p:nvPr>
        </p:nvSpPr>
        <p:spPr>
          <a:xfrm>
            <a:off x="971750" y="2969375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_1_1"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2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6" name="Google Shape;1356;p32"/>
          <p:cNvGrpSpPr/>
          <p:nvPr/>
        </p:nvGrpSpPr>
        <p:grpSpPr>
          <a:xfrm>
            <a:off x="-1258062" y="-622424"/>
            <a:ext cx="11147248" cy="6730096"/>
            <a:chOff x="-1258062" y="-546224"/>
            <a:chExt cx="11147248" cy="6730096"/>
          </a:xfrm>
        </p:grpSpPr>
        <p:grpSp>
          <p:nvGrpSpPr>
            <p:cNvPr id="1357" name="Google Shape;1357;p32"/>
            <p:cNvGrpSpPr/>
            <p:nvPr/>
          </p:nvGrpSpPr>
          <p:grpSpPr>
            <a:xfrm>
              <a:off x="-1258062" y="-546224"/>
              <a:ext cx="11147248" cy="6730096"/>
              <a:chOff x="-1258062" y="-546224"/>
              <a:chExt cx="11147248" cy="6730096"/>
            </a:xfrm>
          </p:grpSpPr>
          <p:sp>
            <p:nvSpPr>
              <p:cNvPr id="1358" name="Google Shape;1358;p32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 rot="10800000">
                <a:off x="8380975" y="204986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0" name="Google Shape;1360;p32"/>
              <p:cNvGrpSpPr/>
              <p:nvPr/>
            </p:nvGrpSpPr>
            <p:grpSpPr>
              <a:xfrm rot="2996445">
                <a:off x="5428946" y="-397891"/>
                <a:ext cx="740371" cy="757532"/>
                <a:chOff x="4279109" y="4149663"/>
                <a:chExt cx="715125" cy="731700"/>
              </a:xfrm>
            </p:grpSpPr>
            <p:sp>
              <p:nvSpPr>
                <p:cNvPr id="1361" name="Google Shape;1361;p32"/>
                <p:cNvSpPr/>
                <p:nvPr/>
              </p:nvSpPr>
              <p:spPr>
                <a:xfrm>
                  <a:off x="4279109" y="4149663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32"/>
                <p:cNvSpPr/>
                <p:nvPr/>
              </p:nvSpPr>
              <p:spPr>
                <a:xfrm>
                  <a:off x="4321559" y="4219813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32"/>
                <p:cNvSpPr/>
                <p:nvPr/>
              </p:nvSpPr>
              <p:spPr>
                <a:xfrm>
                  <a:off x="4453409" y="4324088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4" name="Google Shape;1364;p32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1365" name="Google Shape;1365;p3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3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8" name="Google Shape;1368;p32"/>
              <p:cNvGrpSpPr/>
              <p:nvPr/>
            </p:nvGrpSpPr>
            <p:grpSpPr>
              <a:xfrm>
                <a:off x="-1258062" y="4083077"/>
                <a:ext cx="4341985" cy="2100795"/>
                <a:chOff x="-1166362" y="3750002"/>
                <a:chExt cx="4341985" cy="2100795"/>
              </a:xfrm>
            </p:grpSpPr>
            <p:grpSp>
              <p:nvGrpSpPr>
                <p:cNvPr id="1369" name="Google Shape;1369;p32"/>
                <p:cNvGrpSpPr/>
                <p:nvPr/>
              </p:nvGrpSpPr>
              <p:grpSpPr>
                <a:xfrm>
                  <a:off x="-1166362" y="3750002"/>
                  <a:ext cx="4341985" cy="2100795"/>
                  <a:chOff x="-982587" y="4100590"/>
                  <a:chExt cx="4341985" cy="2100795"/>
                </a:xfrm>
              </p:grpSpPr>
              <p:sp>
                <p:nvSpPr>
                  <p:cNvPr id="1370" name="Google Shape;1370;p32"/>
                  <p:cNvSpPr/>
                  <p:nvPr/>
                </p:nvSpPr>
                <p:spPr>
                  <a:xfrm>
                    <a:off x="-982587" y="41005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1" name="Google Shape;1371;p32"/>
                  <p:cNvSpPr/>
                  <p:nvPr/>
                </p:nvSpPr>
                <p:spPr>
                  <a:xfrm>
                    <a:off x="-468790" y="42481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372" name="Google Shape;1372;p32"/>
                  <p:cNvGrpSpPr/>
                  <p:nvPr/>
                </p:nvGrpSpPr>
                <p:grpSpPr>
                  <a:xfrm>
                    <a:off x="22164" y="4918846"/>
                    <a:ext cx="824338" cy="865398"/>
                    <a:chOff x="-25448" y="4713546"/>
                    <a:chExt cx="824338" cy="865398"/>
                  </a:xfrm>
                </p:grpSpPr>
                <p:sp>
                  <p:nvSpPr>
                    <p:cNvPr id="1373" name="Google Shape;1373;p32"/>
                    <p:cNvSpPr/>
                    <p:nvPr/>
                  </p:nvSpPr>
                  <p:spPr>
                    <a:xfrm>
                      <a:off x="635080" y="53745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4" name="Google Shape;1374;p32"/>
                    <p:cNvSpPr/>
                    <p:nvPr/>
                  </p:nvSpPr>
                  <p:spPr>
                    <a:xfrm>
                      <a:off x="705584" y="51184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5" name="Google Shape;1375;p32"/>
                    <p:cNvSpPr/>
                    <p:nvPr/>
                  </p:nvSpPr>
                  <p:spPr>
                    <a:xfrm>
                      <a:off x="250688" y="54805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6" name="Google Shape;1376;p32"/>
                    <p:cNvSpPr/>
                    <p:nvPr/>
                  </p:nvSpPr>
                  <p:spPr>
                    <a:xfrm>
                      <a:off x="-25448" y="53418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7" name="Google Shape;1377;p32"/>
                    <p:cNvSpPr/>
                    <p:nvPr/>
                  </p:nvSpPr>
                  <p:spPr>
                    <a:xfrm>
                      <a:off x="377919" y="47135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8" name="Google Shape;1378;p32"/>
                    <p:cNvSpPr/>
                    <p:nvPr/>
                  </p:nvSpPr>
                  <p:spPr>
                    <a:xfrm>
                      <a:off x="152223" y="50761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9" name="Google Shape;1379;p32"/>
                    <p:cNvSpPr/>
                    <p:nvPr/>
                  </p:nvSpPr>
                  <p:spPr>
                    <a:xfrm>
                      <a:off x="548742" y="49842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0" name="Google Shape;1380;p32"/>
                    <p:cNvSpPr/>
                    <p:nvPr/>
                  </p:nvSpPr>
                  <p:spPr>
                    <a:xfrm>
                      <a:off x="397056" y="52245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81" name="Google Shape;1381;p32"/>
                <p:cNvGrpSpPr/>
                <p:nvPr/>
              </p:nvGrpSpPr>
              <p:grpSpPr>
                <a:xfrm rot="-5189473">
                  <a:off x="1931519" y="4488060"/>
                  <a:ext cx="70211" cy="266572"/>
                  <a:chOff x="5649736" y="3715577"/>
                  <a:chExt cx="70213" cy="266579"/>
                </a:xfrm>
              </p:grpSpPr>
              <p:sp>
                <p:nvSpPr>
                  <p:cNvPr id="1382" name="Google Shape;1382;p32"/>
                  <p:cNvSpPr/>
                  <p:nvPr/>
                </p:nvSpPr>
                <p:spPr>
                  <a:xfrm>
                    <a:off x="5659314" y="3715577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3" name="Google Shape;1383;p32"/>
                  <p:cNvSpPr/>
                  <p:nvPr/>
                </p:nvSpPr>
                <p:spPr>
                  <a:xfrm>
                    <a:off x="5649736" y="3922267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84" name="Google Shape;1384;p32"/>
              <p:cNvSpPr/>
              <p:nvPr/>
            </p:nvSpPr>
            <p:spPr>
              <a:xfrm rot="10800000" flipH="1">
                <a:off x="492630" y="3746166"/>
                <a:ext cx="113943" cy="94536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 rot="10800000" flipH="1">
                <a:off x="423153" y="1425765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 rot="10800000" flipH="1">
                <a:off x="8553180" y="2172416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 rot="10800000" flipH="1">
                <a:off x="4261728" y="4853740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8" name="Google Shape;1388;p32"/>
            <p:cNvSpPr/>
            <p:nvPr/>
          </p:nvSpPr>
          <p:spPr>
            <a:xfrm rot="10800000">
              <a:off x="6872769" y="4858650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37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sp>
          <p:nvSpPr>
            <p:cNvPr id="1565" name="Google Shape;1565;p37"/>
            <p:cNvSpPr/>
            <p:nvPr/>
          </p:nvSpPr>
          <p:spPr>
            <a:xfrm rot="915171">
              <a:off x="-421069" y="-14462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7874363" y="4214815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7" name="Google Shape;1567;p37"/>
            <p:cNvGrpSpPr/>
            <p:nvPr/>
          </p:nvGrpSpPr>
          <p:grpSpPr>
            <a:xfrm>
              <a:off x="1632578" y="261460"/>
              <a:ext cx="6990968" cy="4603429"/>
              <a:chOff x="1492320" y="594948"/>
              <a:chExt cx="5250446" cy="3457326"/>
            </a:xfrm>
          </p:grpSpPr>
          <p:sp>
            <p:nvSpPr>
              <p:cNvPr id="1568" name="Google Shape;1568;p37"/>
              <p:cNvSpPr/>
              <p:nvPr/>
            </p:nvSpPr>
            <p:spPr>
              <a:xfrm>
                <a:off x="6681666" y="3095841"/>
                <a:ext cx="61100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087" extrusionOk="0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682258" y="709762"/>
                <a:ext cx="8557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7"/>
              <p:cNvSpPr/>
              <p:nvPr/>
            </p:nvSpPr>
            <p:spPr>
              <a:xfrm>
                <a:off x="4406220" y="594948"/>
                <a:ext cx="7752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565" extrusionOk="0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7"/>
              <p:cNvSpPr/>
              <p:nvPr/>
            </p:nvSpPr>
            <p:spPr>
              <a:xfrm>
                <a:off x="2015916" y="3495579"/>
                <a:ext cx="1292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7"/>
              <p:cNvSpPr/>
              <p:nvPr/>
            </p:nvSpPr>
            <p:spPr>
              <a:xfrm>
                <a:off x="1492320" y="2252786"/>
                <a:ext cx="1899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7"/>
              <p:cNvSpPr/>
              <p:nvPr/>
            </p:nvSpPr>
            <p:spPr>
              <a:xfrm>
                <a:off x="5596752" y="3919849"/>
                <a:ext cx="16310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5297" extrusionOk="0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4" name="Google Shape;1574;p37"/>
            <p:cNvGrpSpPr/>
            <p:nvPr/>
          </p:nvGrpSpPr>
          <p:grpSpPr>
            <a:xfrm>
              <a:off x="7097620" y="-1293869"/>
              <a:ext cx="3061683" cy="3220448"/>
              <a:chOff x="7173820" y="-1293869"/>
              <a:chExt cx="3061683" cy="3220448"/>
            </a:xfrm>
          </p:grpSpPr>
          <p:grpSp>
            <p:nvGrpSpPr>
              <p:cNvPr id="1575" name="Google Shape;1575;p3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76" name="Google Shape;1576;p3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77" name="Google Shape;1577;p3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78" name="Google Shape;1578;p3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3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80" name="Google Shape;1580;p3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1" name="Google Shape;1581;p3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82" name="Google Shape;1582;p3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90" name="Google Shape;1590;p37"/>
            <p:cNvGrpSpPr/>
            <p:nvPr/>
          </p:nvGrpSpPr>
          <p:grpSpPr>
            <a:xfrm rot="2996445">
              <a:off x="-403379" y="1748959"/>
              <a:ext cx="740371" cy="757532"/>
              <a:chOff x="4391775" y="4244400"/>
              <a:chExt cx="715125" cy="731700"/>
            </a:xfrm>
          </p:grpSpPr>
          <p:sp>
            <p:nvSpPr>
              <p:cNvPr id="1591" name="Google Shape;1591;p3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37"/>
            <p:cNvGrpSpPr/>
            <p:nvPr/>
          </p:nvGrpSpPr>
          <p:grpSpPr>
            <a:xfrm>
              <a:off x="4497147" y="4696629"/>
              <a:ext cx="763146" cy="697824"/>
              <a:chOff x="3681125" y="1846650"/>
              <a:chExt cx="515500" cy="471375"/>
            </a:xfrm>
          </p:grpSpPr>
          <p:sp>
            <p:nvSpPr>
              <p:cNvPr id="1595" name="Google Shape;1595;p3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37"/>
            <p:cNvSpPr/>
            <p:nvPr/>
          </p:nvSpPr>
          <p:spPr>
            <a:xfrm>
              <a:off x="8319395" y="21308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37"/>
            <p:cNvGrpSpPr/>
            <p:nvPr/>
          </p:nvGrpSpPr>
          <p:grpSpPr>
            <a:xfrm>
              <a:off x="-1090162" y="3673802"/>
              <a:ext cx="4341985" cy="2100795"/>
              <a:chOff x="-1013962" y="3673802"/>
              <a:chExt cx="4341985" cy="2100795"/>
            </a:xfrm>
          </p:grpSpPr>
          <p:grpSp>
            <p:nvGrpSpPr>
              <p:cNvPr id="1600" name="Google Shape;1600;p3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01" name="Google Shape;1601;p3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3" name="Google Shape;1603;p3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04" name="Google Shape;1604;p3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3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6" name="Google Shape;1606;p3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7" name="Google Shape;1607;p3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8" name="Google Shape;1608;p3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9" name="Google Shape;1609;p3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0" name="Google Shape;1610;p3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3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12" name="Google Shape;1612;p3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13" name="Google Shape;1613;p3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38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1617" name="Google Shape;1617;p38"/>
            <p:cNvSpPr/>
            <p:nvPr/>
          </p:nvSpPr>
          <p:spPr>
            <a:xfrm rot="-10530021" flipH="1">
              <a:off x="-543922" y="2181930"/>
              <a:ext cx="1508330" cy="1268336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38"/>
            <p:cNvGrpSpPr/>
            <p:nvPr/>
          </p:nvGrpSpPr>
          <p:grpSpPr>
            <a:xfrm rot="10800000" flipH="1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1620" name="Google Shape;1620;p38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621" name="Google Shape;1621;p38"/>
                <p:cNvSpPr/>
                <p:nvPr/>
              </p:nvSpPr>
              <p:spPr>
                <a:xfrm rot="5202986" flipH="1">
                  <a:off x="7405437" y="-968556"/>
                  <a:ext cx="2514862" cy="272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22" name="Google Shape;1622;p3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623" name="Google Shape;1623;p3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4" name="Google Shape;1624;p3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625" name="Google Shape;1625;p38"/>
              <p:cNvSpPr/>
              <p:nvPr/>
            </p:nvSpPr>
            <p:spPr>
              <a:xfrm rot="4740398" flipH="1">
                <a:off x="7473622" y="-684296"/>
                <a:ext cx="2462087" cy="2355561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6" name="Google Shape;1626;p3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627" name="Google Shape;1627;p3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3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3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3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3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3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3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3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5" name="Google Shape;1635;p38"/>
            <p:cNvGrpSpPr/>
            <p:nvPr/>
          </p:nvGrpSpPr>
          <p:grpSpPr>
            <a:xfrm rot="7803555" flipH="1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1636" name="Google Shape;1636;p3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8"/>
            <p:cNvGrpSpPr/>
            <p:nvPr/>
          </p:nvGrpSpPr>
          <p:grpSpPr>
            <a:xfrm rot="10800000" flipH="1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1640" name="Google Shape;1640;p3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3" name="Google Shape;1643;p38"/>
            <p:cNvGrpSpPr/>
            <p:nvPr/>
          </p:nvGrpSpPr>
          <p:grpSpPr>
            <a:xfrm rot="10024369" flipH="1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1644" name="Google Shape;1644;p3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45" name="Google Shape;1645;p3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3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47" name="Google Shape;1647;p3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48" name="Google Shape;1648;p3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9" name="Google Shape;1649;p3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0" name="Google Shape;1650;p3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1" name="Google Shape;1651;p3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2" name="Google Shape;1652;p3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3" name="Google Shape;1653;p3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4" name="Google Shape;1654;p3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5" name="Google Shape;1655;p3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56" name="Google Shape;1656;p3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7" name="Google Shape;1657;p3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59" name="Google Shape;1659;p38"/>
            <p:cNvSpPr/>
            <p:nvPr/>
          </p:nvSpPr>
          <p:spPr>
            <a:xfrm>
              <a:off x="4520398" y="147587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55370" y="4534201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08853" y="4189048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575" y="1235435"/>
            <a:ext cx="77148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71" r:id="rId5"/>
    <p:sldLayoutId id="2147483678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ptAJ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awsat.com/" TargetMode="External"/><Relationship Id="rId4" Type="http://schemas.openxmlformats.org/officeDocument/2006/relationships/hyperlink" Target="https://shorturl.at/alwE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ms.gle/BXwuoE6hyyNqeuhh9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42"/>
          <p:cNvSpPr txBox="1">
            <a:spLocks noGrp="1"/>
          </p:cNvSpPr>
          <p:nvPr>
            <p:ph type="ctrTitle"/>
          </p:nvPr>
        </p:nvSpPr>
        <p:spPr>
          <a:xfrm flipH="1">
            <a:off x="508883" y="1624646"/>
            <a:ext cx="4437469" cy="2529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Yazan Halaseh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Ramez Zraikat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Karam Al Saleh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Ameer Haddadin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6-F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5" name="Google Shape;1675;p42"/>
          <p:cNvSpPr/>
          <p:nvPr/>
        </p:nvSpPr>
        <p:spPr>
          <a:xfrm flipH="1">
            <a:off x="4757515" y="4422508"/>
            <a:ext cx="54636" cy="54456"/>
          </a:xfrm>
          <a:custGeom>
            <a:avLst/>
            <a:gdLst/>
            <a:ahLst/>
            <a:cxnLst/>
            <a:rect l="l" t="t" r="r" b="b"/>
            <a:pathLst>
              <a:path w="2122" h="2115" extrusionOk="0">
                <a:moveTo>
                  <a:pt x="928" y="1"/>
                </a:moveTo>
                <a:cubicBezTo>
                  <a:pt x="590" y="1"/>
                  <a:pt x="275" y="268"/>
                  <a:pt x="164" y="699"/>
                </a:cubicBezTo>
                <a:cubicBezTo>
                  <a:pt x="0" y="1205"/>
                  <a:pt x="224" y="1756"/>
                  <a:pt x="686" y="2025"/>
                </a:cubicBezTo>
                <a:cubicBezTo>
                  <a:pt x="808" y="2087"/>
                  <a:pt x="923" y="2114"/>
                  <a:pt x="1030" y="2114"/>
                </a:cubicBezTo>
                <a:cubicBezTo>
                  <a:pt x="1817" y="2114"/>
                  <a:pt x="2121" y="588"/>
                  <a:pt x="1282" y="103"/>
                </a:cubicBezTo>
                <a:cubicBezTo>
                  <a:pt x="1166" y="33"/>
                  <a:pt x="1045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2"/>
          <p:cNvSpPr/>
          <p:nvPr/>
        </p:nvSpPr>
        <p:spPr>
          <a:xfrm flipH="1">
            <a:off x="5817328" y="3067328"/>
            <a:ext cx="322616" cy="427537"/>
          </a:xfrm>
          <a:custGeom>
            <a:avLst/>
            <a:gdLst/>
            <a:ahLst/>
            <a:cxnLst/>
            <a:rect l="l" t="t" r="r" b="b"/>
            <a:pathLst>
              <a:path w="12530" h="16605" extrusionOk="0">
                <a:moveTo>
                  <a:pt x="11097" y="1"/>
                </a:moveTo>
                <a:cubicBezTo>
                  <a:pt x="10961" y="1"/>
                  <a:pt x="10816" y="27"/>
                  <a:pt x="10667" y="83"/>
                </a:cubicBezTo>
                <a:cubicBezTo>
                  <a:pt x="10354" y="217"/>
                  <a:pt x="10056" y="426"/>
                  <a:pt x="9833" y="679"/>
                </a:cubicBezTo>
                <a:cubicBezTo>
                  <a:pt x="9356" y="1170"/>
                  <a:pt x="8939" y="1722"/>
                  <a:pt x="8626" y="2332"/>
                </a:cubicBezTo>
                <a:cubicBezTo>
                  <a:pt x="8551" y="2481"/>
                  <a:pt x="8447" y="2630"/>
                  <a:pt x="8298" y="2720"/>
                </a:cubicBezTo>
                <a:cubicBezTo>
                  <a:pt x="7643" y="3062"/>
                  <a:pt x="7017" y="3450"/>
                  <a:pt x="6406" y="3897"/>
                </a:cubicBezTo>
                <a:cubicBezTo>
                  <a:pt x="6302" y="3792"/>
                  <a:pt x="6242" y="3658"/>
                  <a:pt x="6257" y="3509"/>
                </a:cubicBezTo>
                <a:cubicBezTo>
                  <a:pt x="6242" y="3092"/>
                  <a:pt x="6093" y="2675"/>
                  <a:pt x="5810" y="2362"/>
                </a:cubicBezTo>
                <a:cubicBezTo>
                  <a:pt x="5619" y="2113"/>
                  <a:pt x="5338" y="1990"/>
                  <a:pt x="5056" y="1990"/>
                </a:cubicBezTo>
                <a:cubicBezTo>
                  <a:pt x="4765" y="1990"/>
                  <a:pt x="4472" y="2120"/>
                  <a:pt x="4276" y="2377"/>
                </a:cubicBezTo>
                <a:cubicBezTo>
                  <a:pt x="4067" y="2645"/>
                  <a:pt x="3918" y="2973"/>
                  <a:pt x="3874" y="3316"/>
                </a:cubicBezTo>
                <a:cubicBezTo>
                  <a:pt x="3740" y="4150"/>
                  <a:pt x="3769" y="4999"/>
                  <a:pt x="3978" y="5804"/>
                </a:cubicBezTo>
                <a:cubicBezTo>
                  <a:pt x="4037" y="6042"/>
                  <a:pt x="4097" y="6280"/>
                  <a:pt x="3933" y="6519"/>
                </a:cubicBezTo>
                <a:cubicBezTo>
                  <a:pt x="3471" y="7144"/>
                  <a:pt x="3054" y="7815"/>
                  <a:pt x="2682" y="8485"/>
                </a:cubicBezTo>
                <a:cubicBezTo>
                  <a:pt x="2607" y="8612"/>
                  <a:pt x="2540" y="8668"/>
                  <a:pt x="2473" y="8668"/>
                </a:cubicBezTo>
                <a:cubicBezTo>
                  <a:pt x="2406" y="8668"/>
                  <a:pt x="2339" y="8612"/>
                  <a:pt x="2265" y="8515"/>
                </a:cubicBezTo>
                <a:cubicBezTo>
                  <a:pt x="2086" y="8291"/>
                  <a:pt x="1848" y="8113"/>
                  <a:pt x="1594" y="7993"/>
                </a:cubicBezTo>
                <a:cubicBezTo>
                  <a:pt x="1432" y="7911"/>
                  <a:pt x="1264" y="7873"/>
                  <a:pt x="1100" y="7873"/>
                </a:cubicBezTo>
                <a:cubicBezTo>
                  <a:pt x="524" y="7873"/>
                  <a:pt x="4" y="8339"/>
                  <a:pt x="15" y="8977"/>
                </a:cubicBezTo>
                <a:cubicBezTo>
                  <a:pt x="0" y="9275"/>
                  <a:pt x="60" y="9588"/>
                  <a:pt x="164" y="9871"/>
                </a:cubicBezTo>
                <a:cubicBezTo>
                  <a:pt x="358" y="10392"/>
                  <a:pt x="686" y="10854"/>
                  <a:pt x="1088" y="11226"/>
                </a:cubicBezTo>
                <a:cubicBezTo>
                  <a:pt x="1326" y="11435"/>
                  <a:pt x="1401" y="11763"/>
                  <a:pt x="1281" y="12046"/>
                </a:cubicBezTo>
                <a:cubicBezTo>
                  <a:pt x="954" y="13178"/>
                  <a:pt x="760" y="14355"/>
                  <a:pt x="730" y="15532"/>
                </a:cubicBezTo>
                <a:cubicBezTo>
                  <a:pt x="715" y="15725"/>
                  <a:pt x="730" y="15904"/>
                  <a:pt x="760" y="16098"/>
                </a:cubicBezTo>
                <a:cubicBezTo>
                  <a:pt x="820" y="16381"/>
                  <a:pt x="1073" y="16589"/>
                  <a:pt x="1371" y="16604"/>
                </a:cubicBezTo>
                <a:cubicBezTo>
                  <a:pt x="1684" y="16604"/>
                  <a:pt x="1967" y="16396"/>
                  <a:pt x="2041" y="16083"/>
                </a:cubicBezTo>
                <a:cubicBezTo>
                  <a:pt x="2071" y="15904"/>
                  <a:pt x="2086" y="15710"/>
                  <a:pt x="2086" y="15532"/>
                </a:cubicBezTo>
                <a:cubicBezTo>
                  <a:pt x="2131" y="14772"/>
                  <a:pt x="2220" y="14012"/>
                  <a:pt x="2369" y="13267"/>
                </a:cubicBezTo>
                <a:cubicBezTo>
                  <a:pt x="2425" y="12972"/>
                  <a:pt x="2548" y="12849"/>
                  <a:pt x="2826" y="12849"/>
                </a:cubicBezTo>
                <a:cubicBezTo>
                  <a:pt x="2842" y="12849"/>
                  <a:pt x="2858" y="12849"/>
                  <a:pt x="2875" y="12850"/>
                </a:cubicBezTo>
                <a:cubicBezTo>
                  <a:pt x="2950" y="12858"/>
                  <a:pt x="3024" y="12861"/>
                  <a:pt x="3099" y="12861"/>
                </a:cubicBezTo>
                <a:cubicBezTo>
                  <a:pt x="3173" y="12861"/>
                  <a:pt x="3248" y="12858"/>
                  <a:pt x="3322" y="12850"/>
                </a:cubicBezTo>
                <a:cubicBezTo>
                  <a:pt x="3948" y="12790"/>
                  <a:pt x="4529" y="12627"/>
                  <a:pt x="5006" y="12195"/>
                </a:cubicBezTo>
                <a:cubicBezTo>
                  <a:pt x="5274" y="12001"/>
                  <a:pt x="5378" y="11643"/>
                  <a:pt x="5289" y="11331"/>
                </a:cubicBezTo>
                <a:cubicBezTo>
                  <a:pt x="5199" y="11003"/>
                  <a:pt x="4946" y="10764"/>
                  <a:pt x="4618" y="10690"/>
                </a:cubicBezTo>
                <a:cubicBezTo>
                  <a:pt x="4459" y="10648"/>
                  <a:pt x="4299" y="10630"/>
                  <a:pt x="4140" y="10630"/>
                </a:cubicBezTo>
                <a:cubicBezTo>
                  <a:pt x="4016" y="10630"/>
                  <a:pt x="3893" y="10641"/>
                  <a:pt x="3769" y="10660"/>
                </a:cubicBezTo>
                <a:cubicBezTo>
                  <a:pt x="3658" y="10680"/>
                  <a:pt x="3546" y="10735"/>
                  <a:pt x="3435" y="10735"/>
                </a:cubicBezTo>
                <a:cubicBezTo>
                  <a:pt x="3382" y="10735"/>
                  <a:pt x="3330" y="10723"/>
                  <a:pt x="3278" y="10690"/>
                </a:cubicBezTo>
                <a:cubicBezTo>
                  <a:pt x="3263" y="10645"/>
                  <a:pt x="3248" y="10615"/>
                  <a:pt x="3248" y="10586"/>
                </a:cubicBezTo>
                <a:cubicBezTo>
                  <a:pt x="3516" y="9781"/>
                  <a:pt x="3948" y="9066"/>
                  <a:pt x="4365" y="8351"/>
                </a:cubicBezTo>
                <a:cubicBezTo>
                  <a:pt x="4453" y="8215"/>
                  <a:pt x="4553" y="8168"/>
                  <a:pt x="4669" y="8168"/>
                </a:cubicBezTo>
                <a:cubicBezTo>
                  <a:pt x="4732" y="8168"/>
                  <a:pt x="4799" y="8181"/>
                  <a:pt x="4872" y="8202"/>
                </a:cubicBezTo>
                <a:cubicBezTo>
                  <a:pt x="5289" y="8321"/>
                  <a:pt x="5721" y="8411"/>
                  <a:pt x="6153" y="8440"/>
                </a:cubicBezTo>
                <a:cubicBezTo>
                  <a:pt x="6340" y="8473"/>
                  <a:pt x="6529" y="8488"/>
                  <a:pt x="6719" y="8488"/>
                </a:cubicBezTo>
                <a:cubicBezTo>
                  <a:pt x="6969" y="8488"/>
                  <a:pt x="7219" y="8461"/>
                  <a:pt x="7464" y="8411"/>
                </a:cubicBezTo>
                <a:cubicBezTo>
                  <a:pt x="7792" y="8351"/>
                  <a:pt x="8045" y="8098"/>
                  <a:pt x="8119" y="7770"/>
                </a:cubicBezTo>
                <a:cubicBezTo>
                  <a:pt x="8194" y="7457"/>
                  <a:pt x="8075" y="7115"/>
                  <a:pt x="7821" y="6906"/>
                </a:cubicBezTo>
                <a:cubicBezTo>
                  <a:pt x="7568" y="6668"/>
                  <a:pt x="7255" y="6504"/>
                  <a:pt x="6913" y="6444"/>
                </a:cubicBezTo>
                <a:cubicBezTo>
                  <a:pt x="6600" y="6399"/>
                  <a:pt x="6302" y="6340"/>
                  <a:pt x="5929" y="6280"/>
                </a:cubicBezTo>
                <a:cubicBezTo>
                  <a:pt x="6630" y="5461"/>
                  <a:pt x="7449" y="4776"/>
                  <a:pt x="8373" y="4224"/>
                </a:cubicBezTo>
                <a:cubicBezTo>
                  <a:pt x="8489" y="4128"/>
                  <a:pt x="8632" y="4081"/>
                  <a:pt x="8776" y="4081"/>
                </a:cubicBezTo>
                <a:cubicBezTo>
                  <a:pt x="8965" y="4081"/>
                  <a:pt x="9155" y="4162"/>
                  <a:pt x="9281" y="4314"/>
                </a:cubicBezTo>
                <a:cubicBezTo>
                  <a:pt x="9833" y="4805"/>
                  <a:pt x="10518" y="5088"/>
                  <a:pt x="11248" y="5133"/>
                </a:cubicBezTo>
                <a:cubicBezTo>
                  <a:pt x="11312" y="5140"/>
                  <a:pt x="11375" y="5144"/>
                  <a:pt x="11436" y="5144"/>
                </a:cubicBezTo>
                <a:cubicBezTo>
                  <a:pt x="11887" y="5144"/>
                  <a:pt x="12247" y="4954"/>
                  <a:pt x="12365" y="4627"/>
                </a:cubicBezTo>
                <a:cubicBezTo>
                  <a:pt x="12529" y="4180"/>
                  <a:pt x="12350" y="3807"/>
                  <a:pt x="12052" y="3480"/>
                </a:cubicBezTo>
                <a:cubicBezTo>
                  <a:pt x="11993" y="3405"/>
                  <a:pt x="11918" y="3345"/>
                  <a:pt x="11844" y="3286"/>
                </a:cubicBezTo>
                <a:cubicBezTo>
                  <a:pt x="11695" y="3167"/>
                  <a:pt x="11531" y="3062"/>
                  <a:pt x="11367" y="2973"/>
                </a:cubicBezTo>
                <a:cubicBezTo>
                  <a:pt x="11084" y="2839"/>
                  <a:pt x="11114" y="2690"/>
                  <a:pt x="11307" y="2496"/>
                </a:cubicBezTo>
                <a:cubicBezTo>
                  <a:pt x="11382" y="2422"/>
                  <a:pt x="11456" y="2332"/>
                  <a:pt x="11531" y="2243"/>
                </a:cubicBezTo>
                <a:cubicBezTo>
                  <a:pt x="11784" y="1915"/>
                  <a:pt x="11948" y="1513"/>
                  <a:pt x="12008" y="1096"/>
                </a:cubicBezTo>
                <a:cubicBezTo>
                  <a:pt x="12055" y="438"/>
                  <a:pt x="11652" y="1"/>
                  <a:pt x="110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42"/>
          <p:cNvGrpSpPr/>
          <p:nvPr/>
        </p:nvGrpSpPr>
        <p:grpSpPr>
          <a:xfrm flipH="1">
            <a:off x="4987497" y="861048"/>
            <a:ext cx="3438031" cy="3220556"/>
            <a:chOff x="3387775" y="2503040"/>
            <a:chExt cx="2551036" cy="2389668"/>
          </a:xfrm>
        </p:grpSpPr>
        <p:sp>
          <p:nvSpPr>
            <p:cNvPr id="1678" name="Google Shape;1678;p42"/>
            <p:cNvSpPr/>
            <p:nvPr/>
          </p:nvSpPr>
          <p:spPr>
            <a:xfrm>
              <a:off x="3387775" y="3016050"/>
              <a:ext cx="1136932" cy="1876658"/>
            </a:xfrm>
            <a:custGeom>
              <a:avLst/>
              <a:gdLst/>
              <a:ahLst/>
              <a:cxnLst/>
              <a:rect l="l" t="t" r="r" b="b"/>
              <a:pathLst>
                <a:path w="44157" h="74909" extrusionOk="0">
                  <a:moveTo>
                    <a:pt x="23470" y="0"/>
                  </a:moveTo>
                  <a:cubicBezTo>
                    <a:pt x="22211" y="0"/>
                    <a:pt x="20980" y="331"/>
                    <a:pt x="19754" y="931"/>
                  </a:cubicBezTo>
                  <a:cubicBezTo>
                    <a:pt x="18339" y="1631"/>
                    <a:pt x="17192" y="2704"/>
                    <a:pt x="16104" y="3821"/>
                  </a:cubicBezTo>
                  <a:cubicBezTo>
                    <a:pt x="15538" y="4402"/>
                    <a:pt x="15032" y="5028"/>
                    <a:pt x="14495" y="5624"/>
                  </a:cubicBezTo>
                  <a:cubicBezTo>
                    <a:pt x="12469" y="7948"/>
                    <a:pt x="10607" y="10391"/>
                    <a:pt x="8804" y="12894"/>
                  </a:cubicBezTo>
                  <a:cubicBezTo>
                    <a:pt x="7896" y="14145"/>
                    <a:pt x="1341" y="22339"/>
                    <a:pt x="909" y="32350"/>
                  </a:cubicBezTo>
                  <a:cubicBezTo>
                    <a:pt x="0" y="42853"/>
                    <a:pt x="3784" y="46845"/>
                    <a:pt x="5423" y="50584"/>
                  </a:cubicBezTo>
                  <a:cubicBezTo>
                    <a:pt x="6212" y="52372"/>
                    <a:pt x="6525" y="54249"/>
                    <a:pt x="6704" y="56171"/>
                  </a:cubicBezTo>
                  <a:cubicBezTo>
                    <a:pt x="7270" y="62160"/>
                    <a:pt x="8075" y="70651"/>
                    <a:pt x="8134" y="71992"/>
                  </a:cubicBezTo>
                  <a:cubicBezTo>
                    <a:pt x="8194" y="73601"/>
                    <a:pt x="8998" y="74450"/>
                    <a:pt x="10607" y="74689"/>
                  </a:cubicBezTo>
                  <a:cubicBezTo>
                    <a:pt x="11216" y="74772"/>
                    <a:pt x="15971" y="74908"/>
                    <a:pt x="19463" y="74908"/>
                  </a:cubicBezTo>
                  <a:cubicBezTo>
                    <a:pt x="20929" y="74908"/>
                    <a:pt x="22172" y="74884"/>
                    <a:pt x="22793" y="74823"/>
                  </a:cubicBezTo>
                  <a:cubicBezTo>
                    <a:pt x="23151" y="74808"/>
                    <a:pt x="23508" y="74703"/>
                    <a:pt x="23821" y="74540"/>
                  </a:cubicBezTo>
                  <a:cubicBezTo>
                    <a:pt x="24387" y="74212"/>
                    <a:pt x="24492" y="73690"/>
                    <a:pt x="24119" y="73154"/>
                  </a:cubicBezTo>
                  <a:cubicBezTo>
                    <a:pt x="23926" y="72886"/>
                    <a:pt x="23672" y="72662"/>
                    <a:pt x="23374" y="72499"/>
                  </a:cubicBezTo>
                  <a:cubicBezTo>
                    <a:pt x="22689" y="72052"/>
                    <a:pt x="21989" y="71605"/>
                    <a:pt x="21274" y="71188"/>
                  </a:cubicBezTo>
                  <a:cubicBezTo>
                    <a:pt x="20886" y="70994"/>
                    <a:pt x="20648" y="70592"/>
                    <a:pt x="20678" y="70175"/>
                  </a:cubicBezTo>
                  <a:cubicBezTo>
                    <a:pt x="20574" y="66122"/>
                    <a:pt x="20469" y="64573"/>
                    <a:pt x="20305" y="60521"/>
                  </a:cubicBezTo>
                  <a:cubicBezTo>
                    <a:pt x="20171" y="57378"/>
                    <a:pt x="20022" y="57035"/>
                    <a:pt x="19665" y="53906"/>
                  </a:cubicBezTo>
                  <a:cubicBezTo>
                    <a:pt x="19292" y="50584"/>
                    <a:pt x="15508" y="43553"/>
                    <a:pt x="14793" y="38651"/>
                  </a:cubicBezTo>
                  <a:cubicBezTo>
                    <a:pt x="14793" y="38117"/>
                    <a:pt x="14844" y="38024"/>
                    <a:pt x="15315" y="38024"/>
                  </a:cubicBezTo>
                  <a:cubicBezTo>
                    <a:pt x="15356" y="38024"/>
                    <a:pt x="15401" y="38025"/>
                    <a:pt x="15449" y="38026"/>
                  </a:cubicBezTo>
                  <a:cubicBezTo>
                    <a:pt x="16030" y="38048"/>
                    <a:pt x="16611" y="38059"/>
                    <a:pt x="17192" y="38059"/>
                  </a:cubicBezTo>
                  <a:cubicBezTo>
                    <a:pt x="17773" y="38059"/>
                    <a:pt x="18354" y="38048"/>
                    <a:pt x="18935" y="38026"/>
                  </a:cubicBezTo>
                  <a:cubicBezTo>
                    <a:pt x="18956" y="38024"/>
                    <a:pt x="18977" y="38023"/>
                    <a:pt x="18998" y="38023"/>
                  </a:cubicBezTo>
                  <a:cubicBezTo>
                    <a:pt x="19287" y="38023"/>
                    <a:pt x="19553" y="38210"/>
                    <a:pt x="19650" y="38488"/>
                  </a:cubicBezTo>
                  <a:cubicBezTo>
                    <a:pt x="21467" y="42212"/>
                    <a:pt x="23404" y="45877"/>
                    <a:pt x="25073" y="49676"/>
                  </a:cubicBezTo>
                  <a:cubicBezTo>
                    <a:pt x="25862" y="51463"/>
                    <a:pt x="26175" y="53340"/>
                    <a:pt x="26354" y="55262"/>
                  </a:cubicBezTo>
                  <a:cubicBezTo>
                    <a:pt x="26920" y="61251"/>
                    <a:pt x="27724" y="70651"/>
                    <a:pt x="27784" y="72007"/>
                  </a:cubicBezTo>
                  <a:cubicBezTo>
                    <a:pt x="27844" y="73601"/>
                    <a:pt x="28648" y="74465"/>
                    <a:pt x="30257" y="74689"/>
                  </a:cubicBezTo>
                  <a:cubicBezTo>
                    <a:pt x="30866" y="74772"/>
                    <a:pt x="35628" y="74908"/>
                    <a:pt x="39120" y="74908"/>
                  </a:cubicBezTo>
                  <a:cubicBezTo>
                    <a:pt x="40585" y="74908"/>
                    <a:pt x="41827" y="74884"/>
                    <a:pt x="42443" y="74823"/>
                  </a:cubicBezTo>
                  <a:cubicBezTo>
                    <a:pt x="42801" y="74808"/>
                    <a:pt x="43158" y="74703"/>
                    <a:pt x="43471" y="74540"/>
                  </a:cubicBezTo>
                  <a:cubicBezTo>
                    <a:pt x="44037" y="74212"/>
                    <a:pt x="44156" y="73705"/>
                    <a:pt x="43784" y="73169"/>
                  </a:cubicBezTo>
                  <a:cubicBezTo>
                    <a:pt x="43575" y="72901"/>
                    <a:pt x="43322" y="72677"/>
                    <a:pt x="43039" y="72513"/>
                  </a:cubicBezTo>
                  <a:cubicBezTo>
                    <a:pt x="42339" y="72067"/>
                    <a:pt x="41639" y="71605"/>
                    <a:pt x="40924" y="71188"/>
                  </a:cubicBezTo>
                  <a:cubicBezTo>
                    <a:pt x="40536" y="71009"/>
                    <a:pt x="40298" y="70607"/>
                    <a:pt x="40328" y="70175"/>
                  </a:cubicBezTo>
                  <a:cubicBezTo>
                    <a:pt x="40223" y="66122"/>
                    <a:pt x="40119" y="64573"/>
                    <a:pt x="39955" y="60521"/>
                  </a:cubicBezTo>
                  <a:cubicBezTo>
                    <a:pt x="39821" y="57378"/>
                    <a:pt x="39672" y="57050"/>
                    <a:pt x="39315" y="53906"/>
                  </a:cubicBezTo>
                  <a:cubicBezTo>
                    <a:pt x="38942" y="50599"/>
                    <a:pt x="33341" y="36610"/>
                    <a:pt x="33356" y="35016"/>
                  </a:cubicBezTo>
                  <a:cubicBezTo>
                    <a:pt x="33371" y="33273"/>
                    <a:pt x="37795" y="27732"/>
                    <a:pt x="39717" y="24767"/>
                  </a:cubicBezTo>
                  <a:cubicBezTo>
                    <a:pt x="40968" y="22815"/>
                    <a:pt x="42056" y="20760"/>
                    <a:pt x="42979" y="18629"/>
                  </a:cubicBezTo>
                  <a:cubicBezTo>
                    <a:pt x="43560" y="17288"/>
                    <a:pt x="43933" y="15903"/>
                    <a:pt x="43590" y="14413"/>
                  </a:cubicBezTo>
                  <a:cubicBezTo>
                    <a:pt x="43456" y="13758"/>
                    <a:pt x="43203" y="13132"/>
                    <a:pt x="42831" y="12581"/>
                  </a:cubicBezTo>
                  <a:cubicBezTo>
                    <a:pt x="41594" y="10778"/>
                    <a:pt x="37348" y="7903"/>
                    <a:pt x="35620" y="6607"/>
                  </a:cubicBezTo>
                  <a:cubicBezTo>
                    <a:pt x="34205" y="5549"/>
                    <a:pt x="32760" y="4566"/>
                    <a:pt x="31344" y="3538"/>
                  </a:cubicBezTo>
                  <a:cubicBezTo>
                    <a:pt x="29736" y="2376"/>
                    <a:pt x="28097" y="1274"/>
                    <a:pt x="26220" y="529"/>
                  </a:cubicBezTo>
                  <a:cubicBezTo>
                    <a:pt x="25283" y="169"/>
                    <a:pt x="24369" y="0"/>
                    <a:pt x="23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 rot="-678866">
              <a:off x="3455746" y="3847931"/>
              <a:ext cx="51052" cy="93503"/>
            </a:xfrm>
            <a:custGeom>
              <a:avLst/>
              <a:gdLst/>
              <a:ahLst/>
              <a:cxnLst/>
              <a:rect l="l" t="t" r="r" b="b"/>
              <a:pathLst>
                <a:path w="2042" h="3740" extrusionOk="0">
                  <a:moveTo>
                    <a:pt x="1184" y="1"/>
                  </a:moveTo>
                  <a:cubicBezTo>
                    <a:pt x="881" y="1"/>
                    <a:pt x="588" y="216"/>
                    <a:pt x="388" y="640"/>
                  </a:cubicBezTo>
                  <a:cubicBezTo>
                    <a:pt x="90" y="1265"/>
                    <a:pt x="0" y="1981"/>
                    <a:pt x="149" y="2651"/>
                  </a:cubicBezTo>
                  <a:cubicBezTo>
                    <a:pt x="194" y="2830"/>
                    <a:pt x="239" y="2994"/>
                    <a:pt x="298" y="3157"/>
                  </a:cubicBezTo>
                  <a:cubicBezTo>
                    <a:pt x="416" y="3471"/>
                    <a:pt x="603" y="3740"/>
                    <a:pt x="919" y="3740"/>
                  </a:cubicBezTo>
                  <a:cubicBezTo>
                    <a:pt x="963" y="3740"/>
                    <a:pt x="1009" y="3734"/>
                    <a:pt x="1058" y="3724"/>
                  </a:cubicBezTo>
                  <a:cubicBezTo>
                    <a:pt x="1401" y="3664"/>
                    <a:pt x="1550" y="3351"/>
                    <a:pt x="1535" y="3008"/>
                  </a:cubicBezTo>
                  <a:cubicBezTo>
                    <a:pt x="1505" y="2413"/>
                    <a:pt x="1728" y="1906"/>
                    <a:pt x="1877" y="1370"/>
                  </a:cubicBezTo>
                  <a:cubicBezTo>
                    <a:pt x="2041" y="729"/>
                    <a:pt x="1892" y="282"/>
                    <a:pt x="1490" y="74"/>
                  </a:cubicBezTo>
                  <a:cubicBezTo>
                    <a:pt x="1389" y="25"/>
                    <a:pt x="1286" y="1"/>
                    <a:pt x="1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 rot="-678866">
              <a:off x="3477018" y="3794079"/>
              <a:ext cx="31326" cy="32476"/>
            </a:xfrm>
            <a:custGeom>
              <a:avLst/>
              <a:gdLst/>
              <a:ahLst/>
              <a:cxnLst/>
              <a:rect l="l" t="t" r="r" b="b"/>
              <a:pathLst>
                <a:path w="1253" h="1299" extrusionOk="0">
                  <a:moveTo>
                    <a:pt x="796" y="1"/>
                  </a:moveTo>
                  <a:cubicBezTo>
                    <a:pt x="784" y="1"/>
                    <a:pt x="773" y="1"/>
                    <a:pt x="761" y="2"/>
                  </a:cubicBezTo>
                  <a:cubicBezTo>
                    <a:pt x="344" y="61"/>
                    <a:pt x="16" y="419"/>
                    <a:pt x="1" y="866"/>
                  </a:cubicBezTo>
                  <a:cubicBezTo>
                    <a:pt x="15" y="1110"/>
                    <a:pt x="223" y="1299"/>
                    <a:pt x="465" y="1299"/>
                  </a:cubicBezTo>
                  <a:cubicBezTo>
                    <a:pt x="474" y="1299"/>
                    <a:pt x="483" y="1299"/>
                    <a:pt x="493" y="1298"/>
                  </a:cubicBezTo>
                  <a:cubicBezTo>
                    <a:pt x="925" y="1253"/>
                    <a:pt x="1252" y="896"/>
                    <a:pt x="1252" y="464"/>
                  </a:cubicBezTo>
                  <a:cubicBezTo>
                    <a:pt x="1224" y="164"/>
                    <a:pt x="1059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4080465" y="3123240"/>
              <a:ext cx="1769445" cy="1769445"/>
            </a:xfrm>
            <a:custGeom>
              <a:avLst/>
              <a:gdLst/>
              <a:ahLst/>
              <a:cxnLst/>
              <a:rect l="l" t="t" r="r" b="b"/>
              <a:pathLst>
                <a:path w="68723" h="68723" extrusionOk="0">
                  <a:moveTo>
                    <a:pt x="34369" y="1"/>
                  </a:moveTo>
                  <a:cubicBezTo>
                    <a:pt x="15389" y="1"/>
                    <a:pt x="0" y="15390"/>
                    <a:pt x="0" y="34354"/>
                  </a:cubicBezTo>
                  <a:cubicBezTo>
                    <a:pt x="0" y="53334"/>
                    <a:pt x="15389" y="68723"/>
                    <a:pt x="34369" y="68723"/>
                  </a:cubicBezTo>
                  <a:cubicBezTo>
                    <a:pt x="53333" y="68723"/>
                    <a:pt x="68722" y="53334"/>
                    <a:pt x="68722" y="34354"/>
                  </a:cubicBezTo>
                  <a:cubicBezTo>
                    <a:pt x="68722" y="15390"/>
                    <a:pt x="53333" y="1"/>
                    <a:pt x="34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4109996" y="3154315"/>
              <a:ext cx="1387018" cy="1639652"/>
            </a:xfrm>
            <a:custGeom>
              <a:avLst/>
              <a:gdLst/>
              <a:ahLst/>
              <a:cxnLst/>
              <a:rect l="l" t="t" r="r" b="b"/>
              <a:pathLst>
                <a:path w="53870" h="63682" extrusionOk="0">
                  <a:moveTo>
                    <a:pt x="33337" y="6064"/>
                  </a:moveTo>
                  <a:cubicBezTo>
                    <a:pt x="33496" y="6064"/>
                    <a:pt x="33657" y="6107"/>
                    <a:pt x="33803" y="6198"/>
                  </a:cubicBezTo>
                  <a:cubicBezTo>
                    <a:pt x="34130" y="6362"/>
                    <a:pt x="34369" y="6674"/>
                    <a:pt x="34428" y="7032"/>
                  </a:cubicBezTo>
                  <a:cubicBezTo>
                    <a:pt x="34503" y="7345"/>
                    <a:pt x="34533" y="7673"/>
                    <a:pt x="34488" y="8000"/>
                  </a:cubicBezTo>
                  <a:cubicBezTo>
                    <a:pt x="34413" y="8939"/>
                    <a:pt x="34801" y="9624"/>
                    <a:pt x="35605" y="10071"/>
                  </a:cubicBezTo>
                  <a:cubicBezTo>
                    <a:pt x="35799" y="10175"/>
                    <a:pt x="35978" y="10280"/>
                    <a:pt x="36142" y="10414"/>
                  </a:cubicBezTo>
                  <a:cubicBezTo>
                    <a:pt x="36484" y="10652"/>
                    <a:pt x="36499" y="11159"/>
                    <a:pt x="36157" y="11412"/>
                  </a:cubicBezTo>
                  <a:cubicBezTo>
                    <a:pt x="36000" y="11568"/>
                    <a:pt x="35776" y="11656"/>
                    <a:pt x="35553" y="11656"/>
                  </a:cubicBezTo>
                  <a:cubicBezTo>
                    <a:pt x="35521" y="11656"/>
                    <a:pt x="35488" y="11654"/>
                    <a:pt x="35456" y="11650"/>
                  </a:cubicBezTo>
                  <a:cubicBezTo>
                    <a:pt x="35188" y="11635"/>
                    <a:pt x="34935" y="11486"/>
                    <a:pt x="34682" y="11442"/>
                  </a:cubicBezTo>
                  <a:cubicBezTo>
                    <a:pt x="33907" y="11308"/>
                    <a:pt x="33356" y="10935"/>
                    <a:pt x="33132" y="10160"/>
                  </a:cubicBezTo>
                  <a:cubicBezTo>
                    <a:pt x="33132" y="10146"/>
                    <a:pt x="33117" y="10131"/>
                    <a:pt x="33117" y="10116"/>
                  </a:cubicBezTo>
                  <a:cubicBezTo>
                    <a:pt x="32939" y="9773"/>
                    <a:pt x="32700" y="9535"/>
                    <a:pt x="32298" y="9505"/>
                  </a:cubicBezTo>
                  <a:cubicBezTo>
                    <a:pt x="32179" y="9490"/>
                    <a:pt x="32060" y="9460"/>
                    <a:pt x="31940" y="9416"/>
                  </a:cubicBezTo>
                  <a:cubicBezTo>
                    <a:pt x="31479" y="9252"/>
                    <a:pt x="31359" y="8835"/>
                    <a:pt x="31702" y="8447"/>
                  </a:cubicBezTo>
                  <a:cubicBezTo>
                    <a:pt x="31747" y="8373"/>
                    <a:pt x="31806" y="8313"/>
                    <a:pt x="31881" y="8254"/>
                  </a:cubicBezTo>
                  <a:cubicBezTo>
                    <a:pt x="32164" y="8060"/>
                    <a:pt x="32328" y="7717"/>
                    <a:pt x="32313" y="7375"/>
                  </a:cubicBezTo>
                  <a:cubicBezTo>
                    <a:pt x="32313" y="7077"/>
                    <a:pt x="32402" y="6779"/>
                    <a:pt x="32566" y="6525"/>
                  </a:cubicBezTo>
                  <a:cubicBezTo>
                    <a:pt x="32724" y="6229"/>
                    <a:pt x="33026" y="6064"/>
                    <a:pt x="33337" y="6064"/>
                  </a:cubicBezTo>
                  <a:close/>
                  <a:moveTo>
                    <a:pt x="24336" y="14120"/>
                  </a:moveTo>
                  <a:cubicBezTo>
                    <a:pt x="24551" y="14120"/>
                    <a:pt x="24767" y="14184"/>
                    <a:pt x="24954" y="14317"/>
                  </a:cubicBezTo>
                  <a:cubicBezTo>
                    <a:pt x="25147" y="14443"/>
                    <a:pt x="25379" y="14506"/>
                    <a:pt x="25611" y="14506"/>
                  </a:cubicBezTo>
                  <a:cubicBezTo>
                    <a:pt x="25736" y="14506"/>
                    <a:pt x="25862" y="14487"/>
                    <a:pt x="25981" y="14451"/>
                  </a:cubicBezTo>
                  <a:cubicBezTo>
                    <a:pt x="26183" y="14387"/>
                    <a:pt x="26390" y="14357"/>
                    <a:pt x="26599" y="14357"/>
                  </a:cubicBezTo>
                  <a:cubicBezTo>
                    <a:pt x="26731" y="14357"/>
                    <a:pt x="26863" y="14368"/>
                    <a:pt x="26994" y="14391"/>
                  </a:cubicBezTo>
                  <a:cubicBezTo>
                    <a:pt x="27292" y="14436"/>
                    <a:pt x="27516" y="14660"/>
                    <a:pt x="27561" y="14957"/>
                  </a:cubicBezTo>
                  <a:cubicBezTo>
                    <a:pt x="27620" y="15136"/>
                    <a:pt x="27605" y="15345"/>
                    <a:pt x="27546" y="15524"/>
                  </a:cubicBezTo>
                  <a:cubicBezTo>
                    <a:pt x="27382" y="16060"/>
                    <a:pt x="27263" y="16596"/>
                    <a:pt x="27188" y="17147"/>
                  </a:cubicBezTo>
                  <a:cubicBezTo>
                    <a:pt x="27143" y="17430"/>
                    <a:pt x="27009" y="17699"/>
                    <a:pt x="26711" y="17803"/>
                  </a:cubicBezTo>
                  <a:cubicBezTo>
                    <a:pt x="26660" y="17818"/>
                    <a:pt x="26611" y="17825"/>
                    <a:pt x="26565" y="17825"/>
                  </a:cubicBezTo>
                  <a:cubicBezTo>
                    <a:pt x="26342" y="17825"/>
                    <a:pt x="26171" y="17665"/>
                    <a:pt x="26011" y="17505"/>
                  </a:cubicBezTo>
                  <a:cubicBezTo>
                    <a:pt x="25937" y="17445"/>
                    <a:pt x="25877" y="17386"/>
                    <a:pt x="25818" y="17326"/>
                  </a:cubicBezTo>
                  <a:cubicBezTo>
                    <a:pt x="25579" y="17088"/>
                    <a:pt x="25311" y="16879"/>
                    <a:pt x="24998" y="16700"/>
                  </a:cubicBezTo>
                  <a:cubicBezTo>
                    <a:pt x="24855" y="16611"/>
                    <a:pt x="24689" y="16564"/>
                    <a:pt x="24522" y="16564"/>
                  </a:cubicBezTo>
                  <a:cubicBezTo>
                    <a:pt x="24412" y="16564"/>
                    <a:pt x="24300" y="16585"/>
                    <a:pt x="24194" y="16626"/>
                  </a:cubicBezTo>
                  <a:cubicBezTo>
                    <a:pt x="23926" y="16730"/>
                    <a:pt x="23672" y="16849"/>
                    <a:pt x="23404" y="16969"/>
                  </a:cubicBezTo>
                  <a:cubicBezTo>
                    <a:pt x="22957" y="17177"/>
                    <a:pt x="22466" y="17296"/>
                    <a:pt x="21959" y="17341"/>
                  </a:cubicBezTo>
                  <a:cubicBezTo>
                    <a:pt x="21468" y="17296"/>
                    <a:pt x="21095" y="17013"/>
                    <a:pt x="21006" y="16626"/>
                  </a:cubicBezTo>
                  <a:cubicBezTo>
                    <a:pt x="20901" y="16254"/>
                    <a:pt x="21050" y="15911"/>
                    <a:pt x="21468" y="15658"/>
                  </a:cubicBezTo>
                  <a:lnTo>
                    <a:pt x="21453" y="15658"/>
                  </a:lnTo>
                  <a:cubicBezTo>
                    <a:pt x="21646" y="15509"/>
                    <a:pt x="21870" y="15404"/>
                    <a:pt x="22093" y="15345"/>
                  </a:cubicBezTo>
                  <a:cubicBezTo>
                    <a:pt x="22644" y="15226"/>
                    <a:pt x="23136" y="14943"/>
                    <a:pt x="23494" y="14525"/>
                  </a:cubicBezTo>
                  <a:cubicBezTo>
                    <a:pt x="23706" y="14259"/>
                    <a:pt x="24020" y="14120"/>
                    <a:pt x="24336" y="14120"/>
                  </a:cubicBezTo>
                  <a:close/>
                  <a:moveTo>
                    <a:pt x="24060" y="0"/>
                  </a:moveTo>
                  <a:lnTo>
                    <a:pt x="24060" y="0"/>
                  </a:lnTo>
                  <a:cubicBezTo>
                    <a:pt x="12633" y="1833"/>
                    <a:pt x="2369" y="11740"/>
                    <a:pt x="0" y="24358"/>
                  </a:cubicBezTo>
                  <a:cubicBezTo>
                    <a:pt x="373" y="25058"/>
                    <a:pt x="402" y="25877"/>
                    <a:pt x="224" y="26786"/>
                  </a:cubicBezTo>
                  <a:cubicBezTo>
                    <a:pt x="75" y="27516"/>
                    <a:pt x="45" y="28261"/>
                    <a:pt x="104" y="29021"/>
                  </a:cubicBezTo>
                  <a:cubicBezTo>
                    <a:pt x="119" y="29289"/>
                    <a:pt x="194" y="29542"/>
                    <a:pt x="313" y="29795"/>
                  </a:cubicBezTo>
                  <a:cubicBezTo>
                    <a:pt x="472" y="30131"/>
                    <a:pt x="805" y="30321"/>
                    <a:pt x="1142" y="30321"/>
                  </a:cubicBezTo>
                  <a:cubicBezTo>
                    <a:pt x="1344" y="30321"/>
                    <a:pt x="1546" y="30253"/>
                    <a:pt x="1713" y="30108"/>
                  </a:cubicBezTo>
                  <a:cubicBezTo>
                    <a:pt x="2071" y="29810"/>
                    <a:pt x="2339" y="29408"/>
                    <a:pt x="2473" y="28961"/>
                  </a:cubicBezTo>
                  <a:cubicBezTo>
                    <a:pt x="2697" y="28291"/>
                    <a:pt x="2875" y="27605"/>
                    <a:pt x="2980" y="26920"/>
                  </a:cubicBezTo>
                  <a:cubicBezTo>
                    <a:pt x="3099" y="26339"/>
                    <a:pt x="3307" y="25788"/>
                    <a:pt x="3605" y="25296"/>
                  </a:cubicBezTo>
                  <a:cubicBezTo>
                    <a:pt x="4231" y="24209"/>
                    <a:pt x="5259" y="23792"/>
                    <a:pt x="6421" y="23628"/>
                  </a:cubicBezTo>
                  <a:cubicBezTo>
                    <a:pt x="7122" y="23563"/>
                    <a:pt x="7822" y="23521"/>
                    <a:pt x="8532" y="23521"/>
                  </a:cubicBezTo>
                  <a:cubicBezTo>
                    <a:pt x="8638" y="23521"/>
                    <a:pt x="8743" y="23522"/>
                    <a:pt x="8849" y="23524"/>
                  </a:cubicBezTo>
                  <a:cubicBezTo>
                    <a:pt x="10697" y="23509"/>
                    <a:pt x="12544" y="23479"/>
                    <a:pt x="14391" y="23419"/>
                  </a:cubicBezTo>
                  <a:cubicBezTo>
                    <a:pt x="14431" y="23419"/>
                    <a:pt x="14472" y="23418"/>
                    <a:pt x="14512" y="23418"/>
                  </a:cubicBezTo>
                  <a:cubicBezTo>
                    <a:pt x="15275" y="23418"/>
                    <a:pt x="16023" y="23552"/>
                    <a:pt x="16730" y="23807"/>
                  </a:cubicBezTo>
                  <a:cubicBezTo>
                    <a:pt x="17028" y="23911"/>
                    <a:pt x="17386" y="24000"/>
                    <a:pt x="17415" y="24417"/>
                  </a:cubicBezTo>
                  <a:cubicBezTo>
                    <a:pt x="17490" y="24849"/>
                    <a:pt x="17311" y="25296"/>
                    <a:pt x="16954" y="25565"/>
                  </a:cubicBezTo>
                  <a:cubicBezTo>
                    <a:pt x="16670" y="25758"/>
                    <a:pt x="16328" y="25907"/>
                    <a:pt x="15970" y="25967"/>
                  </a:cubicBezTo>
                  <a:cubicBezTo>
                    <a:pt x="15479" y="26067"/>
                    <a:pt x="14979" y="26118"/>
                    <a:pt x="14470" y="26118"/>
                  </a:cubicBezTo>
                  <a:cubicBezTo>
                    <a:pt x="14301" y="26118"/>
                    <a:pt x="14130" y="26112"/>
                    <a:pt x="13959" y="26101"/>
                  </a:cubicBezTo>
                  <a:cubicBezTo>
                    <a:pt x="13021" y="26041"/>
                    <a:pt x="12052" y="25967"/>
                    <a:pt x="11114" y="25892"/>
                  </a:cubicBezTo>
                  <a:cubicBezTo>
                    <a:pt x="10998" y="25885"/>
                    <a:pt x="10882" y="25881"/>
                    <a:pt x="10765" y="25881"/>
                  </a:cubicBezTo>
                  <a:cubicBezTo>
                    <a:pt x="10430" y="25881"/>
                    <a:pt x="10093" y="25911"/>
                    <a:pt x="9773" y="25967"/>
                  </a:cubicBezTo>
                  <a:cubicBezTo>
                    <a:pt x="9103" y="26071"/>
                    <a:pt x="8536" y="26518"/>
                    <a:pt x="8283" y="27144"/>
                  </a:cubicBezTo>
                  <a:cubicBezTo>
                    <a:pt x="7941" y="27889"/>
                    <a:pt x="7851" y="28738"/>
                    <a:pt x="8030" y="29542"/>
                  </a:cubicBezTo>
                  <a:cubicBezTo>
                    <a:pt x="8227" y="30445"/>
                    <a:pt x="8866" y="30947"/>
                    <a:pt x="9768" y="30947"/>
                  </a:cubicBezTo>
                  <a:cubicBezTo>
                    <a:pt x="9819" y="30947"/>
                    <a:pt x="9870" y="30946"/>
                    <a:pt x="9922" y="30943"/>
                  </a:cubicBezTo>
                  <a:cubicBezTo>
                    <a:pt x="10831" y="30883"/>
                    <a:pt x="11486" y="30391"/>
                    <a:pt x="12052" y="29751"/>
                  </a:cubicBezTo>
                  <a:cubicBezTo>
                    <a:pt x="12306" y="29438"/>
                    <a:pt x="12529" y="29095"/>
                    <a:pt x="12723" y="28738"/>
                  </a:cubicBezTo>
                  <a:cubicBezTo>
                    <a:pt x="12832" y="28470"/>
                    <a:pt x="13101" y="28311"/>
                    <a:pt x="13383" y="28311"/>
                  </a:cubicBezTo>
                  <a:cubicBezTo>
                    <a:pt x="13446" y="28311"/>
                    <a:pt x="13509" y="28319"/>
                    <a:pt x="13572" y="28335"/>
                  </a:cubicBezTo>
                  <a:cubicBezTo>
                    <a:pt x="13885" y="28380"/>
                    <a:pt x="14183" y="28484"/>
                    <a:pt x="14466" y="28619"/>
                  </a:cubicBezTo>
                  <a:cubicBezTo>
                    <a:pt x="15657" y="29214"/>
                    <a:pt x="16909" y="29721"/>
                    <a:pt x="18190" y="30153"/>
                  </a:cubicBezTo>
                  <a:cubicBezTo>
                    <a:pt x="18488" y="30242"/>
                    <a:pt x="18771" y="30362"/>
                    <a:pt x="19054" y="30510"/>
                  </a:cubicBezTo>
                  <a:cubicBezTo>
                    <a:pt x="19590" y="30779"/>
                    <a:pt x="19695" y="31136"/>
                    <a:pt x="19337" y="31628"/>
                  </a:cubicBezTo>
                  <a:cubicBezTo>
                    <a:pt x="19054" y="32045"/>
                    <a:pt x="18697" y="32402"/>
                    <a:pt x="18279" y="32715"/>
                  </a:cubicBezTo>
                  <a:cubicBezTo>
                    <a:pt x="16924" y="33788"/>
                    <a:pt x="15300" y="34518"/>
                    <a:pt x="13587" y="34816"/>
                  </a:cubicBezTo>
                  <a:cubicBezTo>
                    <a:pt x="13319" y="34861"/>
                    <a:pt x="13065" y="34920"/>
                    <a:pt x="12812" y="35010"/>
                  </a:cubicBezTo>
                  <a:cubicBezTo>
                    <a:pt x="12097" y="35278"/>
                    <a:pt x="11754" y="35829"/>
                    <a:pt x="11844" y="36589"/>
                  </a:cubicBezTo>
                  <a:cubicBezTo>
                    <a:pt x="11918" y="37110"/>
                    <a:pt x="12097" y="37632"/>
                    <a:pt x="12365" y="38093"/>
                  </a:cubicBezTo>
                  <a:cubicBezTo>
                    <a:pt x="12797" y="38942"/>
                    <a:pt x="13304" y="39732"/>
                    <a:pt x="13721" y="40581"/>
                  </a:cubicBezTo>
                  <a:cubicBezTo>
                    <a:pt x="14525" y="42175"/>
                    <a:pt x="14987" y="43933"/>
                    <a:pt x="15076" y="45736"/>
                  </a:cubicBezTo>
                  <a:cubicBezTo>
                    <a:pt x="15076" y="45959"/>
                    <a:pt x="15106" y="46183"/>
                    <a:pt x="15136" y="46406"/>
                  </a:cubicBezTo>
                  <a:cubicBezTo>
                    <a:pt x="15240" y="47687"/>
                    <a:pt x="15866" y="48864"/>
                    <a:pt x="16864" y="49684"/>
                  </a:cubicBezTo>
                  <a:cubicBezTo>
                    <a:pt x="17132" y="49922"/>
                    <a:pt x="17400" y="50160"/>
                    <a:pt x="17654" y="50414"/>
                  </a:cubicBezTo>
                  <a:cubicBezTo>
                    <a:pt x="18011" y="50741"/>
                    <a:pt x="18220" y="51188"/>
                    <a:pt x="18250" y="51680"/>
                  </a:cubicBezTo>
                  <a:cubicBezTo>
                    <a:pt x="18294" y="52157"/>
                    <a:pt x="18265" y="52633"/>
                    <a:pt x="18175" y="53110"/>
                  </a:cubicBezTo>
                  <a:cubicBezTo>
                    <a:pt x="18101" y="53512"/>
                    <a:pt x="18056" y="53929"/>
                    <a:pt x="18056" y="54347"/>
                  </a:cubicBezTo>
                  <a:cubicBezTo>
                    <a:pt x="18041" y="55285"/>
                    <a:pt x="18428" y="55836"/>
                    <a:pt x="19322" y="56119"/>
                  </a:cubicBezTo>
                  <a:cubicBezTo>
                    <a:pt x="19590" y="56209"/>
                    <a:pt x="19873" y="56268"/>
                    <a:pt x="20142" y="56328"/>
                  </a:cubicBezTo>
                  <a:cubicBezTo>
                    <a:pt x="20440" y="56358"/>
                    <a:pt x="20663" y="56596"/>
                    <a:pt x="20708" y="56879"/>
                  </a:cubicBezTo>
                  <a:cubicBezTo>
                    <a:pt x="20767" y="57177"/>
                    <a:pt x="20782" y="57475"/>
                    <a:pt x="20767" y="57773"/>
                  </a:cubicBezTo>
                  <a:cubicBezTo>
                    <a:pt x="20723" y="58235"/>
                    <a:pt x="20693" y="58712"/>
                    <a:pt x="20678" y="59158"/>
                  </a:cubicBezTo>
                  <a:cubicBezTo>
                    <a:pt x="20648" y="59933"/>
                    <a:pt x="20857" y="60678"/>
                    <a:pt x="21304" y="61319"/>
                  </a:cubicBezTo>
                  <a:cubicBezTo>
                    <a:pt x="21482" y="61557"/>
                    <a:pt x="21691" y="61765"/>
                    <a:pt x="21944" y="61929"/>
                  </a:cubicBezTo>
                  <a:cubicBezTo>
                    <a:pt x="22156" y="62091"/>
                    <a:pt x="22403" y="62170"/>
                    <a:pt x="22648" y="62170"/>
                  </a:cubicBezTo>
                  <a:cubicBezTo>
                    <a:pt x="22990" y="62170"/>
                    <a:pt x="23327" y="62016"/>
                    <a:pt x="23553" y="61721"/>
                  </a:cubicBezTo>
                  <a:cubicBezTo>
                    <a:pt x="23881" y="61319"/>
                    <a:pt x="24089" y="60812"/>
                    <a:pt x="24119" y="60291"/>
                  </a:cubicBezTo>
                  <a:cubicBezTo>
                    <a:pt x="24134" y="60097"/>
                    <a:pt x="24134" y="59888"/>
                    <a:pt x="24164" y="59710"/>
                  </a:cubicBezTo>
                  <a:cubicBezTo>
                    <a:pt x="24209" y="59427"/>
                    <a:pt x="24313" y="59337"/>
                    <a:pt x="24581" y="59337"/>
                  </a:cubicBezTo>
                  <a:cubicBezTo>
                    <a:pt x="25311" y="59337"/>
                    <a:pt x="26041" y="59233"/>
                    <a:pt x="26741" y="59009"/>
                  </a:cubicBezTo>
                  <a:cubicBezTo>
                    <a:pt x="26831" y="58980"/>
                    <a:pt x="26920" y="58965"/>
                    <a:pt x="27009" y="58965"/>
                  </a:cubicBezTo>
                  <a:cubicBezTo>
                    <a:pt x="27054" y="58962"/>
                    <a:pt x="27096" y="58960"/>
                    <a:pt x="27134" y="58960"/>
                  </a:cubicBezTo>
                  <a:cubicBezTo>
                    <a:pt x="27505" y="58960"/>
                    <a:pt x="27588" y="59099"/>
                    <a:pt x="27561" y="59531"/>
                  </a:cubicBezTo>
                  <a:cubicBezTo>
                    <a:pt x="27546" y="60142"/>
                    <a:pt x="27471" y="60752"/>
                    <a:pt x="27382" y="61348"/>
                  </a:cubicBezTo>
                  <a:cubicBezTo>
                    <a:pt x="27322" y="61736"/>
                    <a:pt x="27337" y="62123"/>
                    <a:pt x="27412" y="62510"/>
                  </a:cubicBezTo>
                  <a:cubicBezTo>
                    <a:pt x="27569" y="63257"/>
                    <a:pt x="28049" y="63682"/>
                    <a:pt x="28750" y="63682"/>
                  </a:cubicBezTo>
                  <a:cubicBezTo>
                    <a:pt x="28846" y="63682"/>
                    <a:pt x="28946" y="63674"/>
                    <a:pt x="29050" y="63657"/>
                  </a:cubicBezTo>
                  <a:cubicBezTo>
                    <a:pt x="29602" y="63598"/>
                    <a:pt x="30093" y="63270"/>
                    <a:pt x="30376" y="62779"/>
                  </a:cubicBezTo>
                  <a:cubicBezTo>
                    <a:pt x="30600" y="62376"/>
                    <a:pt x="30749" y="61959"/>
                    <a:pt x="30823" y="61512"/>
                  </a:cubicBezTo>
                  <a:cubicBezTo>
                    <a:pt x="31062" y="60350"/>
                    <a:pt x="31494" y="59248"/>
                    <a:pt x="32134" y="58250"/>
                  </a:cubicBezTo>
                  <a:cubicBezTo>
                    <a:pt x="32805" y="57147"/>
                    <a:pt x="33147" y="55941"/>
                    <a:pt x="33356" y="54674"/>
                  </a:cubicBezTo>
                  <a:cubicBezTo>
                    <a:pt x="33579" y="53289"/>
                    <a:pt x="33505" y="51903"/>
                    <a:pt x="33490" y="50518"/>
                  </a:cubicBezTo>
                  <a:cubicBezTo>
                    <a:pt x="33475" y="49877"/>
                    <a:pt x="33400" y="49222"/>
                    <a:pt x="33445" y="48596"/>
                  </a:cubicBezTo>
                  <a:cubicBezTo>
                    <a:pt x="33520" y="47464"/>
                    <a:pt x="33758" y="46376"/>
                    <a:pt x="34518" y="45468"/>
                  </a:cubicBezTo>
                  <a:cubicBezTo>
                    <a:pt x="34890" y="45006"/>
                    <a:pt x="35233" y="44514"/>
                    <a:pt x="35575" y="44023"/>
                  </a:cubicBezTo>
                  <a:cubicBezTo>
                    <a:pt x="36305" y="43010"/>
                    <a:pt x="37259" y="42190"/>
                    <a:pt x="38361" y="41609"/>
                  </a:cubicBezTo>
                  <a:cubicBezTo>
                    <a:pt x="38953" y="41293"/>
                    <a:pt x="39607" y="41129"/>
                    <a:pt x="40267" y="41129"/>
                  </a:cubicBezTo>
                  <a:cubicBezTo>
                    <a:pt x="40322" y="41129"/>
                    <a:pt x="40377" y="41130"/>
                    <a:pt x="40432" y="41132"/>
                  </a:cubicBezTo>
                  <a:cubicBezTo>
                    <a:pt x="41162" y="41192"/>
                    <a:pt x="41892" y="41296"/>
                    <a:pt x="42607" y="41430"/>
                  </a:cubicBezTo>
                  <a:cubicBezTo>
                    <a:pt x="43150" y="41512"/>
                    <a:pt x="43693" y="41643"/>
                    <a:pt x="44259" y="41643"/>
                  </a:cubicBezTo>
                  <a:cubicBezTo>
                    <a:pt x="44314" y="41643"/>
                    <a:pt x="44369" y="41642"/>
                    <a:pt x="44425" y="41639"/>
                  </a:cubicBezTo>
                  <a:cubicBezTo>
                    <a:pt x="45065" y="41624"/>
                    <a:pt x="45706" y="41505"/>
                    <a:pt x="46302" y="41267"/>
                  </a:cubicBezTo>
                  <a:cubicBezTo>
                    <a:pt x="46417" y="41219"/>
                    <a:pt x="46500" y="41192"/>
                    <a:pt x="46560" y="41192"/>
                  </a:cubicBezTo>
                  <a:cubicBezTo>
                    <a:pt x="46672" y="41192"/>
                    <a:pt x="46710" y="41283"/>
                    <a:pt x="46749" y="41505"/>
                  </a:cubicBezTo>
                  <a:cubicBezTo>
                    <a:pt x="46823" y="41892"/>
                    <a:pt x="46868" y="42280"/>
                    <a:pt x="46913" y="42667"/>
                  </a:cubicBezTo>
                  <a:cubicBezTo>
                    <a:pt x="46942" y="43010"/>
                    <a:pt x="47047" y="43337"/>
                    <a:pt x="47210" y="43635"/>
                  </a:cubicBezTo>
                  <a:cubicBezTo>
                    <a:pt x="47417" y="44022"/>
                    <a:pt x="47824" y="44264"/>
                    <a:pt x="48249" y="44264"/>
                  </a:cubicBezTo>
                  <a:cubicBezTo>
                    <a:pt x="48315" y="44264"/>
                    <a:pt x="48381" y="44258"/>
                    <a:pt x="48447" y="44246"/>
                  </a:cubicBezTo>
                  <a:cubicBezTo>
                    <a:pt x="49564" y="44097"/>
                    <a:pt x="50399" y="43039"/>
                    <a:pt x="50309" y="41833"/>
                  </a:cubicBezTo>
                  <a:cubicBezTo>
                    <a:pt x="50294" y="41490"/>
                    <a:pt x="50220" y="41147"/>
                    <a:pt x="50175" y="40820"/>
                  </a:cubicBezTo>
                  <a:cubicBezTo>
                    <a:pt x="50145" y="40671"/>
                    <a:pt x="50116" y="40522"/>
                    <a:pt x="50101" y="40373"/>
                  </a:cubicBezTo>
                  <a:cubicBezTo>
                    <a:pt x="50071" y="39881"/>
                    <a:pt x="50175" y="39717"/>
                    <a:pt x="50637" y="39583"/>
                  </a:cubicBezTo>
                  <a:cubicBezTo>
                    <a:pt x="50935" y="39494"/>
                    <a:pt x="51248" y="39434"/>
                    <a:pt x="51546" y="39345"/>
                  </a:cubicBezTo>
                  <a:cubicBezTo>
                    <a:pt x="53229" y="38823"/>
                    <a:pt x="53840" y="37632"/>
                    <a:pt x="53289" y="35978"/>
                  </a:cubicBezTo>
                  <a:cubicBezTo>
                    <a:pt x="53289" y="35963"/>
                    <a:pt x="53274" y="35948"/>
                    <a:pt x="53274" y="35933"/>
                  </a:cubicBezTo>
                  <a:cubicBezTo>
                    <a:pt x="52842" y="34726"/>
                    <a:pt x="52797" y="34816"/>
                    <a:pt x="53289" y="33430"/>
                  </a:cubicBezTo>
                  <a:cubicBezTo>
                    <a:pt x="53438" y="33013"/>
                    <a:pt x="53572" y="32581"/>
                    <a:pt x="53661" y="32149"/>
                  </a:cubicBezTo>
                  <a:cubicBezTo>
                    <a:pt x="53870" y="30957"/>
                    <a:pt x="53587" y="29870"/>
                    <a:pt x="52961" y="28857"/>
                  </a:cubicBezTo>
                  <a:cubicBezTo>
                    <a:pt x="52484" y="28112"/>
                    <a:pt x="51888" y="27442"/>
                    <a:pt x="51203" y="26890"/>
                  </a:cubicBezTo>
                  <a:cubicBezTo>
                    <a:pt x="49996" y="25907"/>
                    <a:pt x="48834" y="24894"/>
                    <a:pt x="47717" y="23807"/>
                  </a:cubicBezTo>
                  <a:cubicBezTo>
                    <a:pt x="47464" y="23568"/>
                    <a:pt x="47225" y="23315"/>
                    <a:pt x="47002" y="23062"/>
                  </a:cubicBezTo>
                  <a:cubicBezTo>
                    <a:pt x="46257" y="22213"/>
                    <a:pt x="45616" y="21274"/>
                    <a:pt x="44678" y="20604"/>
                  </a:cubicBezTo>
                  <a:lnTo>
                    <a:pt x="44663" y="20604"/>
                  </a:lnTo>
                  <a:cubicBezTo>
                    <a:pt x="44499" y="20559"/>
                    <a:pt x="44350" y="20499"/>
                    <a:pt x="44216" y="20425"/>
                  </a:cubicBezTo>
                  <a:cubicBezTo>
                    <a:pt x="43635" y="20172"/>
                    <a:pt x="43024" y="20008"/>
                    <a:pt x="42399" y="19963"/>
                  </a:cubicBezTo>
                  <a:cubicBezTo>
                    <a:pt x="42257" y="19955"/>
                    <a:pt x="42116" y="19950"/>
                    <a:pt x="41975" y="19950"/>
                  </a:cubicBezTo>
                  <a:cubicBezTo>
                    <a:pt x="41119" y="19950"/>
                    <a:pt x="40270" y="20107"/>
                    <a:pt x="39464" y="20440"/>
                  </a:cubicBezTo>
                  <a:cubicBezTo>
                    <a:pt x="38629" y="20782"/>
                    <a:pt x="37810" y="21125"/>
                    <a:pt x="36976" y="21468"/>
                  </a:cubicBezTo>
                  <a:cubicBezTo>
                    <a:pt x="35590" y="22019"/>
                    <a:pt x="34205" y="22540"/>
                    <a:pt x="32715" y="22808"/>
                  </a:cubicBezTo>
                  <a:cubicBezTo>
                    <a:pt x="31723" y="22993"/>
                    <a:pt x="30730" y="23125"/>
                    <a:pt x="29737" y="23125"/>
                  </a:cubicBezTo>
                  <a:cubicBezTo>
                    <a:pt x="28883" y="23125"/>
                    <a:pt x="28028" y="23027"/>
                    <a:pt x="27173" y="22779"/>
                  </a:cubicBezTo>
                  <a:cubicBezTo>
                    <a:pt x="26697" y="22630"/>
                    <a:pt x="26190" y="22555"/>
                    <a:pt x="25684" y="22540"/>
                  </a:cubicBezTo>
                  <a:cubicBezTo>
                    <a:pt x="24656" y="22540"/>
                    <a:pt x="23821" y="22868"/>
                    <a:pt x="23211" y="23747"/>
                  </a:cubicBezTo>
                  <a:cubicBezTo>
                    <a:pt x="23002" y="24045"/>
                    <a:pt x="22808" y="24373"/>
                    <a:pt x="22630" y="24700"/>
                  </a:cubicBezTo>
                  <a:cubicBezTo>
                    <a:pt x="22421" y="25118"/>
                    <a:pt x="22242" y="25535"/>
                    <a:pt x="22034" y="25952"/>
                  </a:cubicBezTo>
                  <a:cubicBezTo>
                    <a:pt x="21885" y="26324"/>
                    <a:pt x="21631" y="26652"/>
                    <a:pt x="21289" y="26890"/>
                  </a:cubicBezTo>
                  <a:cubicBezTo>
                    <a:pt x="21123" y="27000"/>
                    <a:pt x="20959" y="27051"/>
                    <a:pt x="20811" y="27051"/>
                  </a:cubicBezTo>
                  <a:cubicBezTo>
                    <a:pt x="20493" y="27051"/>
                    <a:pt x="20242" y="26815"/>
                    <a:pt x="20171" y="26399"/>
                  </a:cubicBezTo>
                  <a:cubicBezTo>
                    <a:pt x="20127" y="26160"/>
                    <a:pt x="20142" y="25922"/>
                    <a:pt x="20216" y="25684"/>
                  </a:cubicBezTo>
                  <a:cubicBezTo>
                    <a:pt x="20425" y="24984"/>
                    <a:pt x="20812" y="24388"/>
                    <a:pt x="21199" y="23777"/>
                  </a:cubicBezTo>
                  <a:cubicBezTo>
                    <a:pt x="21706" y="22972"/>
                    <a:pt x="22138" y="22123"/>
                    <a:pt x="22466" y="21214"/>
                  </a:cubicBezTo>
                  <a:cubicBezTo>
                    <a:pt x="22630" y="20753"/>
                    <a:pt x="22868" y="20321"/>
                    <a:pt x="23196" y="19948"/>
                  </a:cubicBezTo>
                  <a:cubicBezTo>
                    <a:pt x="23349" y="19753"/>
                    <a:pt x="23581" y="19649"/>
                    <a:pt x="23818" y="19649"/>
                  </a:cubicBezTo>
                  <a:cubicBezTo>
                    <a:pt x="23834" y="19649"/>
                    <a:pt x="23850" y="19649"/>
                    <a:pt x="23866" y="19650"/>
                  </a:cubicBezTo>
                  <a:cubicBezTo>
                    <a:pt x="24268" y="19680"/>
                    <a:pt x="24656" y="19769"/>
                    <a:pt x="25028" y="19933"/>
                  </a:cubicBezTo>
                  <a:cubicBezTo>
                    <a:pt x="25419" y="20106"/>
                    <a:pt x="25799" y="20187"/>
                    <a:pt x="26169" y="20187"/>
                  </a:cubicBezTo>
                  <a:cubicBezTo>
                    <a:pt x="26788" y="20187"/>
                    <a:pt x="27380" y="19961"/>
                    <a:pt x="27948" y="19561"/>
                  </a:cubicBezTo>
                  <a:cubicBezTo>
                    <a:pt x="28335" y="19293"/>
                    <a:pt x="28663" y="18935"/>
                    <a:pt x="29035" y="18637"/>
                  </a:cubicBezTo>
                  <a:cubicBezTo>
                    <a:pt x="29199" y="18518"/>
                    <a:pt x="29333" y="18354"/>
                    <a:pt x="29557" y="18339"/>
                  </a:cubicBezTo>
                  <a:lnTo>
                    <a:pt x="29557" y="18339"/>
                  </a:lnTo>
                  <a:cubicBezTo>
                    <a:pt x="29587" y="18458"/>
                    <a:pt x="29587" y="18592"/>
                    <a:pt x="29542" y="18712"/>
                  </a:cubicBezTo>
                  <a:cubicBezTo>
                    <a:pt x="29497" y="18965"/>
                    <a:pt x="29512" y="19218"/>
                    <a:pt x="29542" y="19471"/>
                  </a:cubicBezTo>
                  <a:cubicBezTo>
                    <a:pt x="29603" y="19984"/>
                    <a:pt x="30034" y="20346"/>
                    <a:pt x="30515" y="20346"/>
                  </a:cubicBezTo>
                  <a:cubicBezTo>
                    <a:pt x="30621" y="20346"/>
                    <a:pt x="30730" y="20329"/>
                    <a:pt x="30838" y="20291"/>
                  </a:cubicBezTo>
                  <a:cubicBezTo>
                    <a:pt x="31076" y="20216"/>
                    <a:pt x="31300" y="20097"/>
                    <a:pt x="31494" y="19933"/>
                  </a:cubicBezTo>
                  <a:cubicBezTo>
                    <a:pt x="32373" y="19248"/>
                    <a:pt x="32879" y="18324"/>
                    <a:pt x="33177" y="17296"/>
                  </a:cubicBezTo>
                  <a:cubicBezTo>
                    <a:pt x="33505" y="16134"/>
                    <a:pt x="34324" y="15524"/>
                    <a:pt x="35367" y="15106"/>
                  </a:cubicBezTo>
                  <a:cubicBezTo>
                    <a:pt x="35536" y="15042"/>
                    <a:pt x="35716" y="14999"/>
                    <a:pt x="35897" y="14999"/>
                  </a:cubicBezTo>
                  <a:cubicBezTo>
                    <a:pt x="35924" y="14999"/>
                    <a:pt x="35951" y="15000"/>
                    <a:pt x="35978" y="15002"/>
                  </a:cubicBezTo>
                  <a:cubicBezTo>
                    <a:pt x="36261" y="15017"/>
                    <a:pt x="36350" y="15136"/>
                    <a:pt x="36305" y="15419"/>
                  </a:cubicBezTo>
                  <a:cubicBezTo>
                    <a:pt x="36246" y="15673"/>
                    <a:pt x="36127" y="15926"/>
                    <a:pt x="35978" y="16134"/>
                  </a:cubicBezTo>
                  <a:cubicBezTo>
                    <a:pt x="35680" y="16566"/>
                    <a:pt x="35382" y="16969"/>
                    <a:pt x="35039" y="17341"/>
                  </a:cubicBezTo>
                  <a:cubicBezTo>
                    <a:pt x="34741" y="17699"/>
                    <a:pt x="34503" y="18101"/>
                    <a:pt x="34354" y="18533"/>
                  </a:cubicBezTo>
                  <a:cubicBezTo>
                    <a:pt x="34160" y="19054"/>
                    <a:pt x="34443" y="19635"/>
                    <a:pt x="34965" y="19814"/>
                  </a:cubicBezTo>
                  <a:cubicBezTo>
                    <a:pt x="35153" y="19885"/>
                    <a:pt x="35351" y="19928"/>
                    <a:pt x="35551" y="19928"/>
                  </a:cubicBezTo>
                  <a:cubicBezTo>
                    <a:pt x="35604" y="19928"/>
                    <a:pt x="35657" y="19925"/>
                    <a:pt x="35710" y="19918"/>
                  </a:cubicBezTo>
                  <a:cubicBezTo>
                    <a:pt x="36112" y="19889"/>
                    <a:pt x="36499" y="19799"/>
                    <a:pt x="36886" y="19665"/>
                  </a:cubicBezTo>
                  <a:cubicBezTo>
                    <a:pt x="37512" y="19442"/>
                    <a:pt x="38138" y="19188"/>
                    <a:pt x="38749" y="18890"/>
                  </a:cubicBezTo>
                  <a:cubicBezTo>
                    <a:pt x="39223" y="18676"/>
                    <a:pt x="39733" y="18568"/>
                    <a:pt x="40244" y="18568"/>
                  </a:cubicBezTo>
                  <a:cubicBezTo>
                    <a:pt x="40727" y="18568"/>
                    <a:pt x="41212" y="18665"/>
                    <a:pt x="41669" y="18861"/>
                  </a:cubicBezTo>
                  <a:cubicBezTo>
                    <a:pt x="42741" y="19308"/>
                    <a:pt x="43739" y="19889"/>
                    <a:pt x="44678" y="20604"/>
                  </a:cubicBezTo>
                  <a:lnTo>
                    <a:pt x="44693" y="20604"/>
                  </a:lnTo>
                  <a:cubicBezTo>
                    <a:pt x="44976" y="20738"/>
                    <a:pt x="45259" y="20872"/>
                    <a:pt x="45527" y="20991"/>
                  </a:cubicBezTo>
                  <a:cubicBezTo>
                    <a:pt x="45784" y="21114"/>
                    <a:pt x="46070" y="21181"/>
                    <a:pt x="46359" y="21181"/>
                  </a:cubicBezTo>
                  <a:cubicBezTo>
                    <a:pt x="46489" y="21181"/>
                    <a:pt x="46620" y="21168"/>
                    <a:pt x="46749" y="21140"/>
                  </a:cubicBezTo>
                  <a:cubicBezTo>
                    <a:pt x="47479" y="21021"/>
                    <a:pt x="47926" y="20276"/>
                    <a:pt x="47687" y="19576"/>
                  </a:cubicBezTo>
                  <a:cubicBezTo>
                    <a:pt x="47657" y="19516"/>
                    <a:pt x="47643" y="19442"/>
                    <a:pt x="47598" y="19367"/>
                  </a:cubicBezTo>
                  <a:cubicBezTo>
                    <a:pt x="47404" y="18995"/>
                    <a:pt x="47359" y="18563"/>
                    <a:pt x="47464" y="18160"/>
                  </a:cubicBezTo>
                  <a:cubicBezTo>
                    <a:pt x="47628" y="17490"/>
                    <a:pt x="47374" y="16939"/>
                    <a:pt x="46838" y="16507"/>
                  </a:cubicBezTo>
                  <a:cubicBezTo>
                    <a:pt x="46376" y="16134"/>
                    <a:pt x="45840" y="15881"/>
                    <a:pt x="45274" y="15762"/>
                  </a:cubicBezTo>
                  <a:cubicBezTo>
                    <a:pt x="44886" y="15673"/>
                    <a:pt x="44514" y="15553"/>
                    <a:pt x="44156" y="15404"/>
                  </a:cubicBezTo>
                  <a:cubicBezTo>
                    <a:pt x="43799" y="15270"/>
                    <a:pt x="43561" y="14898"/>
                    <a:pt x="43605" y="14511"/>
                  </a:cubicBezTo>
                  <a:cubicBezTo>
                    <a:pt x="43605" y="14332"/>
                    <a:pt x="43635" y="14123"/>
                    <a:pt x="43650" y="13930"/>
                  </a:cubicBezTo>
                  <a:cubicBezTo>
                    <a:pt x="43695" y="13080"/>
                    <a:pt x="43307" y="12470"/>
                    <a:pt x="42562" y="12067"/>
                  </a:cubicBezTo>
                  <a:cubicBezTo>
                    <a:pt x="42220" y="11889"/>
                    <a:pt x="41847" y="11769"/>
                    <a:pt x="41460" y="11695"/>
                  </a:cubicBezTo>
                  <a:cubicBezTo>
                    <a:pt x="41400" y="11695"/>
                    <a:pt x="41341" y="11680"/>
                    <a:pt x="41281" y="11680"/>
                  </a:cubicBezTo>
                  <a:cubicBezTo>
                    <a:pt x="40030" y="11397"/>
                    <a:pt x="40000" y="11442"/>
                    <a:pt x="39479" y="10309"/>
                  </a:cubicBezTo>
                  <a:cubicBezTo>
                    <a:pt x="39255" y="9788"/>
                    <a:pt x="38853" y="9356"/>
                    <a:pt x="38361" y="9073"/>
                  </a:cubicBezTo>
                  <a:cubicBezTo>
                    <a:pt x="38019" y="8894"/>
                    <a:pt x="37676" y="8701"/>
                    <a:pt x="37348" y="8492"/>
                  </a:cubicBezTo>
                  <a:cubicBezTo>
                    <a:pt x="36991" y="8268"/>
                    <a:pt x="36961" y="8120"/>
                    <a:pt x="37184" y="7762"/>
                  </a:cubicBezTo>
                  <a:cubicBezTo>
                    <a:pt x="37319" y="7568"/>
                    <a:pt x="37453" y="7375"/>
                    <a:pt x="37572" y="7166"/>
                  </a:cubicBezTo>
                  <a:cubicBezTo>
                    <a:pt x="38063" y="6257"/>
                    <a:pt x="37840" y="5349"/>
                    <a:pt x="36991" y="4768"/>
                  </a:cubicBezTo>
                  <a:cubicBezTo>
                    <a:pt x="36648" y="4544"/>
                    <a:pt x="36291" y="4365"/>
                    <a:pt x="35903" y="4246"/>
                  </a:cubicBezTo>
                  <a:cubicBezTo>
                    <a:pt x="34741" y="3859"/>
                    <a:pt x="33594" y="3412"/>
                    <a:pt x="32477" y="2905"/>
                  </a:cubicBezTo>
                  <a:cubicBezTo>
                    <a:pt x="32104" y="2712"/>
                    <a:pt x="31702" y="2607"/>
                    <a:pt x="31270" y="2607"/>
                  </a:cubicBezTo>
                  <a:cubicBezTo>
                    <a:pt x="31249" y="2607"/>
                    <a:pt x="31229" y="2607"/>
                    <a:pt x="31208" y="2607"/>
                  </a:cubicBezTo>
                  <a:cubicBezTo>
                    <a:pt x="30082" y="2607"/>
                    <a:pt x="29365" y="3403"/>
                    <a:pt x="29467" y="4544"/>
                  </a:cubicBezTo>
                  <a:cubicBezTo>
                    <a:pt x="29467" y="4604"/>
                    <a:pt x="29497" y="4663"/>
                    <a:pt x="29497" y="4708"/>
                  </a:cubicBezTo>
                  <a:cubicBezTo>
                    <a:pt x="29509" y="4962"/>
                    <a:pt x="29463" y="5049"/>
                    <a:pt x="29278" y="5049"/>
                  </a:cubicBezTo>
                  <a:cubicBezTo>
                    <a:pt x="29234" y="5049"/>
                    <a:pt x="29184" y="5044"/>
                    <a:pt x="29125" y="5036"/>
                  </a:cubicBezTo>
                  <a:cubicBezTo>
                    <a:pt x="28574" y="4946"/>
                    <a:pt x="28067" y="4663"/>
                    <a:pt x="27710" y="4231"/>
                  </a:cubicBezTo>
                  <a:cubicBezTo>
                    <a:pt x="27427" y="3904"/>
                    <a:pt x="27129" y="3591"/>
                    <a:pt x="26816" y="3293"/>
                  </a:cubicBezTo>
                  <a:cubicBezTo>
                    <a:pt x="26171" y="2688"/>
                    <a:pt x="25411" y="2478"/>
                    <a:pt x="24575" y="2478"/>
                  </a:cubicBezTo>
                  <a:cubicBezTo>
                    <a:pt x="24464" y="2478"/>
                    <a:pt x="24352" y="2481"/>
                    <a:pt x="24238" y="2488"/>
                  </a:cubicBezTo>
                  <a:cubicBezTo>
                    <a:pt x="24158" y="2494"/>
                    <a:pt x="24090" y="2498"/>
                    <a:pt x="24035" y="2498"/>
                  </a:cubicBezTo>
                  <a:cubicBezTo>
                    <a:pt x="23793" y="2498"/>
                    <a:pt x="23773" y="2422"/>
                    <a:pt x="23821" y="2071"/>
                  </a:cubicBezTo>
                  <a:cubicBezTo>
                    <a:pt x="23866" y="1669"/>
                    <a:pt x="23940" y="1267"/>
                    <a:pt x="24030" y="879"/>
                  </a:cubicBezTo>
                  <a:cubicBezTo>
                    <a:pt x="24089" y="581"/>
                    <a:pt x="24104" y="283"/>
                    <a:pt x="24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5410231" y="4171393"/>
              <a:ext cx="423495" cy="556687"/>
            </a:xfrm>
            <a:custGeom>
              <a:avLst/>
              <a:gdLst/>
              <a:ahLst/>
              <a:cxnLst/>
              <a:rect l="l" t="t" r="r" b="b"/>
              <a:pathLst>
                <a:path w="16448" h="21621" extrusionOk="0">
                  <a:moveTo>
                    <a:pt x="15413" y="0"/>
                  </a:moveTo>
                  <a:cubicBezTo>
                    <a:pt x="14727" y="0"/>
                    <a:pt x="14231" y="312"/>
                    <a:pt x="13826" y="898"/>
                  </a:cubicBezTo>
                  <a:cubicBezTo>
                    <a:pt x="13394" y="1539"/>
                    <a:pt x="13215" y="2254"/>
                    <a:pt x="13036" y="2984"/>
                  </a:cubicBezTo>
                  <a:cubicBezTo>
                    <a:pt x="12947" y="3401"/>
                    <a:pt x="12857" y="3803"/>
                    <a:pt x="12768" y="4206"/>
                  </a:cubicBezTo>
                  <a:cubicBezTo>
                    <a:pt x="12396" y="5725"/>
                    <a:pt x="11472" y="6738"/>
                    <a:pt x="10072" y="7349"/>
                  </a:cubicBezTo>
                  <a:cubicBezTo>
                    <a:pt x="9178" y="7722"/>
                    <a:pt x="8269" y="8064"/>
                    <a:pt x="7360" y="8437"/>
                  </a:cubicBezTo>
                  <a:cubicBezTo>
                    <a:pt x="5722" y="9107"/>
                    <a:pt x="4127" y="9926"/>
                    <a:pt x="2519" y="10671"/>
                  </a:cubicBezTo>
                  <a:cubicBezTo>
                    <a:pt x="2206" y="10805"/>
                    <a:pt x="1923" y="10984"/>
                    <a:pt x="1654" y="11208"/>
                  </a:cubicBezTo>
                  <a:cubicBezTo>
                    <a:pt x="1148" y="11595"/>
                    <a:pt x="969" y="12265"/>
                    <a:pt x="1193" y="12861"/>
                  </a:cubicBezTo>
                  <a:cubicBezTo>
                    <a:pt x="1371" y="13353"/>
                    <a:pt x="1640" y="13815"/>
                    <a:pt x="1997" y="14202"/>
                  </a:cubicBezTo>
                  <a:cubicBezTo>
                    <a:pt x="2206" y="14455"/>
                    <a:pt x="2429" y="14694"/>
                    <a:pt x="2623" y="14962"/>
                  </a:cubicBezTo>
                  <a:cubicBezTo>
                    <a:pt x="2951" y="15349"/>
                    <a:pt x="3010" y="15885"/>
                    <a:pt x="2772" y="16347"/>
                  </a:cubicBezTo>
                  <a:cubicBezTo>
                    <a:pt x="2519" y="16869"/>
                    <a:pt x="2131" y="17316"/>
                    <a:pt x="1654" y="17658"/>
                  </a:cubicBezTo>
                  <a:cubicBezTo>
                    <a:pt x="1416" y="17822"/>
                    <a:pt x="1163" y="17986"/>
                    <a:pt x="924" y="18180"/>
                  </a:cubicBezTo>
                  <a:cubicBezTo>
                    <a:pt x="16" y="18820"/>
                    <a:pt x="1" y="20161"/>
                    <a:pt x="895" y="20831"/>
                  </a:cubicBezTo>
                  <a:cubicBezTo>
                    <a:pt x="1133" y="21010"/>
                    <a:pt x="1386" y="21159"/>
                    <a:pt x="1684" y="21248"/>
                  </a:cubicBezTo>
                  <a:cubicBezTo>
                    <a:pt x="1863" y="21323"/>
                    <a:pt x="2042" y="21368"/>
                    <a:pt x="2235" y="21442"/>
                  </a:cubicBezTo>
                  <a:cubicBezTo>
                    <a:pt x="2399" y="21487"/>
                    <a:pt x="2548" y="21546"/>
                    <a:pt x="2682" y="21621"/>
                  </a:cubicBezTo>
                  <a:cubicBezTo>
                    <a:pt x="10116" y="17345"/>
                    <a:pt x="15852" y="8645"/>
                    <a:pt x="16448" y="243"/>
                  </a:cubicBezTo>
                  <a:lnTo>
                    <a:pt x="16388" y="213"/>
                  </a:lnTo>
                  <a:cubicBezTo>
                    <a:pt x="16120" y="109"/>
                    <a:pt x="15837" y="34"/>
                    <a:pt x="15554" y="5"/>
                  </a:cubicBezTo>
                  <a:cubicBezTo>
                    <a:pt x="15506" y="2"/>
                    <a:pt x="15459" y="0"/>
                    <a:pt x="15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5440535" y="3317701"/>
              <a:ext cx="406630" cy="616884"/>
            </a:xfrm>
            <a:custGeom>
              <a:avLst/>
              <a:gdLst/>
              <a:ahLst/>
              <a:cxnLst/>
              <a:rect l="l" t="t" r="r" b="b"/>
              <a:pathLst>
                <a:path w="15793" h="23959" extrusionOk="0">
                  <a:moveTo>
                    <a:pt x="3025" y="1"/>
                  </a:moveTo>
                  <a:cubicBezTo>
                    <a:pt x="2950" y="16"/>
                    <a:pt x="2876" y="30"/>
                    <a:pt x="2801" y="60"/>
                  </a:cubicBezTo>
                  <a:cubicBezTo>
                    <a:pt x="2310" y="209"/>
                    <a:pt x="1833" y="388"/>
                    <a:pt x="1386" y="612"/>
                  </a:cubicBezTo>
                  <a:cubicBezTo>
                    <a:pt x="954" y="835"/>
                    <a:pt x="597" y="1178"/>
                    <a:pt x="358" y="1595"/>
                  </a:cubicBezTo>
                  <a:cubicBezTo>
                    <a:pt x="1" y="2250"/>
                    <a:pt x="75" y="3040"/>
                    <a:pt x="552" y="3621"/>
                  </a:cubicBezTo>
                  <a:cubicBezTo>
                    <a:pt x="790" y="3919"/>
                    <a:pt x="1088" y="4172"/>
                    <a:pt x="1431" y="4366"/>
                  </a:cubicBezTo>
                  <a:cubicBezTo>
                    <a:pt x="2191" y="4828"/>
                    <a:pt x="3010" y="5140"/>
                    <a:pt x="3829" y="5498"/>
                  </a:cubicBezTo>
                  <a:cubicBezTo>
                    <a:pt x="5528" y="6258"/>
                    <a:pt x="7092" y="7315"/>
                    <a:pt x="8448" y="8611"/>
                  </a:cubicBezTo>
                  <a:cubicBezTo>
                    <a:pt x="8790" y="8924"/>
                    <a:pt x="9088" y="9282"/>
                    <a:pt x="9327" y="9669"/>
                  </a:cubicBezTo>
                  <a:cubicBezTo>
                    <a:pt x="9461" y="9878"/>
                    <a:pt x="9550" y="10101"/>
                    <a:pt x="9595" y="10340"/>
                  </a:cubicBezTo>
                  <a:cubicBezTo>
                    <a:pt x="9610" y="10444"/>
                    <a:pt x="9625" y="10593"/>
                    <a:pt x="9505" y="10652"/>
                  </a:cubicBezTo>
                  <a:cubicBezTo>
                    <a:pt x="9481" y="10665"/>
                    <a:pt x="9458" y="10670"/>
                    <a:pt x="9437" y="10670"/>
                  </a:cubicBezTo>
                  <a:cubicBezTo>
                    <a:pt x="9355" y="10670"/>
                    <a:pt x="9296" y="10592"/>
                    <a:pt x="9237" y="10533"/>
                  </a:cubicBezTo>
                  <a:cubicBezTo>
                    <a:pt x="9014" y="10325"/>
                    <a:pt x="8820" y="10071"/>
                    <a:pt x="8656" y="9788"/>
                  </a:cubicBezTo>
                  <a:cubicBezTo>
                    <a:pt x="8507" y="9520"/>
                    <a:pt x="8358" y="9237"/>
                    <a:pt x="8194" y="8969"/>
                  </a:cubicBezTo>
                  <a:cubicBezTo>
                    <a:pt x="7941" y="8537"/>
                    <a:pt x="7584" y="8194"/>
                    <a:pt x="7137" y="7971"/>
                  </a:cubicBezTo>
                  <a:cubicBezTo>
                    <a:pt x="6881" y="7849"/>
                    <a:pt x="6609" y="7784"/>
                    <a:pt x="6333" y="7784"/>
                  </a:cubicBezTo>
                  <a:cubicBezTo>
                    <a:pt x="6238" y="7784"/>
                    <a:pt x="6144" y="7792"/>
                    <a:pt x="6049" y="7807"/>
                  </a:cubicBezTo>
                  <a:cubicBezTo>
                    <a:pt x="5558" y="7867"/>
                    <a:pt x="5230" y="8358"/>
                    <a:pt x="5364" y="8835"/>
                  </a:cubicBezTo>
                  <a:cubicBezTo>
                    <a:pt x="5438" y="9163"/>
                    <a:pt x="5558" y="9461"/>
                    <a:pt x="5736" y="9744"/>
                  </a:cubicBezTo>
                  <a:cubicBezTo>
                    <a:pt x="6109" y="10354"/>
                    <a:pt x="6317" y="11055"/>
                    <a:pt x="6362" y="11785"/>
                  </a:cubicBezTo>
                  <a:cubicBezTo>
                    <a:pt x="6407" y="12366"/>
                    <a:pt x="6526" y="12932"/>
                    <a:pt x="6690" y="13498"/>
                  </a:cubicBezTo>
                  <a:cubicBezTo>
                    <a:pt x="6839" y="14034"/>
                    <a:pt x="7107" y="14526"/>
                    <a:pt x="7479" y="14928"/>
                  </a:cubicBezTo>
                  <a:cubicBezTo>
                    <a:pt x="7554" y="15017"/>
                    <a:pt x="7643" y="15107"/>
                    <a:pt x="7733" y="15181"/>
                  </a:cubicBezTo>
                  <a:cubicBezTo>
                    <a:pt x="7895" y="15300"/>
                    <a:pt x="8050" y="15358"/>
                    <a:pt x="8188" y="15358"/>
                  </a:cubicBezTo>
                  <a:cubicBezTo>
                    <a:pt x="8430" y="15358"/>
                    <a:pt x="8621" y="15180"/>
                    <a:pt x="8716" y="14839"/>
                  </a:cubicBezTo>
                  <a:cubicBezTo>
                    <a:pt x="8775" y="14570"/>
                    <a:pt x="8790" y="14287"/>
                    <a:pt x="8775" y="14004"/>
                  </a:cubicBezTo>
                  <a:cubicBezTo>
                    <a:pt x="8775" y="13726"/>
                    <a:pt x="8822" y="13600"/>
                    <a:pt x="8963" y="13600"/>
                  </a:cubicBezTo>
                  <a:cubicBezTo>
                    <a:pt x="9034" y="13600"/>
                    <a:pt x="9128" y="13632"/>
                    <a:pt x="9252" y="13692"/>
                  </a:cubicBezTo>
                  <a:cubicBezTo>
                    <a:pt x="9952" y="14019"/>
                    <a:pt x="10265" y="14630"/>
                    <a:pt x="10086" y="15375"/>
                  </a:cubicBezTo>
                  <a:cubicBezTo>
                    <a:pt x="10012" y="15747"/>
                    <a:pt x="9923" y="16135"/>
                    <a:pt x="9833" y="16507"/>
                  </a:cubicBezTo>
                  <a:cubicBezTo>
                    <a:pt x="9744" y="16835"/>
                    <a:pt x="9744" y="17192"/>
                    <a:pt x="9803" y="17535"/>
                  </a:cubicBezTo>
                  <a:cubicBezTo>
                    <a:pt x="9848" y="17699"/>
                    <a:pt x="9908" y="17878"/>
                    <a:pt x="10012" y="18027"/>
                  </a:cubicBezTo>
                  <a:cubicBezTo>
                    <a:pt x="10156" y="18243"/>
                    <a:pt x="10393" y="18361"/>
                    <a:pt x="10634" y="18361"/>
                  </a:cubicBezTo>
                  <a:cubicBezTo>
                    <a:pt x="10791" y="18361"/>
                    <a:pt x="10949" y="18311"/>
                    <a:pt x="11085" y="18205"/>
                  </a:cubicBezTo>
                  <a:cubicBezTo>
                    <a:pt x="11219" y="18101"/>
                    <a:pt x="11353" y="17967"/>
                    <a:pt x="11472" y="17848"/>
                  </a:cubicBezTo>
                  <a:cubicBezTo>
                    <a:pt x="11561" y="17744"/>
                    <a:pt x="11651" y="17639"/>
                    <a:pt x="11755" y="17550"/>
                  </a:cubicBezTo>
                  <a:cubicBezTo>
                    <a:pt x="11887" y="17444"/>
                    <a:pt x="12018" y="17393"/>
                    <a:pt x="12134" y="17393"/>
                  </a:cubicBezTo>
                  <a:cubicBezTo>
                    <a:pt x="12344" y="17393"/>
                    <a:pt x="12506" y="17561"/>
                    <a:pt x="12544" y="17878"/>
                  </a:cubicBezTo>
                  <a:cubicBezTo>
                    <a:pt x="12559" y="18235"/>
                    <a:pt x="12544" y="18593"/>
                    <a:pt x="12500" y="18965"/>
                  </a:cubicBezTo>
                  <a:cubicBezTo>
                    <a:pt x="12410" y="19829"/>
                    <a:pt x="12455" y="20708"/>
                    <a:pt x="12649" y="21572"/>
                  </a:cubicBezTo>
                  <a:cubicBezTo>
                    <a:pt x="12857" y="22615"/>
                    <a:pt x="13632" y="23464"/>
                    <a:pt x="14660" y="23792"/>
                  </a:cubicBezTo>
                  <a:cubicBezTo>
                    <a:pt x="14981" y="23899"/>
                    <a:pt x="15327" y="23958"/>
                    <a:pt x="15675" y="23958"/>
                  </a:cubicBezTo>
                  <a:cubicBezTo>
                    <a:pt x="15714" y="23958"/>
                    <a:pt x="15753" y="23957"/>
                    <a:pt x="15792" y="23956"/>
                  </a:cubicBezTo>
                  <a:cubicBezTo>
                    <a:pt x="15777" y="14794"/>
                    <a:pt x="11263" y="5274"/>
                    <a:pt x="3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5186239" y="4026133"/>
              <a:ext cx="227093" cy="201011"/>
            </a:xfrm>
            <a:custGeom>
              <a:avLst/>
              <a:gdLst/>
              <a:ahLst/>
              <a:cxnLst/>
              <a:rect l="l" t="t" r="r" b="b"/>
              <a:pathLst>
                <a:path w="8820" h="7807" extrusionOk="0">
                  <a:moveTo>
                    <a:pt x="418" y="7017"/>
                  </a:moveTo>
                  <a:cubicBezTo>
                    <a:pt x="1505" y="7807"/>
                    <a:pt x="2146" y="5334"/>
                    <a:pt x="2533" y="4455"/>
                  </a:cubicBezTo>
                  <a:cubicBezTo>
                    <a:pt x="2831" y="3770"/>
                    <a:pt x="3531" y="2026"/>
                    <a:pt x="4276" y="1922"/>
                  </a:cubicBezTo>
                  <a:cubicBezTo>
                    <a:pt x="5557" y="1729"/>
                    <a:pt x="6094" y="3293"/>
                    <a:pt x="6481" y="4321"/>
                  </a:cubicBezTo>
                  <a:cubicBezTo>
                    <a:pt x="6705" y="4872"/>
                    <a:pt x="7047" y="7017"/>
                    <a:pt x="7792" y="7002"/>
                  </a:cubicBezTo>
                  <a:cubicBezTo>
                    <a:pt x="8820" y="6987"/>
                    <a:pt x="8165" y="3993"/>
                    <a:pt x="7986" y="3397"/>
                  </a:cubicBezTo>
                  <a:cubicBezTo>
                    <a:pt x="7613" y="2190"/>
                    <a:pt x="6541" y="567"/>
                    <a:pt x="5096" y="239"/>
                  </a:cubicBezTo>
                  <a:cubicBezTo>
                    <a:pt x="4172" y="0"/>
                    <a:pt x="3204" y="224"/>
                    <a:pt x="2489" y="850"/>
                  </a:cubicBezTo>
                  <a:cubicBezTo>
                    <a:pt x="1431" y="1699"/>
                    <a:pt x="746" y="3233"/>
                    <a:pt x="358" y="5244"/>
                  </a:cubicBezTo>
                  <a:cubicBezTo>
                    <a:pt x="224" y="5885"/>
                    <a:pt x="1" y="6719"/>
                    <a:pt x="418" y="7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4530354" y="3942896"/>
              <a:ext cx="227865" cy="217901"/>
            </a:xfrm>
            <a:custGeom>
              <a:avLst/>
              <a:gdLst/>
              <a:ahLst/>
              <a:cxnLst/>
              <a:rect l="l" t="t" r="r" b="b"/>
              <a:pathLst>
                <a:path w="8850" h="8463" extrusionOk="0">
                  <a:moveTo>
                    <a:pt x="7971" y="8075"/>
                  </a:moveTo>
                  <a:cubicBezTo>
                    <a:pt x="6690" y="8462"/>
                    <a:pt x="6854" y="5915"/>
                    <a:pt x="6764" y="4962"/>
                  </a:cubicBezTo>
                  <a:cubicBezTo>
                    <a:pt x="6690" y="4217"/>
                    <a:pt x="6571" y="2340"/>
                    <a:pt x="5915" y="2012"/>
                  </a:cubicBezTo>
                  <a:cubicBezTo>
                    <a:pt x="4753" y="1431"/>
                    <a:pt x="3755" y="2742"/>
                    <a:pt x="3055" y="3591"/>
                  </a:cubicBezTo>
                  <a:cubicBezTo>
                    <a:pt x="2682" y="4053"/>
                    <a:pt x="1684" y="5975"/>
                    <a:pt x="984" y="5736"/>
                  </a:cubicBezTo>
                  <a:cubicBezTo>
                    <a:pt x="1" y="5394"/>
                    <a:pt x="1565" y="2757"/>
                    <a:pt x="1923" y="2250"/>
                  </a:cubicBezTo>
                  <a:cubicBezTo>
                    <a:pt x="2668" y="1207"/>
                    <a:pt x="4172" y="1"/>
                    <a:pt x="5662" y="150"/>
                  </a:cubicBezTo>
                  <a:cubicBezTo>
                    <a:pt x="6600" y="209"/>
                    <a:pt x="7450" y="731"/>
                    <a:pt x="7956" y="1535"/>
                  </a:cubicBezTo>
                  <a:cubicBezTo>
                    <a:pt x="8671" y="2682"/>
                    <a:pt x="8850" y="4351"/>
                    <a:pt x="8582" y="6377"/>
                  </a:cubicBezTo>
                  <a:cubicBezTo>
                    <a:pt x="8507" y="7032"/>
                    <a:pt x="8463" y="7896"/>
                    <a:pt x="7971" y="8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4837198" y="4190291"/>
              <a:ext cx="275447" cy="139654"/>
            </a:xfrm>
            <a:custGeom>
              <a:avLst/>
              <a:gdLst/>
              <a:ahLst/>
              <a:cxnLst/>
              <a:rect l="l" t="t" r="r" b="b"/>
              <a:pathLst>
                <a:path w="10698" h="5424" extrusionOk="0">
                  <a:moveTo>
                    <a:pt x="10444" y="403"/>
                  </a:moveTo>
                  <a:cubicBezTo>
                    <a:pt x="10697" y="1222"/>
                    <a:pt x="10146" y="2027"/>
                    <a:pt x="9774" y="2667"/>
                  </a:cubicBezTo>
                  <a:cubicBezTo>
                    <a:pt x="8895" y="4202"/>
                    <a:pt x="7211" y="5423"/>
                    <a:pt x="5200" y="5334"/>
                  </a:cubicBezTo>
                  <a:cubicBezTo>
                    <a:pt x="2966" y="5244"/>
                    <a:pt x="1297" y="3621"/>
                    <a:pt x="612" y="2071"/>
                  </a:cubicBezTo>
                  <a:cubicBezTo>
                    <a:pt x="373" y="1580"/>
                    <a:pt x="1" y="760"/>
                    <a:pt x="567" y="209"/>
                  </a:cubicBezTo>
                  <a:cubicBezTo>
                    <a:pt x="1148" y="1"/>
                    <a:pt x="1431" y="582"/>
                    <a:pt x="1684" y="894"/>
                  </a:cubicBezTo>
                  <a:cubicBezTo>
                    <a:pt x="2548" y="1982"/>
                    <a:pt x="3904" y="4172"/>
                    <a:pt x="6183" y="3636"/>
                  </a:cubicBezTo>
                  <a:cubicBezTo>
                    <a:pt x="7852" y="3233"/>
                    <a:pt x="8761" y="1669"/>
                    <a:pt x="9878" y="373"/>
                  </a:cubicBezTo>
                  <a:cubicBezTo>
                    <a:pt x="9982" y="209"/>
                    <a:pt x="10295" y="328"/>
                    <a:pt x="10444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5194298" y="4262792"/>
              <a:ext cx="166123" cy="199105"/>
            </a:xfrm>
            <a:custGeom>
              <a:avLst/>
              <a:gdLst/>
              <a:ahLst/>
              <a:cxnLst/>
              <a:rect l="l" t="t" r="r" b="b"/>
              <a:pathLst>
                <a:path w="6452" h="7733" extrusionOk="0">
                  <a:moveTo>
                    <a:pt x="2593" y="2592"/>
                  </a:moveTo>
                  <a:cubicBezTo>
                    <a:pt x="3308" y="2220"/>
                    <a:pt x="4321" y="849"/>
                    <a:pt x="5602" y="1326"/>
                  </a:cubicBezTo>
                  <a:cubicBezTo>
                    <a:pt x="6272" y="1579"/>
                    <a:pt x="6451" y="2518"/>
                    <a:pt x="6109" y="3382"/>
                  </a:cubicBezTo>
                  <a:cubicBezTo>
                    <a:pt x="5662" y="4514"/>
                    <a:pt x="3933" y="6347"/>
                    <a:pt x="3084" y="6823"/>
                  </a:cubicBezTo>
                  <a:cubicBezTo>
                    <a:pt x="1475" y="7732"/>
                    <a:pt x="865" y="6421"/>
                    <a:pt x="477" y="4693"/>
                  </a:cubicBezTo>
                  <a:cubicBezTo>
                    <a:pt x="224" y="3605"/>
                    <a:pt x="1" y="2503"/>
                    <a:pt x="60" y="1624"/>
                  </a:cubicBezTo>
                  <a:cubicBezTo>
                    <a:pt x="135" y="685"/>
                    <a:pt x="447" y="0"/>
                    <a:pt x="1133" y="60"/>
                  </a:cubicBezTo>
                  <a:cubicBezTo>
                    <a:pt x="2027" y="149"/>
                    <a:pt x="2459" y="1624"/>
                    <a:pt x="2593" y="25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584447" y="4192582"/>
              <a:ext cx="178379" cy="215996"/>
            </a:xfrm>
            <a:custGeom>
              <a:avLst/>
              <a:gdLst/>
              <a:ahLst/>
              <a:cxnLst/>
              <a:rect l="l" t="t" r="r" b="b"/>
              <a:pathLst>
                <a:path w="6928" h="8389" extrusionOk="0">
                  <a:moveTo>
                    <a:pt x="3084" y="3338"/>
                  </a:moveTo>
                  <a:cubicBezTo>
                    <a:pt x="3710" y="2295"/>
                    <a:pt x="4380" y="731"/>
                    <a:pt x="5408" y="373"/>
                  </a:cubicBezTo>
                  <a:cubicBezTo>
                    <a:pt x="6540" y="1"/>
                    <a:pt x="6928" y="1580"/>
                    <a:pt x="6898" y="2325"/>
                  </a:cubicBezTo>
                  <a:cubicBezTo>
                    <a:pt x="6823" y="3725"/>
                    <a:pt x="6123" y="5185"/>
                    <a:pt x="5617" y="5960"/>
                  </a:cubicBezTo>
                  <a:cubicBezTo>
                    <a:pt x="4917" y="7077"/>
                    <a:pt x="3695" y="8388"/>
                    <a:pt x="2146" y="7345"/>
                  </a:cubicBezTo>
                  <a:cubicBezTo>
                    <a:pt x="984" y="6556"/>
                    <a:pt x="0" y="4440"/>
                    <a:pt x="0" y="2727"/>
                  </a:cubicBezTo>
                  <a:cubicBezTo>
                    <a:pt x="0" y="1982"/>
                    <a:pt x="134" y="1223"/>
                    <a:pt x="745" y="1193"/>
                  </a:cubicBezTo>
                  <a:cubicBezTo>
                    <a:pt x="1386" y="1133"/>
                    <a:pt x="1892" y="1699"/>
                    <a:pt x="2205" y="2057"/>
                  </a:cubicBezTo>
                  <a:cubicBezTo>
                    <a:pt x="2578" y="2474"/>
                    <a:pt x="2756" y="2980"/>
                    <a:pt x="3084" y="33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0" name="Google Shape;1690;p42"/>
            <p:cNvGrpSpPr/>
            <p:nvPr/>
          </p:nvGrpSpPr>
          <p:grpSpPr>
            <a:xfrm>
              <a:off x="5735123" y="3863031"/>
              <a:ext cx="70213" cy="266579"/>
              <a:chOff x="5735123" y="3863031"/>
              <a:chExt cx="70213" cy="266579"/>
            </a:xfrm>
          </p:grpSpPr>
          <p:sp>
            <p:nvSpPr>
              <p:cNvPr id="1691" name="Google Shape;1691;p42"/>
              <p:cNvSpPr/>
              <p:nvPr/>
            </p:nvSpPr>
            <p:spPr>
              <a:xfrm>
                <a:off x="5744701" y="3863031"/>
                <a:ext cx="60635" cy="16684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6480" extrusionOk="0">
                    <a:moveTo>
                      <a:pt x="880" y="0"/>
                    </a:moveTo>
                    <a:cubicBezTo>
                      <a:pt x="827" y="0"/>
                      <a:pt x="773" y="6"/>
                      <a:pt x="716" y="19"/>
                    </a:cubicBezTo>
                    <a:cubicBezTo>
                      <a:pt x="298" y="93"/>
                      <a:pt x="135" y="436"/>
                      <a:pt x="90" y="823"/>
                    </a:cubicBezTo>
                    <a:cubicBezTo>
                      <a:pt x="60" y="1077"/>
                      <a:pt x="60" y="1330"/>
                      <a:pt x="75" y="1583"/>
                    </a:cubicBezTo>
                    <a:cubicBezTo>
                      <a:pt x="135" y="2581"/>
                      <a:pt x="120" y="3564"/>
                      <a:pt x="30" y="4548"/>
                    </a:cubicBezTo>
                    <a:cubicBezTo>
                      <a:pt x="1" y="4905"/>
                      <a:pt x="15" y="5278"/>
                      <a:pt x="60" y="5635"/>
                    </a:cubicBezTo>
                    <a:cubicBezTo>
                      <a:pt x="120" y="6067"/>
                      <a:pt x="343" y="6410"/>
                      <a:pt x="805" y="6470"/>
                    </a:cubicBezTo>
                    <a:cubicBezTo>
                      <a:pt x="850" y="6476"/>
                      <a:pt x="895" y="6479"/>
                      <a:pt x="939" y="6479"/>
                    </a:cubicBezTo>
                    <a:cubicBezTo>
                      <a:pt x="1309" y="6479"/>
                      <a:pt x="1655" y="6262"/>
                      <a:pt x="1788" y="5903"/>
                    </a:cubicBezTo>
                    <a:cubicBezTo>
                      <a:pt x="1937" y="5620"/>
                      <a:pt x="2056" y="5308"/>
                      <a:pt x="2131" y="4995"/>
                    </a:cubicBezTo>
                    <a:cubicBezTo>
                      <a:pt x="2354" y="3654"/>
                      <a:pt x="2265" y="2268"/>
                      <a:pt x="1848" y="972"/>
                    </a:cubicBezTo>
                    <a:cubicBezTo>
                      <a:pt x="1788" y="838"/>
                      <a:pt x="1729" y="689"/>
                      <a:pt x="1669" y="555"/>
                    </a:cubicBezTo>
                    <a:cubicBezTo>
                      <a:pt x="1439" y="223"/>
                      <a:pt x="1198" y="0"/>
                      <a:pt x="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2"/>
              <p:cNvSpPr/>
              <p:nvPr/>
            </p:nvSpPr>
            <p:spPr>
              <a:xfrm>
                <a:off x="5735123" y="4069722"/>
                <a:ext cx="48354" cy="5988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26" extrusionOk="0">
                    <a:moveTo>
                      <a:pt x="1026" y="0"/>
                    </a:moveTo>
                    <a:cubicBezTo>
                      <a:pt x="855" y="0"/>
                      <a:pt x="683" y="69"/>
                      <a:pt x="551" y="214"/>
                    </a:cubicBezTo>
                    <a:cubicBezTo>
                      <a:pt x="164" y="617"/>
                      <a:pt x="0" y="1168"/>
                      <a:pt x="89" y="1719"/>
                    </a:cubicBezTo>
                    <a:cubicBezTo>
                      <a:pt x="132" y="2084"/>
                      <a:pt x="447" y="2326"/>
                      <a:pt x="781" y="2326"/>
                    </a:cubicBezTo>
                    <a:cubicBezTo>
                      <a:pt x="910" y="2326"/>
                      <a:pt x="1042" y="2290"/>
                      <a:pt x="1162" y="2211"/>
                    </a:cubicBezTo>
                    <a:cubicBezTo>
                      <a:pt x="1639" y="1913"/>
                      <a:pt x="1877" y="795"/>
                      <a:pt x="1579" y="319"/>
                    </a:cubicBezTo>
                    <a:cubicBezTo>
                      <a:pt x="1454" y="111"/>
                      <a:pt x="1242" y="0"/>
                      <a:pt x="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3" name="Google Shape;1693;p42"/>
            <p:cNvSpPr/>
            <p:nvPr/>
          </p:nvSpPr>
          <p:spPr>
            <a:xfrm>
              <a:off x="5113377" y="4728129"/>
              <a:ext cx="158424" cy="88546"/>
            </a:xfrm>
            <a:custGeom>
              <a:avLst/>
              <a:gdLst/>
              <a:ahLst/>
              <a:cxnLst/>
              <a:rect l="l" t="t" r="r" b="b"/>
              <a:pathLst>
                <a:path w="6153" h="3439" extrusionOk="0">
                  <a:moveTo>
                    <a:pt x="4646" y="1"/>
                  </a:moveTo>
                  <a:cubicBezTo>
                    <a:pt x="4320" y="1"/>
                    <a:pt x="3950" y="96"/>
                    <a:pt x="3546" y="295"/>
                  </a:cubicBezTo>
                  <a:cubicBezTo>
                    <a:pt x="2726" y="682"/>
                    <a:pt x="1982" y="1189"/>
                    <a:pt x="1028" y="1323"/>
                  </a:cubicBezTo>
                  <a:cubicBezTo>
                    <a:pt x="447" y="1397"/>
                    <a:pt x="0" y="1725"/>
                    <a:pt x="0" y="2306"/>
                  </a:cubicBezTo>
                  <a:cubicBezTo>
                    <a:pt x="0" y="2976"/>
                    <a:pt x="522" y="3245"/>
                    <a:pt x="1147" y="3364"/>
                  </a:cubicBezTo>
                  <a:cubicBezTo>
                    <a:pt x="1415" y="3408"/>
                    <a:pt x="1698" y="3438"/>
                    <a:pt x="1982" y="3438"/>
                  </a:cubicBezTo>
                  <a:cubicBezTo>
                    <a:pt x="3248" y="3423"/>
                    <a:pt x="4276" y="3125"/>
                    <a:pt x="5140" y="2470"/>
                  </a:cubicBezTo>
                  <a:cubicBezTo>
                    <a:pt x="5959" y="1859"/>
                    <a:pt x="6153" y="1129"/>
                    <a:pt x="5721" y="533"/>
                  </a:cubicBezTo>
                  <a:cubicBezTo>
                    <a:pt x="5469" y="186"/>
                    <a:pt x="5101" y="1"/>
                    <a:pt x="46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5285980" y="4676508"/>
              <a:ext cx="56773" cy="55589"/>
            </a:xfrm>
            <a:custGeom>
              <a:avLst/>
              <a:gdLst/>
              <a:ahLst/>
              <a:cxnLst/>
              <a:rect l="l" t="t" r="r" b="b"/>
              <a:pathLst>
                <a:path w="2205" h="2159" extrusionOk="0">
                  <a:moveTo>
                    <a:pt x="1342" y="0"/>
                  </a:moveTo>
                  <a:cubicBezTo>
                    <a:pt x="1303" y="0"/>
                    <a:pt x="1263" y="2"/>
                    <a:pt x="1222" y="6"/>
                  </a:cubicBezTo>
                  <a:cubicBezTo>
                    <a:pt x="581" y="80"/>
                    <a:pt x="0" y="855"/>
                    <a:pt x="104" y="1466"/>
                  </a:cubicBezTo>
                  <a:cubicBezTo>
                    <a:pt x="145" y="1862"/>
                    <a:pt x="475" y="2158"/>
                    <a:pt x="851" y="2158"/>
                  </a:cubicBezTo>
                  <a:cubicBezTo>
                    <a:pt x="885" y="2158"/>
                    <a:pt x="919" y="2156"/>
                    <a:pt x="953" y="2151"/>
                  </a:cubicBezTo>
                  <a:cubicBezTo>
                    <a:pt x="1594" y="2076"/>
                    <a:pt x="2205" y="1272"/>
                    <a:pt x="2115" y="661"/>
                  </a:cubicBezTo>
                  <a:cubicBezTo>
                    <a:pt x="2047" y="236"/>
                    <a:pt x="1789" y="0"/>
                    <a:pt x="1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4063961" y="2635040"/>
              <a:ext cx="696985" cy="660655"/>
            </a:xfrm>
            <a:custGeom>
              <a:avLst/>
              <a:gdLst/>
              <a:ahLst/>
              <a:cxnLst/>
              <a:rect l="l" t="t" r="r" b="b"/>
              <a:pathLst>
                <a:path w="27070" h="25659" extrusionOk="0">
                  <a:moveTo>
                    <a:pt x="13880" y="0"/>
                  </a:moveTo>
                  <a:cubicBezTo>
                    <a:pt x="9133" y="0"/>
                    <a:pt x="4708" y="2634"/>
                    <a:pt x="2488" y="6940"/>
                  </a:cubicBezTo>
                  <a:cubicBezTo>
                    <a:pt x="0" y="11767"/>
                    <a:pt x="820" y="17637"/>
                    <a:pt x="4529" y="21600"/>
                  </a:cubicBezTo>
                  <a:cubicBezTo>
                    <a:pt x="7008" y="24248"/>
                    <a:pt x="10425" y="25658"/>
                    <a:pt x="13904" y="25658"/>
                  </a:cubicBezTo>
                  <a:cubicBezTo>
                    <a:pt x="15631" y="25658"/>
                    <a:pt x="17374" y="25311"/>
                    <a:pt x="19025" y="24594"/>
                  </a:cubicBezTo>
                  <a:cubicBezTo>
                    <a:pt x="24000" y="22419"/>
                    <a:pt x="27069" y="17354"/>
                    <a:pt x="26697" y="11946"/>
                  </a:cubicBezTo>
                  <a:cubicBezTo>
                    <a:pt x="26280" y="5898"/>
                    <a:pt x="21706" y="966"/>
                    <a:pt x="15702" y="117"/>
                  </a:cubicBezTo>
                  <a:lnTo>
                    <a:pt x="15613" y="117"/>
                  </a:lnTo>
                  <a:cubicBezTo>
                    <a:pt x="15033" y="39"/>
                    <a:pt x="14454" y="0"/>
                    <a:pt x="13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4613206" y="3079909"/>
              <a:ext cx="188369" cy="185665"/>
            </a:xfrm>
            <a:custGeom>
              <a:avLst/>
              <a:gdLst/>
              <a:ahLst/>
              <a:cxnLst/>
              <a:rect l="l" t="t" r="r" b="b"/>
              <a:pathLst>
                <a:path w="7316" h="7211" extrusionOk="0">
                  <a:moveTo>
                    <a:pt x="6451" y="4574"/>
                  </a:moveTo>
                  <a:cubicBezTo>
                    <a:pt x="5558" y="5706"/>
                    <a:pt x="2131" y="7211"/>
                    <a:pt x="924" y="5989"/>
                  </a:cubicBezTo>
                  <a:cubicBezTo>
                    <a:pt x="1" y="5065"/>
                    <a:pt x="1863" y="2801"/>
                    <a:pt x="2772" y="1669"/>
                  </a:cubicBezTo>
                  <a:cubicBezTo>
                    <a:pt x="3248" y="1043"/>
                    <a:pt x="3800" y="477"/>
                    <a:pt x="4410" y="0"/>
                  </a:cubicBezTo>
                  <a:cubicBezTo>
                    <a:pt x="5781" y="581"/>
                    <a:pt x="6436" y="1341"/>
                    <a:pt x="6749" y="1862"/>
                  </a:cubicBezTo>
                  <a:cubicBezTo>
                    <a:pt x="7315" y="2816"/>
                    <a:pt x="7077" y="3784"/>
                    <a:pt x="6451" y="45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4645054" y="3128054"/>
              <a:ext cx="113160" cy="81439"/>
            </a:xfrm>
            <a:custGeom>
              <a:avLst/>
              <a:gdLst/>
              <a:ahLst/>
              <a:cxnLst/>
              <a:rect l="l" t="t" r="r" b="b"/>
              <a:pathLst>
                <a:path w="4395" h="3163" extrusionOk="0">
                  <a:moveTo>
                    <a:pt x="2744" y="0"/>
                  </a:moveTo>
                  <a:cubicBezTo>
                    <a:pt x="1867" y="0"/>
                    <a:pt x="991" y="315"/>
                    <a:pt x="179" y="931"/>
                  </a:cubicBezTo>
                  <a:cubicBezTo>
                    <a:pt x="15" y="1050"/>
                    <a:pt x="0" y="1274"/>
                    <a:pt x="119" y="1423"/>
                  </a:cubicBezTo>
                  <a:cubicBezTo>
                    <a:pt x="134" y="1452"/>
                    <a:pt x="164" y="1467"/>
                    <a:pt x="179" y="1497"/>
                  </a:cubicBezTo>
                  <a:cubicBezTo>
                    <a:pt x="249" y="1551"/>
                    <a:pt x="334" y="1577"/>
                    <a:pt x="419" y="1577"/>
                  </a:cubicBezTo>
                  <a:cubicBezTo>
                    <a:pt x="498" y="1577"/>
                    <a:pt x="576" y="1555"/>
                    <a:pt x="641" y="1512"/>
                  </a:cubicBezTo>
                  <a:cubicBezTo>
                    <a:pt x="1058" y="1184"/>
                    <a:pt x="1535" y="946"/>
                    <a:pt x="2056" y="827"/>
                  </a:cubicBezTo>
                  <a:lnTo>
                    <a:pt x="2056" y="827"/>
                  </a:lnTo>
                  <a:cubicBezTo>
                    <a:pt x="2324" y="1482"/>
                    <a:pt x="2324" y="2108"/>
                    <a:pt x="2026" y="2599"/>
                  </a:cubicBezTo>
                  <a:cubicBezTo>
                    <a:pt x="1937" y="2763"/>
                    <a:pt x="1982" y="2957"/>
                    <a:pt x="2116" y="3076"/>
                  </a:cubicBezTo>
                  <a:lnTo>
                    <a:pt x="2160" y="3106"/>
                  </a:lnTo>
                  <a:cubicBezTo>
                    <a:pt x="2220" y="3144"/>
                    <a:pt x="2287" y="3162"/>
                    <a:pt x="2354" y="3162"/>
                  </a:cubicBezTo>
                  <a:cubicBezTo>
                    <a:pt x="2471" y="3162"/>
                    <a:pt x="2586" y="3106"/>
                    <a:pt x="2652" y="3002"/>
                  </a:cubicBezTo>
                  <a:cubicBezTo>
                    <a:pt x="3054" y="2331"/>
                    <a:pt x="3099" y="1542"/>
                    <a:pt x="2786" y="737"/>
                  </a:cubicBezTo>
                  <a:cubicBezTo>
                    <a:pt x="2818" y="736"/>
                    <a:pt x="2849" y="735"/>
                    <a:pt x="2880" y="735"/>
                  </a:cubicBezTo>
                  <a:cubicBezTo>
                    <a:pt x="3221" y="735"/>
                    <a:pt x="3560" y="808"/>
                    <a:pt x="3874" y="931"/>
                  </a:cubicBezTo>
                  <a:cubicBezTo>
                    <a:pt x="3916" y="949"/>
                    <a:pt x="3960" y="957"/>
                    <a:pt x="4004" y="957"/>
                  </a:cubicBezTo>
                  <a:cubicBezTo>
                    <a:pt x="4144" y="957"/>
                    <a:pt x="4279" y="870"/>
                    <a:pt x="4335" y="722"/>
                  </a:cubicBezTo>
                  <a:cubicBezTo>
                    <a:pt x="4395" y="544"/>
                    <a:pt x="4306" y="335"/>
                    <a:pt x="4112" y="261"/>
                  </a:cubicBezTo>
                  <a:cubicBezTo>
                    <a:pt x="3662" y="87"/>
                    <a:pt x="3202" y="0"/>
                    <a:pt x="2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4066253" y="2649561"/>
              <a:ext cx="163059" cy="196788"/>
            </a:xfrm>
            <a:custGeom>
              <a:avLst/>
              <a:gdLst/>
              <a:ahLst/>
              <a:cxnLst/>
              <a:rect l="l" t="t" r="r" b="b"/>
              <a:pathLst>
                <a:path w="6333" h="7643" extrusionOk="0">
                  <a:moveTo>
                    <a:pt x="1386" y="1296"/>
                  </a:moveTo>
                  <a:cubicBezTo>
                    <a:pt x="537" y="2473"/>
                    <a:pt x="1" y="6168"/>
                    <a:pt x="1505" y="7002"/>
                  </a:cubicBezTo>
                  <a:cubicBezTo>
                    <a:pt x="2638" y="7643"/>
                    <a:pt x="4321" y="5244"/>
                    <a:pt x="5170" y="4067"/>
                  </a:cubicBezTo>
                  <a:cubicBezTo>
                    <a:pt x="5647" y="3442"/>
                    <a:pt x="6034" y="2771"/>
                    <a:pt x="6332" y="2041"/>
                  </a:cubicBezTo>
                  <a:cubicBezTo>
                    <a:pt x="5409" y="879"/>
                    <a:pt x="4500" y="447"/>
                    <a:pt x="3919" y="298"/>
                  </a:cubicBezTo>
                  <a:cubicBezTo>
                    <a:pt x="2861" y="0"/>
                    <a:pt x="1982" y="477"/>
                    <a:pt x="1386" y="1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4108837" y="2689622"/>
              <a:ext cx="86331" cy="111821"/>
            </a:xfrm>
            <a:custGeom>
              <a:avLst/>
              <a:gdLst/>
              <a:ahLst/>
              <a:cxnLst/>
              <a:rect l="l" t="t" r="r" b="b"/>
              <a:pathLst>
                <a:path w="3353" h="4343" extrusionOk="0">
                  <a:moveTo>
                    <a:pt x="2073" y="1"/>
                  </a:moveTo>
                  <a:cubicBezTo>
                    <a:pt x="1999" y="1"/>
                    <a:pt x="1926" y="22"/>
                    <a:pt x="1863" y="68"/>
                  </a:cubicBezTo>
                  <a:cubicBezTo>
                    <a:pt x="1699" y="187"/>
                    <a:pt x="1669" y="411"/>
                    <a:pt x="1803" y="560"/>
                  </a:cubicBezTo>
                  <a:cubicBezTo>
                    <a:pt x="2027" y="858"/>
                    <a:pt x="2175" y="1200"/>
                    <a:pt x="2280" y="1558"/>
                  </a:cubicBezTo>
                  <a:cubicBezTo>
                    <a:pt x="2181" y="1549"/>
                    <a:pt x="2084" y="1545"/>
                    <a:pt x="1988" y="1545"/>
                  </a:cubicBezTo>
                  <a:cubicBezTo>
                    <a:pt x="1245" y="1545"/>
                    <a:pt x="596" y="1800"/>
                    <a:pt x="135" y="2288"/>
                  </a:cubicBezTo>
                  <a:cubicBezTo>
                    <a:pt x="0" y="2437"/>
                    <a:pt x="15" y="2675"/>
                    <a:pt x="164" y="2794"/>
                  </a:cubicBezTo>
                  <a:cubicBezTo>
                    <a:pt x="179" y="2809"/>
                    <a:pt x="194" y="2824"/>
                    <a:pt x="194" y="2824"/>
                  </a:cubicBezTo>
                  <a:cubicBezTo>
                    <a:pt x="262" y="2878"/>
                    <a:pt x="342" y="2905"/>
                    <a:pt x="422" y="2905"/>
                  </a:cubicBezTo>
                  <a:cubicBezTo>
                    <a:pt x="518" y="2905"/>
                    <a:pt x="613" y="2867"/>
                    <a:pt x="686" y="2794"/>
                  </a:cubicBezTo>
                  <a:cubicBezTo>
                    <a:pt x="1017" y="2438"/>
                    <a:pt x="1481" y="2264"/>
                    <a:pt x="2025" y="2264"/>
                  </a:cubicBezTo>
                  <a:cubicBezTo>
                    <a:pt x="2141" y="2264"/>
                    <a:pt x="2261" y="2272"/>
                    <a:pt x="2384" y="2288"/>
                  </a:cubicBezTo>
                  <a:cubicBezTo>
                    <a:pt x="2399" y="2824"/>
                    <a:pt x="2310" y="3345"/>
                    <a:pt x="2116" y="3837"/>
                  </a:cubicBezTo>
                  <a:cubicBezTo>
                    <a:pt x="2056" y="3986"/>
                    <a:pt x="2101" y="4165"/>
                    <a:pt x="2250" y="4269"/>
                  </a:cubicBezTo>
                  <a:cubicBezTo>
                    <a:pt x="2265" y="4284"/>
                    <a:pt x="2295" y="4299"/>
                    <a:pt x="2324" y="4314"/>
                  </a:cubicBezTo>
                  <a:cubicBezTo>
                    <a:pt x="2370" y="4333"/>
                    <a:pt x="2418" y="4342"/>
                    <a:pt x="2465" y="4342"/>
                  </a:cubicBezTo>
                  <a:cubicBezTo>
                    <a:pt x="2601" y="4342"/>
                    <a:pt x="2731" y="4264"/>
                    <a:pt x="2786" y="4120"/>
                  </a:cubicBezTo>
                  <a:cubicBezTo>
                    <a:pt x="3352" y="2675"/>
                    <a:pt x="3203" y="1275"/>
                    <a:pt x="2384" y="157"/>
                  </a:cubicBezTo>
                  <a:cubicBezTo>
                    <a:pt x="2311" y="56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298303" y="2561792"/>
              <a:ext cx="455731" cy="380085"/>
            </a:xfrm>
            <a:custGeom>
              <a:avLst/>
              <a:gdLst/>
              <a:ahLst/>
              <a:cxnLst/>
              <a:rect l="l" t="t" r="r" b="b"/>
              <a:pathLst>
                <a:path w="17700" h="14762" extrusionOk="0">
                  <a:moveTo>
                    <a:pt x="8008" y="0"/>
                  </a:moveTo>
                  <a:cubicBezTo>
                    <a:pt x="7755" y="0"/>
                    <a:pt x="7221" y="709"/>
                    <a:pt x="6764" y="1636"/>
                  </a:cubicBezTo>
                  <a:cubicBezTo>
                    <a:pt x="6660" y="1026"/>
                    <a:pt x="6511" y="608"/>
                    <a:pt x="6332" y="608"/>
                  </a:cubicBezTo>
                  <a:cubicBezTo>
                    <a:pt x="6079" y="623"/>
                    <a:pt x="5915" y="1547"/>
                    <a:pt x="5960" y="2679"/>
                  </a:cubicBezTo>
                  <a:lnTo>
                    <a:pt x="5960" y="2813"/>
                  </a:lnTo>
                  <a:cubicBezTo>
                    <a:pt x="5510" y="2724"/>
                    <a:pt x="5029" y="2681"/>
                    <a:pt x="4532" y="2681"/>
                  </a:cubicBezTo>
                  <a:cubicBezTo>
                    <a:pt x="3035" y="2681"/>
                    <a:pt x="1388" y="3070"/>
                    <a:pt x="1" y="3752"/>
                  </a:cubicBezTo>
                  <a:cubicBezTo>
                    <a:pt x="120" y="3856"/>
                    <a:pt x="224" y="3960"/>
                    <a:pt x="358" y="4065"/>
                  </a:cubicBezTo>
                  <a:cubicBezTo>
                    <a:pt x="1361" y="4894"/>
                    <a:pt x="2535" y="5313"/>
                    <a:pt x="3593" y="5313"/>
                  </a:cubicBezTo>
                  <a:cubicBezTo>
                    <a:pt x="4531" y="5313"/>
                    <a:pt x="5377" y="4983"/>
                    <a:pt x="5930" y="4318"/>
                  </a:cubicBezTo>
                  <a:cubicBezTo>
                    <a:pt x="6243" y="3931"/>
                    <a:pt x="6437" y="3469"/>
                    <a:pt x="6496" y="2977"/>
                  </a:cubicBezTo>
                  <a:lnTo>
                    <a:pt x="6600" y="2977"/>
                  </a:lnTo>
                  <a:cubicBezTo>
                    <a:pt x="7018" y="5793"/>
                    <a:pt x="8999" y="9055"/>
                    <a:pt x="12142" y="11648"/>
                  </a:cubicBezTo>
                  <a:cubicBezTo>
                    <a:pt x="13766" y="13003"/>
                    <a:pt x="15599" y="14061"/>
                    <a:pt x="17580" y="14761"/>
                  </a:cubicBezTo>
                  <a:cubicBezTo>
                    <a:pt x="17699" y="11484"/>
                    <a:pt x="15926" y="8042"/>
                    <a:pt x="13096" y="5703"/>
                  </a:cubicBezTo>
                  <a:cubicBezTo>
                    <a:pt x="11383" y="4273"/>
                    <a:pt x="9327" y="3290"/>
                    <a:pt x="7122" y="2888"/>
                  </a:cubicBezTo>
                  <a:cubicBezTo>
                    <a:pt x="7301" y="2620"/>
                    <a:pt x="7450" y="2337"/>
                    <a:pt x="7584" y="2054"/>
                  </a:cubicBezTo>
                  <a:cubicBezTo>
                    <a:pt x="8075" y="1041"/>
                    <a:pt x="8284" y="117"/>
                    <a:pt x="8060" y="13"/>
                  </a:cubicBezTo>
                  <a:cubicBezTo>
                    <a:pt x="8045" y="4"/>
                    <a:pt x="8027" y="0"/>
                    <a:pt x="8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4636609" y="2768818"/>
              <a:ext cx="56413" cy="54507"/>
            </a:xfrm>
            <a:custGeom>
              <a:avLst/>
              <a:gdLst/>
              <a:ahLst/>
              <a:cxnLst/>
              <a:rect l="l" t="t" r="r" b="b"/>
              <a:pathLst>
                <a:path w="2191" h="2117" extrusionOk="0">
                  <a:moveTo>
                    <a:pt x="460" y="1"/>
                  </a:moveTo>
                  <a:cubicBezTo>
                    <a:pt x="319" y="1"/>
                    <a:pt x="194" y="53"/>
                    <a:pt x="105" y="195"/>
                  </a:cubicBezTo>
                  <a:cubicBezTo>
                    <a:pt x="0" y="404"/>
                    <a:pt x="75" y="657"/>
                    <a:pt x="269" y="776"/>
                  </a:cubicBezTo>
                  <a:cubicBezTo>
                    <a:pt x="596" y="1029"/>
                    <a:pt x="760" y="1372"/>
                    <a:pt x="969" y="1700"/>
                  </a:cubicBezTo>
                  <a:cubicBezTo>
                    <a:pt x="1159" y="1980"/>
                    <a:pt x="1383" y="2117"/>
                    <a:pt x="1603" y="2117"/>
                  </a:cubicBezTo>
                  <a:cubicBezTo>
                    <a:pt x="1676" y="2117"/>
                    <a:pt x="1748" y="2102"/>
                    <a:pt x="1818" y="2072"/>
                  </a:cubicBezTo>
                  <a:cubicBezTo>
                    <a:pt x="2101" y="1938"/>
                    <a:pt x="2190" y="1625"/>
                    <a:pt x="2027" y="1238"/>
                  </a:cubicBezTo>
                  <a:cubicBezTo>
                    <a:pt x="1833" y="791"/>
                    <a:pt x="1490" y="433"/>
                    <a:pt x="1073" y="195"/>
                  </a:cubicBezTo>
                  <a:cubicBezTo>
                    <a:pt x="969" y="150"/>
                    <a:pt x="865" y="91"/>
                    <a:pt x="760" y="61"/>
                  </a:cubicBezTo>
                  <a:cubicBezTo>
                    <a:pt x="658" y="25"/>
                    <a:pt x="556" y="1"/>
                    <a:pt x="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4683390" y="2834445"/>
              <a:ext cx="22658" cy="25619"/>
            </a:xfrm>
            <a:custGeom>
              <a:avLst/>
              <a:gdLst/>
              <a:ahLst/>
              <a:cxnLst/>
              <a:rect l="l" t="t" r="r" b="b"/>
              <a:pathLst>
                <a:path w="880" h="995" extrusionOk="0">
                  <a:moveTo>
                    <a:pt x="421" y="1"/>
                  </a:moveTo>
                  <a:cubicBezTo>
                    <a:pt x="322" y="1"/>
                    <a:pt x="226" y="47"/>
                    <a:pt x="165" y="134"/>
                  </a:cubicBezTo>
                  <a:cubicBezTo>
                    <a:pt x="1" y="372"/>
                    <a:pt x="46" y="715"/>
                    <a:pt x="254" y="909"/>
                  </a:cubicBezTo>
                  <a:cubicBezTo>
                    <a:pt x="313" y="967"/>
                    <a:pt x="388" y="994"/>
                    <a:pt x="464" y="994"/>
                  </a:cubicBezTo>
                  <a:cubicBezTo>
                    <a:pt x="563" y="994"/>
                    <a:pt x="664" y="948"/>
                    <a:pt x="731" y="864"/>
                  </a:cubicBezTo>
                  <a:cubicBezTo>
                    <a:pt x="880" y="611"/>
                    <a:pt x="835" y="283"/>
                    <a:pt x="627" y="74"/>
                  </a:cubicBezTo>
                  <a:cubicBezTo>
                    <a:pt x="564" y="25"/>
                    <a:pt x="492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4350311" y="2735064"/>
              <a:ext cx="139577" cy="93669"/>
            </a:xfrm>
            <a:custGeom>
              <a:avLst/>
              <a:gdLst/>
              <a:ahLst/>
              <a:cxnLst/>
              <a:rect l="l" t="t" r="r" b="b"/>
              <a:pathLst>
                <a:path w="5421" h="3638" extrusionOk="0">
                  <a:moveTo>
                    <a:pt x="497" y="0"/>
                  </a:moveTo>
                  <a:cubicBezTo>
                    <a:pt x="160" y="0"/>
                    <a:pt x="1" y="455"/>
                    <a:pt x="290" y="672"/>
                  </a:cubicBezTo>
                  <a:lnTo>
                    <a:pt x="305" y="672"/>
                  </a:lnTo>
                  <a:lnTo>
                    <a:pt x="4744" y="3577"/>
                  </a:lnTo>
                  <a:cubicBezTo>
                    <a:pt x="4810" y="3619"/>
                    <a:pt x="4879" y="3637"/>
                    <a:pt x="4944" y="3637"/>
                  </a:cubicBezTo>
                  <a:cubicBezTo>
                    <a:pt x="5204" y="3637"/>
                    <a:pt x="5420" y="3347"/>
                    <a:pt x="5266" y="3085"/>
                  </a:cubicBezTo>
                  <a:cubicBezTo>
                    <a:pt x="4774" y="2325"/>
                    <a:pt x="4163" y="1670"/>
                    <a:pt x="3448" y="1134"/>
                  </a:cubicBezTo>
                  <a:cubicBezTo>
                    <a:pt x="2599" y="493"/>
                    <a:pt x="1586" y="91"/>
                    <a:pt x="528" y="1"/>
                  </a:cubicBezTo>
                  <a:cubicBezTo>
                    <a:pt x="518" y="0"/>
                    <a:pt x="507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4549715" y="2876797"/>
              <a:ext cx="129587" cy="106517"/>
            </a:xfrm>
            <a:custGeom>
              <a:avLst/>
              <a:gdLst/>
              <a:ahLst/>
              <a:cxnLst/>
              <a:rect l="l" t="t" r="r" b="b"/>
              <a:pathLst>
                <a:path w="5033" h="4137" extrusionOk="0">
                  <a:moveTo>
                    <a:pt x="527" y="1"/>
                  </a:moveTo>
                  <a:cubicBezTo>
                    <a:pt x="199" y="1"/>
                    <a:pt x="0" y="429"/>
                    <a:pt x="277" y="664"/>
                  </a:cubicBezTo>
                  <a:lnTo>
                    <a:pt x="4344" y="4061"/>
                  </a:lnTo>
                  <a:lnTo>
                    <a:pt x="4374" y="4075"/>
                  </a:lnTo>
                  <a:cubicBezTo>
                    <a:pt x="4439" y="4118"/>
                    <a:pt x="4509" y="4137"/>
                    <a:pt x="4577" y="4137"/>
                  </a:cubicBezTo>
                  <a:cubicBezTo>
                    <a:pt x="4817" y="4137"/>
                    <a:pt x="5033" y="3899"/>
                    <a:pt x="4940" y="3643"/>
                  </a:cubicBezTo>
                  <a:cubicBezTo>
                    <a:pt x="4537" y="2645"/>
                    <a:pt x="3852" y="1796"/>
                    <a:pt x="2988" y="1185"/>
                  </a:cubicBezTo>
                  <a:cubicBezTo>
                    <a:pt x="2273" y="649"/>
                    <a:pt x="1469" y="262"/>
                    <a:pt x="605" y="8"/>
                  </a:cubicBezTo>
                  <a:cubicBezTo>
                    <a:pt x="578" y="3"/>
                    <a:pt x="552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4368874" y="2898424"/>
              <a:ext cx="129227" cy="162184"/>
            </a:xfrm>
            <a:custGeom>
              <a:avLst/>
              <a:gdLst/>
              <a:ahLst/>
              <a:cxnLst/>
              <a:rect l="l" t="t" r="r" b="b"/>
              <a:pathLst>
                <a:path w="5019" h="6299" extrusionOk="0">
                  <a:moveTo>
                    <a:pt x="4061" y="0"/>
                  </a:moveTo>
                  <a:cubicBezTo>
                    <a:pt x="3922" y="0"/>
                    <a:pt x="3774" y="29"/>
                    <a:pt x="3621" y="92"/>
                  </a:cubicBezTo>
                  <a:cubicBezTo>
                    <a:pt x="3025" y="345"/>
                    <a:pt x="2474" y="718"/>
                    <a:pt x="2012" y="1180"/>
                  </a:cubicBezTo>
                  <a:cubicBezTo>
                    <a:pt x="1461" y="1686"/>
                    <a:pt x="969" y="2282"/>
                    <a:pt x="582" y="2923"/>
                  </a:cubicBezTo>
                  <a:cubicBezTo>
                    <a:pt x="463" y="3131"/>
                    <a:pt x="359" y="3340"/>
                    <a:pt x="284" y="3563"/>
                  </a:cubicBezTo>
                  <a:cubicBezTo>
                    <a:pt x="1" y="4204"/>
                    <a:pt x="224" y="4949"/>
                    <a:pt x="805" y="5336"/>
                  </a:cubicBezTo>
                  <a:cubicBezTo>
                    <a:pt x="1446" y="5783"/>
                    <a:pt x="2176" y="6096"/>
                    <a:pt x="2936" y="6260"/>
                  </a:cubicBezTo>
                  <a:cubicBezTo>
                    <a:pt x="3040" y="6288"/>
                    <a:pt x="3144" y="6298"/>
                    <a:pt x="3244" y="6298"/>
                  </a:cubicBezTo>
                  <a:cubicBezTo>
                    <a:pt x="3301" y="6298"/>
                    <a:pt x="3358" y="6295"/>
                    <a:pt x="3413" y="6289"/>
                  </a:cubicBezTo>
                  <a:cubicBezTo>
                    <a:pt x="4038" y="6230"/>
                    <a:pt x="4306" y="5813"/>
                    <a:pt x="4128" y="5217"/>
                  </a:cubicBezTo>
                  <a:cubicBezTo>
                    <a:pt x="4098" y="5113"/>
                    <a:pt x="4068" y="5023"/>
                    <a:pt x="4023" y="4919"/>
                  </a:cubicBezTo>
                  <a:cubicBezTo>
                    <a:pt x="3696" y="4144"/>
                    <a:pt x="3845" y="3429"/>
                    <a:pt x="4232" y="2744"/>
                  </a:cubicBezTo>
                  <a:cubicBezTo>
                    <a:pt x="4381" y="2476"/>
                    <a:pt x="4530" y="2208"/>
                    <a:pt x="4679" y="1939"/>
                  </a:cubicBezTo>
                  <a:cubicBezTo>
                    <a:pt x="4813" y="1686"/>
                    <a:pt x="4902" y="1403"/>
                    <a:pt x="4947" y="1105"/>
                  </a:cubicBezTo>
                  <a:cubicBezTo>
                    <a:pt x="5018" y="462"/>
                    <a:pt x="4614" y="0"/>
                    <a:pt x="4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4297917" y="3029987"/>
              <a:ext cx="123253" cy="99411"/>
            </a:xfrm>
            <a:custGeom>
              <a:avLst/>
              <a:gdLst/>
              <a:ahLst/>
              <a:cxnLst/>
              <a:rect l="l" t="t" r="r" b="b"/>
              <a:pathLst>
                <a:path w="4787" h="3861" extrusionOk="0">
                  <a:moveTo>
                    <a:pt x="962" y="1"/>
                  </a:moveTo>
                  <a:cubicBezTo>
                    <a:pt x="832" y="1"/>
                    <a:pt x="703" y="63"/>
                    <a:pt x="627" y="211"/>
                  </a:cubicBezTo>
                  <a:cubicBezTo>
                    <a:pt x="1" y="1641"/>
                    <a:pt x="433" y="2699"/>
                    <a:pt x="1088" y="3280"/>
                  </a:cubicBezTo>
                  <a:cubicBezTo>
                    <a:pt x="1193" y="3369"/>
                    <a:pt x="1297" y="3444"/>
                    <a:pt x="1401" y="3518"/>
                  </a:cubicBezTo>
                  <a:cubicBezTo>
                    <a:pt x="1787" y="3750"/>
                    <a:pt x="2215" y="3861"/>
                    <a:pt x="2640" y="3861"/>
                  </a:cubicBezTo>
                  <a:cubicBezTo>
                    <a:pt x="3363" y="3861"/>
                    <a:pt x="4075" y="3538"/>
                    <a:pt x="4545" y="2937"/>
                  </a:cubicBezTo>
                  <a:cubicBezTo>
                    <a:pt x="4786" y="2641"/>
                    <a:pt x="4518" y="2296"/>
                    <a:pt x="4229" y="2296"/>
                  </a:cubicBezTo>
                  <a:cubicBezTo>
                    <a:pt x="4126" y="2296"/>
                    <a:pt x="4020" y="2340"/>
                    <a:pt x="3934" y="2446"/>
                  </a:cubicBezTo>
                  <a:cubicBezTo>
                    <a:pt x="3623" y="2860"/>
                    <a:pt x="3141" y="3083"/>
                    <a:pt x="2651" y="3083"/>
                  </a:cubicBezTo>
                  <a:cubicBezTo>
                    <a:pt x="2365" y="3083"/>
                    <a:pt x="2076" y="3007"/>
                    <a:pt x="1818" y="2848"/>
                  </a:cubicBezTo>
                  <a:cubicBezTo>
                    <a:pt x="1252" y="2505"/>
                    <a:pt x="820" y="1716"/>
                    <a:pt x="1342" y="524"/>
                  </a:cubicBezTo>
                  <a:cubicBezTo>
                    <a:pt x="1459" y="230"/>
                    <a:pt x="1210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4440294" y="3102282"/>
              <a:ext cx="162982" cy="122738"/>
            </a:xfrm>
            <a:custGeom>
              <a:avLst/>
              <a:gdLst/>
              <a:ahLst/>
              <a:cxnLst/>
              <a:rect l="l" t="t" r="r" b="b"/>
              <a:pathLst>
                <a:path w="6330" h="4767" extrusionOk="0">
                  <a:moveTo>
                    <a:pt x="3152" y="1"/>
                  </a:moveTo>
                  <a:cubicBezTo>
                    <a:pt x="2495" y="1"/>
                    <a:pt x="1841" y="271"/>
                    <a:pt x="1368" y="800"/>
                  </a:cubicBezTo>
                  <a:cubicBezTo>
                    <a:pt x="1" y="2357"/>
                    <a:pt x="1120" y="4767"/>
                    <a:pt x="3144" y="4767"/>
                  </a:cubicBezTo>
                  <a:cubicBezTo>
                    <a:pt x="3193" y="4767"/>
                    <a:pt x="3241" y="4765"/>
                    <a:pt x="3290" y="4763"/>
                  </a:cubicBezTo>
                  <a:cubicBezTo>
                    <a:pt x="5421" y="4628"/>
                    <a:pt x="6329" y="2006"/>
                    <a:pt x="4735" y="606"/>
                  </a:cubicBezTo>
                  <a:cubicBezTo>
                    <a:pt x="4281" y="200"/>
                    <a:pt x="3715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158373" y="2883646"/>
              <a:ext cx="162982" cy="122764"/>
            </a:xfrm>
            <a:custGeom>
              <a:avLst/>
              <a:gdLst/>
              <a:ahLst/>
              <a:cxnLst/>
              <a:rect l="l" t="t" r="r" b="b"/>
              <a:pathLst>
                <a:path w="6330" h="4768" extrusionOk="0">
                  <a:moveTo>
                    <a:pt x="3152" y="1"/>
                  </a:moveTo>
                  <a:cubicBezTo>
                    <a:pt x="2496" y="1"/>
                    <a:pt x="1842" y="271"/>
                    <a:pt x="1369" y="800"/>
                  </a:cubicBezTo>
                  <a:cubicBezTo>
                    <a:pt x="1" y="2357"/>
                    <a:pt x="1120" y="4767"/>
                    <a:pt x="3159" y="4767"/>
                  </a:cubicBezTo>
                  <a:cubicBezTo>
                    <a:pt x="3207" y="4767"/>
                    <a:pt x="3256" y="4766"/>
                    <a:pt x="3305" y="4763"/>
                  </a:cubicBezTo>
                  <a:cubicBezTo>
                    <a:pt x="5421" y="4629"/>
                    <a:pt x="6330" y="2007"/>
                    <a:pt x="4736" y="607"/>
                  </a:cubicBezTo>
                  <a:cubicBezTo>
                    <a:pt x="4281" y="200"/>
                    <a:pt x="3716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10971" y="2824738"/>
              <a:ext cx="88031" cy="69158"/>
            </a:xfrm>
            <a:custGeom>
              <a:avLst/>
              <a:gdLst/>
              <a:ahLst/>
              <a:cxnLst/>
              <a:rect l="l" t="t" r="r" b="b"/>
              <a:pathLst>
                <a:path w="3419" h="2686" extrusionOk="0">
                  <a:moveTo>
                    <a:pt x="739" y="1"/>
                  </a:moveTo>
                  <a:cubicBezTo>
                    <a:pt x="627" y="1"/>
                    <a:pt x="516" y="59"/>
                    <a:pt x="462" y="198"/>
                  </a:cubicBezTo>
                  <a:cubicBezTo>
                    <a:pt x="0" y="1300"/>
                    <a:pt x="462" y="2075"/>
                    <a:pt x="1043" y="2433"/>
                  </a:cubicBezTo>
                  <a:cubicBezTo>
                    <a:pt x="1311" y="2597"/>
                    <a:pt x="1639" y="2686"/>
                    <a:pt x="1967" y="2686"/>
                  </a:cubicBezTo>
                  <a:cubicBezTo>
                    <a:pt x="2444" y="2686"/>
                    <a:pt x="2905" y="2477"/>
                    <a:pt x="3218" y="2120"/>
                  </a:cubicBezTo>
                  <a:cubicBezTo>
                    <a:pt x="3419" y="1886"/>
                    <a:pt x="3203" y="1611"/>
                    <a:pt x="2976" y="1611"/>
                  </a:cubicBezTo>
                  <a:cubicBezTo>
                    <a:pt x="2899" y="1611"/>
                    <a:pt x="2821" y="1642"/>
                    <a:pt x="2756" y="1718"/>
                  </a:cubicBezTo>
                  <a:cubicBezTo>
                    <a:pt x="2551" y="1965"/>
                    <a:pt x="2253" y="2071"/>
                    <a:pt x="1960" y="2071"/>
                  </a:cubicBezTo>
                  <a:cubicBezTo>
                    <a:pt x="1742" y="2071"/>
                    <a:pt x="1528" y="2013"/>
                    <a:pt x="1356" y="1911"/>
                  </a:cubicBezTo>
                  <a:cubicBezTo>
                    <a:pt x="1133" y="1777"/>
                    <a:pt x="641" y="1345"/>
                    <a:pt x="1028" y="436"/>
                  </a:cubicBezTo>
                  <a:cubicBezTo>
                    <a:pt x="1143" y="188"/>
                    <a:pt x="939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511559" y="2975302"/>
              <a:ext cx="87207" cy="68952"/>
            </a:xfrm>
            <a:custGeom>
              <a:avLst/>
              <a:gdLst/>
              <a:ahLst/>
              <a:cxnLst/>
              <a:rect l="l" t="t" r="r" b="b"/>
              <a:pathLst>
                <a:path w="3387" h="2678" extrusionOk="0">
                  <a:moveTo>
                    <a:pt x="749" y="1"/>
                  </a:moveTo>
                  <a:cubicBezTo>
                    <a:pt x="639" y="1"/>
                    <a:pt x="531" y="61"/>
                    <a:pt x="478" y="205"/>
                  </a:cubicBezTo>
                  <a:cubicBezTo>
                    <a:pt x="1" y="1307"/>
                    <a:pt x="478" y="2067"/>
                    <a:pt x="1044" y="2439"/>
                  </a:cubicBezTo>
                  <a:cubicBezTo>
                    <a:pt x="1327" y="2603"/>
                    <a:pt x="1640" y="2678"/>
                    <a:pt x="1967" y="2678"/>
                  </a:cubicBezTo>
                  <a:cubicBezTo>
                    <a:pt x="2444" y="2678"/>
                    <a:pt x="2906" y="2484"/>
                    <a:pt x="3219" y="2112"/>
                  </a:cubicBezTo>
                  <a:cubicBezTo>
                    <a:pt x="3387" y="1888"/>
                    <a:pt x="3193" y="1630"/>
                    <a:pt x="2972" y="1630"/>
                  </a:cubicBezTo>
                  <a:cubicBezTo>
                    <a:pt x="2899" y="1630"/>
                    <a:pt x="2823" y="1658"/>
                    <a:pt x="2757" y="1724"/>
                  </a:cubicBezTo>
                  <a:cubicBezTo>
                    <a:pt x="2554" y="1969"/>
                    <a:pt x="2261" y="2075"/>
                    <a:pt x="1972" y="2075"/>
                  </a:cubicBezTo>
                  <a:cubicBezTo>
                    <a:pt x="1750" y="2075"/>
                    <a:pt x="1531" y="2013"/>
                    <a:pt x="1357" y="1903"/>
                  </a:cubicBezTo>
                  <a:cubicBezTo>
                    <a:pt x="1133" y="1769"/>
                    <a:pt x="641" y="1352"/>
                    <a:pt x="1029" y="443"/>
                  </a:cubicBezTo>
                  <a:cubicBezTo>
                    <a:pt x="1144" y="194"/>
                    <a:pt x="945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564107" y="2503040"/>
              <a:ext cx="194110" cy="203328"/>
            </a:xfrm>
            <a:custGeom>
              <a:avLst/>
              <a:gdLst/>
              <a:ahLst/>
              <a:cxnLst/>
              <a:rect l="l" t="t" r="r" b="b"/>
              <a:pathLst>
                <a:path w="7539" h="7897" extrusionOk="0">
                  <a:moveTo>
                    <a:pt x="3934" y="3293"/>
                  </a:moveTo>
                  <a:cubicBezTo>
                    <a:pt x="4336" y="3039"/>
                    <a:pt x="4768" y="2846"/>
                    <a:pt x="5230" y="2742"/>
                  </a:cubicBezTo>
                  <a:cubicBezTo>
                    <a:pt x="5677" y="2652"/>
                    <a:pt x="6228" y="2622"/>
                    <a:pt x="6660" y="2831"/>
                  </a:cubicBezTo>
                  <a:cubicBezTo>
                    <a:pt x="7435" y="3203"/>
                    <a:pt x="7539" y="4082"/>
                    <a:pt x="6809" y="4559"/>
                  </a:cubicBezTo>
                  <a:cubicBezTo>
                    <a:pt x="6586" y="4693"/>
                    <a:pt x="6347" y="4768"/>
                    <a:pt x="6094" y="4812"/>
                  </a:cubicBezTo>
                  <a:cubicBezTo>
                    <a:pt x="5140" y="4961"/>
                    <a:pt x="3934" y="4633"/>
                    <a:pt x="3010" y="4440"/>
                  </a:cubicBezTo>
                  <a:cubicBezTo>
                    <a:pt x="2116" y="5289"/>
                    <a:pt x="1357" y="6257"/>
                    <a:pt x="731" y="7315"/>
                  </a:cubicBezTo>
                  <a:cubicBezTo>
                    <a:pt x="627" y="7494"/>
                    <a:pt x="478" y="7896"/>
                    <a:pt x="239" y="7747"/>
                  </a:cubicBezTo>
                  <a:cubicBezTo>
                    <a:pt x="1" y="7613"/>
                    <a:pt x="403" y="7047"/>
                    <a:pt x="612" y="6734"/>
                  </a:cubicBezTo>
                  <a:cubicBezTo>
                    <a:pt x="1237" y="5795"/>
                    <a:pt x="1982" y="4931"/>
                    <a:pt x="2802" y="4172"/>
                  </a:cubicBezTo>
                  <a:cubicBezTo>
                    <a:pt x="2295" y="3635"/>
                    <a:pt x="1952" y="2965"/>
                    <a:pt x="1803" y="2250"/>
                  </a:cubicBezTo>
                  <a:cubicBezTo>
                    <a:pt x="1684" y="1714"/>
                    <a:pt x="1595" y="1013"/>
                    <a:pt x="1967" y="477"/>
                  </a:cubicBezTo>
                  <a:cubicBezTo>
                    <a:pt x="2235" y="105"/>
                    <a:pt x="2742" y="0"/>
                    <a:pt x="3129" y="239"/>
                  </a:cubicBezTo>
                  <a:cubicBezTo>
                    <a:pt x="4217" y="850"/>
                    <a:pt x="4381" y="2295"/>
                    <a:pt x="3934" y="3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3840355" y="3006635"/>
              <a:ext cx="922507" cy="1017644"/>
            </a:xfrm>
            <a:custGeom>
              <a:avLst/>
              <a:gdLst/>
              <a:ahLst/>
              <a:cxnLst/>
              <a:rect l="l" t="t" r="r" b="b"/>
              <a:pathLst>
                <a:path w="35829" h="39524" extrusionOk="0">
                  <a:moveTo>
                    <a:pt x="23732" y="35442"/>
                  </a:moveTo>
                  <a:cubicBezTo>
                    <a:pt x="23002" y="35338"/>
                    <a:pt x="22272" y="35219"/>
                    <a:pt x="21542" y="35070"/>
                  </a:cubicBezTo>
                  <a:cubicBezTo>
                    <a:pt x="15628" y="33788"/>
                    <a:pt x="10816" y="30630"/>
                    <a:pt x="6793" y="26191"/>
                  </a:cubicBezTo>
                  <a:cubicBezTo>
                    <a:pt x="6317" y="25639"/>
                    <a:pt x="5855" y="25058"/>
                    <a:pt x="5438" y="24463"/>
                  </a:cubicBezTo>
                  <a:cubicBezTo>
                    <a:pt x="3129" y="21453"/>
                    <a:pt x="1520" y="17967"/>
                    <a:pt x="730" y="14258"/>
                  </a:cubicBezTo>
                  <a:cubicBezTo>
                    <a:pt x="0" y="10787"/>
                    <a:pt x="104" y="7360"/>
                    <a:pt x="1177" y="3978"/>
                  </a:cubicBezTo>
                  <a:cubicBezTo>
                    <a:pt x="1490" y="3010"/>
                    <a:pt x="1967" y="2131"/>
                    <a:pt x="2756" y="1520"/>
                  </a:cubicBezTo>
                  <a:cubicBezTo>
                    <a:pt x="4365" y="284"/>
                    <a:pt x="6138" y="1"/>
                    <a:pt x="7970" y="910"/>
                  </a:cubicBezTo>
                  <a:cubicBezTo>
                    <a:pt x="9833" y="1848"/>
                    <a:pt x="10697" y="3427"/>
                    <a:pt x="10622" y="5498"/>
                  </a:cubicBezTo>
                  <a:cubicBezTo>
                    <a:pt x="10592" y="6258"/>
                    <a:pt x="10577" y="7018"/>
                    <a:pt x="10577" y="7762"/>
                  </a:cubicBezTo>
                  <a:cubicBezTo>
                    <a:pt x="10652" y="13319"/>
                    <a:pt x="13170" y="17699"/>
                    <a:pt x="17103" y="21409"/>
                  </a:cubicBezTo>
                  <a:cubicBezTo>
                    <a:pt x="18205" y="22436"/>
                    <a:pt x="19456" y="23286"/>
                    <a:pt x="20842" y="23941"/>
                  </a:cubicBezTo>
                  <a:cubicBezTo>
                    <a:pt x="22242" y="24612"/>
                    <a:pt x="23687" y="25267"/>
                    <a:pt x="25222" y="25476"/>
                  </a:cubicBezTo>
                  <a:cubicBezTo>
                    <a:pt x="26116" y="25610"/>
                    <a:pt x="27412" y="25058"/>
                    <a:pt x="28320" y="24895"/>
                  </a:cubicBezTo>
                  <a:cubicBezTo>
                    <a:pt x="29408" y="24686"/>
                    <a:pt x="31121" y="24507"/>
                    <a:pt x="31360" y="25207"/>
                  </a:cubicBezTo>
                  <a:cubicBezTo>
                    <a:pt x="31553" y="25774"/>
                    <a:pt x="30227" y="26444"/>
                    <a:pt x="29393" y="26861"/>
                  </a:cubicBezTo>
                  <a:cubicBezTo>
                    <a:pt x="31285" y="28619"/>
                    <a:pt x="33356" y="30332"/>
                    <a:pt x="34652" y="32418"/>
                  </a:cubicBezTo>
                  <a:cubicBezTo>
                    <a:pt x="35054" y="33058"/>
                    <a:pt x="35829" y="34280"/>
                    <a:pt x="35352" y="34682"/>
                  </a:cubicBezTo>
                  <a:cubicBezTo>
                    <a:pt x="34503" y="35412"/>
                    <a:pt x="32790" y="33237"/>
                    <a:pt x="31538" y="32626"/>
                  </a:cubicBezTo>
                  <a:cubicBezTo>
                    <a:pt x="32104" y="33967"/>
                    <a:pt x="34384" y="36217"/>
                    <a:pt x="33460" y="37260"/>
                  </a:cubicBezTo>
                  <a:cubicBezTo>
                    <a:pt x="32566" y="37900"/>
                    <a:pt x="31687" y="36232"/>
                    <a:pt x="30376" y="35531"/>
                  </a:cubicBezTo>
                  <a:cubicBezTo>
                    <a:pt x="30883" y="36172"/>
                    <a:pt x="32268" y="38079"/>
                    <a:pt x="31598" y="38645"/>
                  </a:cubicBezTo>
                  <a:cubicBezTo>
                    <a:pt x="31106" y="39062"/>
                    <a:pt x="30272" y="38109"/>
                    <a:pt x="29825" y="37751"/>
                  </a:cubicBezTo>
                  <a:cubicBezTo>
                    <a:pt x="29289" y="37349"/>
                    <a:pt x="28767" y="36813"/>
                    <a:pt x="28097" y="36440"/>
                  </a:cubicBezTo>
                  <a:cubicBezTo>
                    <a:pt x="28171" y="37006"/>
                    <a:pt x="28574" y="39047"/>
                    <a:pt x="27978" y="39256"/>
                  </a:cubicBezTo>
                  <a:cubicBezTo>
                    <a:pt x="27233" y="39524"/>
                    <a:pt x="26771" y="38392"/>
                    <a:pt x="26443" y="37811"/>
                  </a:cubicBezTo>
                  <a:cubicBezTo>
                    <a:pt x="26130" y="37230"/>
                    <a:pt x="25877" y="36336"/>
                    <a:pt x="25475" y="36053"/>
                  </a:cubicBezTo>
                  <a:cubicBezTo>
                    <a:pt x="25117" y="35785"/>
                    <a:pt x="24432" y="35591"/>
                    <a:pt x="23732" y="35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5060829" y="3062633"/>
              <a:ext cx="286158" cy="260101"/>
            </a:xfrm>
            <a:custGeom>
              <a:avLst/>
              <a:gdLst/>
              <a:ahLst/>
              <a:cxnLst/>
              <a:rect l="l" t="t" r="r" b="b"/>
              <a:pathLst>
                <a:path w="11114" h="10102" extrusionOk="0">
                  <a:moveTo>
                    <a:pt x="3486" y="2742"/>
                  </a:moveTo>
                  <a:cubicBezTo>
                    <a:pt x="4618" y="2384"/>
                    <a:pt x="5855" y="2727"/>
                    <a:pt x="6644" y="3606"/>
                  </a:cubicBezTo>
                  <a:cubicBezTo>
                    <a:pt x="7777" y="3442"/>
                    <a:pt x="8805" y="4038"/>
                    <a:pt x="9043" y="4708"/>
                  </a:cubicBezTo>
                  <a:cubicBezTo>
                    <a:pt x="9147" y="4589"/>
                    <a:pt x="9415" y="4649"/>
                    <a:pt x="9535" y="4708"/>
                  </a:cubicBezTo>
                  <a:cubicBezTo>
                    <a:pt x="10324" y="5081"/>
                    <a:pt x="11054" y="5304"/>
                    <a:pt x="11084" y="6496"/>
                  </a:cubicBezTo>
                  <a:cubicBezTo>
                    <a:pt x="11114" y="7465"/>
                    <a:pt x="9535" y="10101"/>
                    <a:pt x="8432" y="9416"/>
                  </a:cubicBezTo>
                  <a:cubicBezTo>
                    <a:pt x="8164" y="9222"/>
                    <a:pt x="8075" y="8880"/>
                    <a:pt x="8194" y="8567"/>
                  </a:cubicBezTo>
                  <a:cubicBezTo>
                    <a:pt x="7747" y="9252"/>
                    <a:pt x="6093" y="9535"/>
                    <a:pt x="6183" y="7911"/>
                  </a:cubicBezTo>
                  <a:cubicBezTo>
                    <a:pt x="6019" y="8239"/>
                    <a:pt x="5751" y="8507"/>
                    <a:pt x="5408" y="8641"/>
                  </a:cubicBezTo>
                  <a:cubicBezTo>
                    <a:pt x="4320" y="8999"/>
                    <a:pt x="3695" y="7897"/>
                    <a:pt x="3814" y="6645"/>
                  </a:cubicBezTo>
                  <a:cubicBezTo>
                    <a:pt x="3576" y="6615"/>
                    <a:pt x="3337" y="6556"/>
                    <a:pt x="3114" y="6466"/>
                  </a:cubicBezTo>
                  <a:cubicBezTo>
                    <a:pt x="2026" y="5960"/>
                    <a:pt x="119" y="3964"/>
                    <a:pt x="45" y="2206"/>
                  </a:cubicBezTo>
                  <a:cubicBezTo>
                    <a:pt x="0" y="1208"/>
                    <a:pt x="805" y="1"/>
                    <a:pt x="2011" y="701"/>
                  </a:cubicBezTo>
                  <a:cubicBezTo>
                    <a:pt x="2652" y="1073"/>
                    <a:pt x="3069" y="2087"/>
                    <a:pt x="3471" y="274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5057740" y="3077592"/>
              <a:ext cx="85585" cy="152322"/>
            </a:xfrm>
            <a:custGeom>
              <a:avLst/>
              <a:gdLst/>
              <a:ahLst/>
              <a:cxnLst/>
              <a:rect l="l" t="t" r="r" b="b"/>
              <a:pathLst>
                <a:path w="3324" h="5916" extrusionOk="0">
                  <a:moveTo>
                    <a:pt x="1044" y="1"/>
                  </a:moveTo>
                  <a:cubicBezTo>
                    <a:pt x="433" y="2235"/>
                    <a:pt x="2012" y="4962"/>
                    <a:pt x="3323" y="5915"/>
                  </a:cubicBezTo>
                  <a:cubicBezTo>
                    <a:pt x="2131" y="5513"/>
                    <a:pt x="373" y="3740"/>
                    <a:pt x="135" y="1967"/>
                  </a:cubicBezTo>
                  <a:cubicBezTo>
                    <a:pt x="1" y="1029"/>
                    <a:pt x="299" y="299"/>
                    <a:pt x="1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5150581" y="3132843"/>
              <a:ext cx="51804" cy="166870"/>
            </a:xfrm>
            <a:custGeom>
              <a:avLst/>
              <a:gdLst/>
              <a:ahLst/>
              <a:cxnLst/>
              <a:rect l="l" t="t" r="r" b="b"/>
              <a:pathLst>
                <a:path w="2012" h="6481" extrusionOk="0">
                  <a:moveTo>
                    <a:pt x="0" y="15"/>
                  </a:moveTo>
                  <a:cubicBezTo>
                    <a:pt x="671" y="134"/>
                    <a:pt x="1281" y="998"/>
                    <a:pt x="1371" y="2309"/>
                  </a:cubicBezTo>
                  <a:cubicBezTo>
                    <a:pt x="1445" y="3412"/>
                    <a:pt x="775" y="4648"/>
                    <a:pt x="1043" y="5408"/>
                  </a:cubicBezTo>
                  <a:cubicBezTo>
                    <a:pt x="1162" y="5825"/>
                    <a:pt x="1609" y="6048"/>
                    <a:pt x="2011" y="5885"/>
                  </a:cubicBezTo>
                  <a:cubicBezTo>
                    <a:pt x="685" y="6481"/>
                    <a:pt x="104" y="5125"/>
                    <a:pt x="343" y="3918"/>
                  </a:cubicBezTo>
                  <a:cubicBezTo>
                    <a:pt x="507" y="3859"/>
                    <a:pt x="641" y="3710"/>
                    <a:pt x="685" y="3546"/>
                  </a:cubicBezTo>
                  <a:cubicBezTo>
                    <a:pt x="1043" y="2458"/>
                    <a:pt x="343" y="1013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5216929" y="3155474"/>
              <a:ext cx="59863" cy="153455"/>
            </a:xfrm>
            <a:custGeom>
              <a:avLst/>
              <a:gdLst/>
              <a:ahLst/>
              <a:cxnLst/>
              <a:rect l="l" t="t" r="r" b="b"/>
              <a:pathLst>
                <a:path w="2325" h="5960" extrusionOk="0">
                  <a:moveTo>
                    <a:pt x="596" y="0"/>
                  </a:moveTo>
                  <a:cubicBezTo>
                    <a:pt x="2324" y="968"/>
                    <a:pt x="641" y="3412"/>
                    <a:pt x="969" y="4618"/>
                  </a:cubicBezTo>
                  <a:cubicBezTo>
                    <a:pt x="1148" y="5110"/>
                    <a:pt x="1743" y="5274"/>
                    <a:pt x="2146" y="4961"/>
                  </a:cubicBezTo>
                  <a:cubicBezTo>
                    <a:pt x="1371" y="5959"/>
                    <a:pt x="0" y="5765"/>
                    <a:pt x="90" y="4454"/>
                  </a:cubicBezTo>
                  <a:cubicBezTo>
                    <a:pt x="120" y="4037"/>
                    <a:pt x="388" y="3471"/>
                    <a:pt x="552" y="2875"/>
                  </a:cubicBezTo>
                  <a:cubicBezTo>
                    <a:pt x="775" y="1996"/>
                    <a:pt x="924" y="1102"/>
                    <a:pt x="58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5262191" y="3183846"/>
              <a:ext cx="61382" cy="132368"/>
            </a:xfrm>
            <a:custGeom>
              <a:avLst/>
              <a:gdLst/>
              <a:ahLst/>
              <a:cxnLst/>
              <a:rect l="l" t="t" r="r" b="b"/>
              <a:pathLst>
                <a:path w="2384" h="5141" extrusionOk="0">
                  <a:moveTo>
                    <a:pt x="1222" y="0"/>
                  </a:moveTo>
                  <a:cubicBezTo>
                    <a:pt x="2384" y="999"/>
                    <a:pt x="1103" y="3248"/>
                    <a:pt x="1088" y="4008"/>
                  </a:cubicBezTo>
                  <a:cubicBezTo>
                    <a:pt x="1088" y="4410"/>
                    <a:pt x="1594" y="4753"/>
                    <a:pt x="1833" y="4440"/>
                  </a:cubicBezTo>
                  <a:cubicBezTo>
                    <a:pt x="1282" y="5140"/>
                    <a:pt x="0" y="4961"/>
                    <a:pt x="388" y="3859"/>
                  </a:cubicBezTo>
                  <a:cubicBezTo>
                    <a:pt x="879" y="2771"/>
                    <a:pt x="1505" y="1669"/>
                    <a:pt x="122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5551388" y="2758363"/>
              <a:ext cx="387423" cy="442291"/>
            </a:xfrm>
            <a:custGeom>
              <a:avLst/>
              <a:gdLst/>
              <a:ahLst/>
              <a:cxnLst/>
              <a:rect l="l" t="t" r="r" b="b"/>
              <a:pathLst>
                <a:path w="15047" h="17178" extrusionOk="0">
                  <a:moveTo>
                    <a:pt x="1907" y="2325"/>
                  </a:moveTo>
                  <a:cubicBezTo>
                    <a:pt x="1997" y="2042"/>
                    <a:pt x="1535" y="1773"/>
                    <a:pt x="1416" y="1386"/>
                  </a:cubicBezTo>
                  <a:cubicBezTo>
                    <a:pt x="1252" y="880"/>
                    <a:pt x="1505" y="1"/>
                    <a:pt x="2205" y="75"/>
                  </a:cubicBezTo>
                  <a:cubicBezTo>
                    <a:pt x="3576" y="209"/>
                    <a:pt x="4231" y="2116"/>
                    <a:pt x="4231" y="3233"/>
                  </a:cubicBezTo>
                  <a:cubicBezTo>
                    <a:pt x="4440" y="3487"/>
                    <a:pt x="4842" y="3606"/>
                    <a:pt x="5095" y="3829"/>
                  </a:cubicBezTo>
                  <a:cubicBezTo>
                    <a:pt x="4946" y="3218"/>
                    <a:pt x="4812" y="984"/>
                    <a:pt x="6034" y="1192"/>
                  </a:cubicBezTo>
                  <a:cubicBezTo>
                    <a:pt x="7196" y="1371"/>
                    <a:pt x="7196" y="3487"/>
                    <a:pt x="6496" y="4783"/>
                  </a:cubicBezTo>
                  <a:cubicBezTo>
                    <a:pt x="6913" y="5319"/>
                    <a:pt x="7554" y="5751"/>
                    <a:pt x="7986" y="6287"/>
                  </a:cubicBezTo>
                  <a:cubicBezTo>
                    <a:pt x="7941" y="5110"/>
                    <a:pt x="8477" y="3189"/>
                    <a:pt x="9565" y="3248"/>
                  </a:cubicBezTo>
                  <a:cubicBezTo>
                    <a:pt x="9907" y="3278"/>
                    <a:pt x="10235" y="3457"/>
                    <a:pt x="10459" y="3725"/>
                  </a:cubicBezTo>
                  <a:cubicBezTo>
                    <a:pt x="11293" y="4753"/>
                    <a:pt x="10131" y="7062"/>
                    <a:pt x="9237" y="7703"/>
                  </a:cubicBezTo>
                  <a:cubicBezTo>
                    <a:pt x="9460" y="8075"/>
                    <a:pt x="9758" y="8418"/>
                    <a:pt x="10012" y="8790"/>
                  </a:cubicBezTo>
                  <a:cubicBezTo>
                    <a:pt x="10339" y="7792"/>
                    <a:pt x="11784" y="6362"/>
                    <a:pt x="12634" y="7449"/>
                  </a:cubicBezTo>
                  <a:cubicBezTo>
                    <a:pt x="13334" y="8343"/>
                    <a:pt x="11650" y="10042"/>
                    <a:pt x="10891" y="10161"/>
                  </a:cubicBezTo>
                  <a:cubicBezTo>
                    <a:pt x="11352" y="10950"/>
                    <a:pt x="11755" y="11770"/>
                    <a:pt x="12097" y="12619"/>
                  </a:cubicBezTo>
                  <a:cubicBezTo>
                    <a:pt x="12574" y="12053"/>
                    <a:pt x="14183" y="11367"/>
                    <a:pt x="14600" y="12276"/>
                  </a:cubicBezTo>
                  <a:cubicBezTo>
                    <a:pt x="15047" y="13244"/>
                    <a:pt x="13438" y="14049"/>
                    <a:pt x="12634" y="14019"/>
                  </a:cubicBezTo>
                  <a:cubicBezTo>
                    <a:pt x="12678" y="14362"/>
                    <a:pt x="12812" y="14809"/>
                    <a:pt x="12902" y="15271"/>
                  </a:cubicBezTo>
                  <a:cubicBezTo>
                    <a:pt x="13006" y="15822"/>
                    <a:pt x="13349" y="17177"/>
                    <a:pt x="12455" y="17163"/>
                  </a:cubicBezTo>
                  <a:cubicBezTo>
                    <a:pt x="11710" y="17133"/>
                    <a:pt x="11814" y="16358"/>
                    <a:pt x="11755" y="15837"/>
                  </a:cubicBezTo>
                  <a:cubicBezTo>
                    <a:pt x="11695" y="15345"/>
                    <a:pt x="11576" y="14853"/>
                    <a:pt x="11427" y="14362"/>
                  </a:cubicBezTo>
                  <a:cubicBezTo>
                    <a:pt x="10816" y="14377"/>
                    <a:pt x="9982" y="14779"/>
                    <a:pt x="9192" y="14466"/>
                  </a:cubicBezTo>
                  <a:cubicBezTo>
                    <a:pt x="7539" y="13811"/>
                    <a:pt x="9237" y="12023"/>
                    <a:pt x="10801" y="12812"/>
                  </a:cubicBezTo>
                  <a:cubicBezTo>
                    <a:pt x="10742" y="12202"/>
                    <a:pt x="10146" y="11427"/>
                    <a:pt x="9878" y="10757"/>
                  </a:cubicBezTo>
                  <a:cubicBezTo>
                    <a:pt x="9371" y="11218"/>
                    <a:pt x="6704" y="11501"/>
                    <a:pt x="7002" y="10146"/>
                  </a:cubicBezTo>
                  <a:cubicBezTo>
                    <a:pt x="7181" y="9386"/>
                    <a:pt x="8090" y="9297"/>
                    <a:pt x="8820" y="9326"/>
                  </a:cubicBezTo>
                  <a:cubicBezTo>
                    <a:pt x="8984" y="9058"/>
                    <a:pt x="8477" y="8745"/>
                    <a:pt x="8358" y="8477"/>
                  </a:cubicBezTo>
                  <a:cubicBezTo>
                    <a:pt x="7479" y="8701"/>
                    <a:pt x="5647" y="9848"/>
                    <a:pt x="4380" y="9133"/>
                  </a:cubicBezTo>
                  <a:cubicBezTo>
                    <a:pt x="3397" y="8596"/>
                    <a:pt x="4470" y="7494"/>
                    <a:pt x="5155" y="7226"/>
                  </a:cubicBezTo>
                  <a:cubicBezTo>
                    <a:pt x="5811" y="6988"/>
                    <a:pt x="6481" y="7017"/>
                    <a:pt x="7166" y="7062"/>
                  </a:cubicBezTo>
                  <a:cubicBezTo>
                    <a:pt x="6809" y="6526"/>
                    <a:pt x="6257" y="6079"/>
                    <a:pt x="5796" y="5602"/>
                  </a:cubicBezTo>
                  <a:cubicBezTo>
                    <a:pt x="4932" y="6168"/>
                    <a:pt x="3486" y="7226"/>
                    <a:pt x="2176" y="6123"/>
                  </a:cubicBezTo>
                  <a:cubicBezTo>
                    <a:pt x="2176" y="4902"/>
                    <a:pt x="3501" y="4723"/>
                    <a:pt x="4455" y="4664"/>
                  </a:cubicBezTo>
                  <a:cubicBezTo>
                    <a:pt x="3531" y="3695"/>
                    <a:pt x="1609" y="4812"/>
                    <a:pt x="403" y="3621"/>
                  </a:cubicBezTo>
                  <a:cubicBezTo>
                    <a:pt x="75" y="3338"/>
                    <a:pt x="0" y="2846"/>
                    <a:pt x="239" y="2474"/>
                  </a:cubicBezTo>
                  <a:cubicBezTo>
                    <a:pt x="507" y="2056"/>
                    <a:pt x="1207" y="2131"/>
                    <a:pt x="1907" y="2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42"/>
          <p:cNvSpPr/>
          <p:nvPr/>
        </p:nvSpPr>
        <p:spPr>
          <a:xfrm flipH="1">
            <a:off x="2461632" y="441501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42"/>
          <p:cNvSpPr/>
          <p:nvPr/>
        </p:nvSpPr>
        <p:spPr>
          <a:xfrm flipH="1">
            <a:off x="8684480" y="1429860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42"/>
          <p:cNvSpPr/>
          <p:nvPr/>
        </p:nvSpPr>
        <p:spPr>
          <a:xfrm flipH="1">
            <a:off x="5726828" y="552221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74AD0-4A8F-FF8F-850D-E106BAACD054}"/>
              </a:ext>
            </a:extLst>
          </p:cNvPr>
          <p:cNvSpPr txBox="1"/>
          <p:nvPr/>
        </p:nvSpPr>
        <p:spPr>
          <a:xfrm>
            <a:off x="1379463" y="1179891"/>
            <a:ext cx="2607285" cy="53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5200"/>
            </a:pPr>
            <a:r>
              <a:rPr lang="ar-JO" sz="3500" b="1" dirty="0">
                <a:solidFill>
                  <a:schemeClr val="accent1"/>
                </a:solidFill>
                <a:latin typeface="Chewy" panose="020B0604020202020204" charset="0"/>
                <a:cs typeface="+mj-cs"/>
              </a:rPr>
              <a:t>كوكب الأرض</a:t>
            </a:r>
            <a:endParaRPr lang="en-US" sz="3500" b="1" dirty="0">
              <a:solidFill>
                <a:schemeClr val="accent1"/>
              </a:solidFill>
              <a:latin typeface="Chewy" panose="020B0604020202020204" charset="0"/>
              <a:cs typeface="+mj-cs"/>
              <a:sym typeface="Chew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E839-2580-0C4C-B599-459D161E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  <a:sym typeface="Arial"/>
              </a:rPr>
              <a:t>دراسة مدى الوعي البيئي لدى المجتمع المحيط</a:t>
            </a:r>
            <a:endParaRPr lang="en-US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FD4C65-9476-0471-8D7D-54A7485E2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649789"/>
              </p:ext>
            </p:extLst>
          </p:nvPr>
        </p:nvGraphicFramePr>
        <p:xfrm>
          <a:off x="5494352" y="1181772"/>
          <a:ext cx="2768870" cy="277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F41093-B31B-0BEF-6AD4-0A9039D57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971890"/>
              </p:ext>
            </p:extLst>
          </p:nvPr>
        </p:nvGraphicFramePr>
        <p:xfrm>
          <a:off x="2178657" y="1181772"/>
          <a:ext cx="2600077" cy="277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71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45"/>
          <p:cNvSpPr/>
          <p:nvPr/>
        </p:nvSpPr>
        <p:spPr>
          <a:xfrm>
            <a:off x="1762129" y="1764729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5420322" y="1769305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2495227" y="1371315"/>
            <a:ext cx="65508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ct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المحافظة على الثروة النباتية والغابات والحد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من قطع الأشجار وتشجيع الزراعة من خلال التوعية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والتثقيف بأهمية الغابات والحفاظ عليها.</a:t>
            </a:r>
          </a:p>
          <a:p>
            <a:br>
              <a:rPr lang="ar-JO" sz="2400" dirty="0"/>
            </a:b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0324C881-7587-C11C-168E-CF4EA9E65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35" y="3410699"/>
            <a:ext cx="2028381" cy="152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1780;p45">
            <a:extLst>
              <a:ext uri="{FF2B5EF4-FFF2-40B4-BE49-F238E27FC236}">
                <a16:creationId xmlns:a16="http://schemas.microsoft.com/office/drawing/2014/main" id="{011C570D-C2CE-07EE-600D-0C52B85E3E88}"/>
              </a:ext>
            </a:extLst>
          </p:cNvPr>
          <p:cNvGrpSpPr/>
          <p:nvPr/>
        </p:nvGrpSpPr>
        <p:grpSpPr>
          <a:xfrm>
            <a:off x="7185424" y="3573322"/>
            <a:ext cx="914400" cy="901142"/>
            <a:chOff x="5092288" y="708025"/>
            <a:chExt cx="3256545" cy="3399408"/>
          </a:xfrm>
        </p:grpSpPr>
        <p:sp>
          <p:nvSpPr>
            <p:cNvPr id="4" name="Google Shape;1781;p45">
              <a:extLst>
                <a:ext uri="{FF2B5EF4-FFF2-40B4-BE49-F238E27FC236}">
                  <a16:creationId xmlns:a16="http://schemas.microsoft.com/office/drawing/2014/main" id="{B905FAA9-8501-4B7B-DB3B-AA85D92B165A}"/>
                </a:ext>
              </a:extLst>
            </p:cNvPr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82;p45">
              <a:extLst>
                <a:ext uri="{FF2B5EF4-FFF2-40B4-BE49-F238E27FC236}">
                  <a16:creationId xmlns:a16="http://schemas.microsoft.com/office/drawing/2014/main" id="{9816268C-E831-A1C2-5F69-8BFE6786C63D}"/>
                </a:ext>
              </a:extLst>
            </p:cNvPr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83;p45">
              <a:extLst>
                <a:ext uri="{FF2B5EF4-FFF2-40B4-BE49-F238E27FC236}">
                  <a16:creationId xmlns:a16="http://schemas.microsoft.com/office/drawing/2014/main" id="{6A9039E2-0172-3498-4588-CA671AB0D176}"/>
                </a:ext>
              </a:extLst>
            </p:cNvPr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84;p45">
              <a:extLst>
                <a:ext uri="{FF2B5EF4-FFF2-40B4-BE49-F238E27FC236}">
                  <a16:creationId xmlns:a16="http://schemas.microsoft.com/office/drawing/2014/main" id="{BA735E23-7CFD-F34C-789D-BFF8CF24DA51}"/>
                </a:ext>
              </a:extLst>
            </p:cNvPr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85;p45">
              <a:extLst>
                <a:ext uri="{FF2B5EF4-FFF2-40B4-BE49-F238E27FC236}">
                  <a16:creationId xmlns:a16="http://schemas.microsoft.com/office/drawing/2014/main" id="{EFC5ACDC-6F18-E87B-39AF-BFFB512D5841}"/>
                </a:ext>
              </a:extLst>
            </p:cNvPr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86;p45">
              <a:extLst>
                <a:ext uri="{FF2B5EF4-FFF2-40B4-BE49-F238E27FC236}">
                  <a16:creationId xmlns:a16="http://schemas.microsoft.com/office/drawing/2014/main" id="{CB07FF17-2C25-FFD4-71AA-2CFAEEFDC28C}"/>
                </a:ext>
              </a:extLst>
            </p:cNvPr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87;p45">
              <a:extLst>
                <a:ext uri="{FF2B5EF4-FFF2-40B4-BE49-F238E27FC236}">
                  <a16:creationId xmlns:a16="http://schemas.microsoft.com/office/drawing/2014/main" id="{8ADDDF0B-5336-53C2-3474-A9282F250E21}"/>
                </a:ext>
              </a:extLst>
            </p:cNvPr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88;p45">
              <a:extLst>
                <a:ext uri="{FF2B5EF4-FFF2-40B4-BE49-F238E27FC236}">
                  <a16:creationId xmlns:a16="http://schemas.microsoft.com/office/drawing/2014/main" id="{5EF15998-2169-B681-1262-9716E88F3441}"/>
                </a:ext>
              </a:extLst>
            </p:cNvPr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89;p45">
              <a:extLst>
                <a:ext uri="{FF2B5EF4-FFF2-40B4-BE49-F238E27FC236}">
                  <a16:creationId xmlns:a16="http://schemas.microsoft.com/office/drawing/2014/main" id="{E100DADF-78D0-A315-8B75-1B41B10A9EDA}"/>
                </a:ext>
              </a:extLst>
            </p:cNvPr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90;p45">
              <a:extLst>
                <a:ext uri="{FF2B5EF4-FFF2-40B4-BE49-F238E27FC236}">
                  <a16:creationId xmlns:a16="http://schemas.microsoft.com/office/drawing/2014/main" id="{F7BCAB5A-0A50-9296-0DDB-4AF6790E4C14}"/>
                </a:ext>
              </a:extLst>
            </p:cNvPr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91;p45">
              <a:extLst>
                <a:ext uri="{FF2B5EF4-FFF2-40B4-BE49-F238E27FC236}">
                  <a16:creationId xmlns:a16="http://schemas.microsoft.com/office/drawing/2014/main" id="{AB704DE8-B674-C7BD-3937-AD80ACE97094}"/>
                </a:ext>
              </a:extLst>
            </p:cNvPr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92;p45">
              <a:extLst>
                <a:ext uri="{FF2B5EF4-FFF2-40B4-BE49-F238E27FC236}">
                  <a16:creationId xmlns:a16="http://schemas.microsoft.com/office/drawing/2014/main" id="{3BD70E1B-0417-E592-851E-BA5E53328680}"/>
                </a:ext>
              </a:extLst>
            </p:cNvPr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93;p45">
              <a:extLst>
                <a:ext uri="{FF2B5EF4-FFF2-40B4-BE49-F238E27FC236}">
                  <a16:creationId xmlns:a16="http://schemas.microsoft.com/office/drawing/2014/main" id="{CC90A9B0-00B3-D1A4-AD89-AF046DF3B008}"/>
                </a:ext>
              </a:extLst>
            </p:cNvPr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94;p45">
              <a:extLst>
                <a:ext uri="{FF2B5EF4-FFF2-40B4-BE49-F238E27FC236}">
                  <a16:creationId xmlns:a16="http://schemas.microsoft.com/office/drawing/2014/main" id="{B41302F1-CAF9-7D36-45EF-99597C45E4B7}"/>
                </a:ext>
              </a:extLst>
            </p:cNvPr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95;p45">
              <a:extLst>
                <a:ext uri="{FF2B5EF4-FFF2-40B4-BE49-F238E27FC236}">
                  <a16:creationId xmlns:a16="http://schemas.microsoft.com/office/drawing/2014/main" id="{3072580C-09B5-20FB-DC75-8CC1C034763A}"/>
                </a:ext>
              </a:extLst>
            </p:cNvPr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96;p45">
              <a:extLst>
                <a:ext uri="{FF2B5EF4-FFF2-40B4-BE49-F238E27FC236}">
                  <a16:creationId xmlns:a16="http://schemas.microsoft.com/office/drawing/2014/main" id="{6A8F17D4-F2C0-8D04-F4A6-4D9D04DAB4AF}"/>
                </a:ext>
              </a:extLst>
            </p:cNvPr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7;p45">
              <a:extLst>
                <a:ext uri="{FF2B5EF4-FFF2-40B4-BE49-F238E27FC236}">
                  <a16:creationId xmlns:a16="http://schemas.microsoft.com/office/drawing/2014/main" id="{3BECAAF1-E2CF-0D39-DF57-5AC76932D1B3}"/>
                </a:ext>
              </a:extLst>
            </p:cNvPr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798;p45">
              <a:extLst>
                <a:ext uri="{FF2B5EF4-FFF2-40B4-BE49-F238E27FC236}">
                  <a16:creationId xmlns:a16="http://schemas.microsoft.com/office/drawing/2014/main" id="{CB5519D2-CC01-1992-C884-E5F146935A91}"/>
                </a:ext>
              </a:extLst>
            </p:cNvPr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9;p45">
              <a:extLst>
                <a:ext uri="{FF2B5EF4-FFF2-40B4-BE49-F238E27FC236}">
                  <a16:creationId xmlns:a16="http://schemas.microsoft.com/office/drawing/2014/main" id="{E47B1F2A-EA1B-582C-E16E-9B8E6EA3DD94}"/>
                </a:ext>
              </a:extLst>
            </p:cNvPr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0;p45">
              <a:extLst>
                <a:ext uri="{FF2B5EF4-FFF2-40B4-BE49-F238E27FC236}">
                  <a16:creationId xmlns:a16="http://schemas.microsoft.com/office/drawing/2014/main" id="{FB25B63F-A2E6-0456-69FB-1291EBFDBB84}"/>
                </a:ext>
              </a:extLst>
            </p:cNvPr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01;p45">
              <a:extLst>
                <a:ext uri="{FF2B5EF4-FFF2-40B4-BE49-F238E27FC236}">
                  <a16:creationId xmlns:a16="http://schemas.microsoft.com/office/drawing/2014/main" id="{0CAC30C3-648F-B5D2-512B-EEE106DA1AC6}"/>
                </a:ext>
              </a:extLst>
            </p:cNvPr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838;p47">
            <a:extLst>
              <a:ext uri="{FF2B5EF4-FFF2-40B4-BE49-F238E27FC236}">
                <a16:creationId xmlns:a16="http://schemas.microsoft.com/office/drawing/2014/main" id="{D65C130E-3A45-BAF7-8A8B-08431D40FBA4}"/>
              </a:ext>
            </a:extLst>
          </p:cNvPr>
          <p:cNvGrpSpPr/>
          <p:nvPr/>
        </p:nvGrpSpPr>
        <p:grpSpPr>
          <a:xfrm>
            <a:off x="2410287" y="203090"/>
            <a:ext cx="5434318" cy="2948646"/>
            <a:chOff x="3118973" y="329248"/>
            <a:chExt cx="4835471" cy="3057462"/>
          </a:xfrm>
        </p:grpSpPr>
        <p:sp>
          <p:nvSpPr>
            <p:cNvPr id="59" name="Google Shape;1839;p47">
              <a:extLst>
                <a:ext uri="{FF2B5EF4-FFF2-40B4-BE49-F238E27FC236}">
                  <a16:creationId xmlns:a16="http://schemas.microsoft.com/office/drawing/2014/main" id="{BFEC1972-3742-A59E-F6B1-7682E614C891}"/>
                </a:ext>
              </a:extLst>
            </p:cNvPr>
            <p:cNvSpPr/>
            <p:nvPr/>
          </p:nvSpPr>
          <p:spPr>
            <a:xfrm>
              <a:off x="3118973" y="566761"/>
              <a:ext cx="2945469" cy="2683874"/>
            </a:xfrm>
            <a:custGeom>
              <a:avLst/>
              <a:gdLst/>
              <a:ahLst/>
              <a:cxnLst/>
              <a:rect l="l" t="t" r="r" b="b"/>
              <a:pathLst>
                <a:path w="91845" h="83688" extrusionOk="0">
                  <a:moveTo>
                    <a:pt x="45924" y="1"/>
                  </a:moveTo>
                  <a:cubicBezTo>
                    <a:pt x="35215" y="1"/>
                    <a:pt x="24507" y="4086"/>
                    <a:pt x="16343" y="12258"/>
                  </a:cubicBezTo>
                  <a:cubicBezTo>
                    <a:pt x="1" y="28600"/>
                    <a:pt x="1" y="55088"/>
                    <a:pt x="16343" y="71431"/>
                  </a:cubicBezTo>
                  <a:cubicBezTo>
                    <a:pt x="24507" y="79602"/>
                    <a:pt x="35215" y="83688"/>
                    <a:pt x="45924" y="83688"/>
                  </a:cubicBezTo>
                  <a:cubicBezTo>
                    <a:pt x="56634" y="83688"/>
                    <a:pt x="67345" y="79602"/>
                    <a:pt x="75517" y="71431"/>
                  </a:cubicBezTo>
                  <a:cubicBezTo>
                    <a:pt x="91844" y="55088"/>
                    <a:pt x="91844" y="28600"/>
                    <a:pt x="75517" y="12258"/>
                  </a:cubicBezTo>
                  <a:cubicBezTo>
                    <a:pt x="67345" y="4086"/>
                    <a:pt x="56634" y="1"/>
                    <a:pt x="459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0;p47">
              <a:extLst>
                <a:ext uri="{FF2B5EF4-FFF2-40B4-BE49-F238E27FC236}">
                  <a16:creationId xmlns:a16="http://schemas.microsoft.com/office/drawing/2014/main" id="{6EEDE5FD-8AA8-405A-A9BF-2E1F7E928AC4}"/>
                </a:ext>
              </a:extLst>
            </p:cNvPr>
            <p:cNvSpPr/>
            <p:nvPr/>
          </p:nvSpPr>
          <p:spPr>
            <a:xfrm>
              <a:off x="3619202" y="1173883"/>
              <a:ext cx="228403" cy="356939"/>
            </a:xfrm>
            <a:custGeom>
              <a:avLst/>
              <a:gdLst/>
              <a:ahLst/>
              <a:cxnLst/>
              <a:rect l="l" t="t" r="r" b="b"/>
              <a:pathLst>
                <a:path w="7122" h="11130" extrusionOk="0">
                  <a:moveTo>
                    <a:pt x="3010" y="194"/>
                  </a:moveTo>
                  <a:cubicBezTo>
                    <a:pt x="1878" y="1"/>
                    <a:pt x="2161" y="1356"/>
                    <a:pt x="2235" y="2206"/>
                  </a:cubicBezTo>
                  <a:cubicBezTo>
                    <a:pt x="2340" y="3353"/>
                    <a:pt x="1937" y="4679"/>
                    <a:pt x="1401" y="5051"/>
                  </a:cubicBezTo>
                  <a:cubicBezTo>
                    <a:pt x="865" y="5409"/>
                    <a:pt x="224" y="5140"/>
                    <a:pt x="120" y="5900"/>
                  </a:cubicBezTo>
                  <a:cubicBezTo>
                    <a:pt x="1" y="6705"/>
                    <a:pt x="671" y="6794"/>
                    <a:pt x="1177" y="6913"/>
                  </a:cubicBezTo>
                  <a:cubicBezTo>
                    <a:pt x="2474" y="7196"/>
                    <a:pt x="2846" y="7479"/>
                    <a:pt x="3010" y="8924"/>
                  </a:cubicBezTo>
                  <a:cubicBezTo>
                    <a:pt x="3114" y="9982"/>
                    <a:pt x="2891" y="11129"/>
                    <a:pt x="3874" y="11114"/>
                  </a:cubicBezTo>
                  <a:cubicBezTo>
                    <a:pt x="5215" y="11099"/>
                    <a:pt x="4440" y="8582"/>
                    <a:pt x="5096" y="7301"/>
                  </a:cubicBezTo>
                  <a:cubicBezTo>
                    <a:pt x="5230" y="7018"/>
                    <a:pt x="5438" y="6779"/>
                    <a:pt x="5706" y="6600"/>
                  </a:cubicBezTo>
                  <a:cubicBezTo>
                    <a:pt x="5989" y="6422"/>
                    <a:pt x="7077" y="6422"/>
                    <a:pt x="7122" y="5602"/>
                  </a:cubicBezTo>
                  <a:cubicBezTo>
                    <a:pt x="7107" y="5304"/>
                    <a:pt x="6943" y="5036"/>
                    <a:pt x="6690" y="4857"/>
                  </a:cubicBezTo>
                  <a:cubicBezTo>
                    <a:pt x="6258" y="4619"/>
                    <a:pt x="6034" y="4828"/>
                    <a:pt x="5736" y="4753"/>
                  </a:cubicBezTo>
                  <a:cubicBezTo>
                    <a:pt x="4708" y="4485"/>
                    <a:pt x="4217" y="3248"/>
                    <a:pt x="3948" y="2027"/>
                  </a:cubicBezTo>
                  <a:cubicBezTo>
                    <a:pt x="3755" y="1178"/>
                    <a:pt x="3814" y="329"/>
                    <a:pt x="301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1;p47">
              <a:extLst>
                <a:ext uri="{FF2B5EF4-FFF2-40B4-BE49-F238E27FC236}">
                  <a16:creationId xmlns:a16="http://schemas.microsoft.com/office/drawing/2014/main" id="{6547590C-0215-D4DA-C502-B5FB7B195E3F}"/>
                </a:ext>
              </a:extLst>
            </p:cNvPr>
            <p:cNvSpPr/>
            <p:nvPr/>
          </p:nvSpPr>
          <p:spPr>
            <a:xfrm>
              <a:off x="3477324" y="1609621"/>
              <a:ext cx="139056" cy="222181"/>
            </a:xfrm>
            <a:custGeom>
              <a:avLst/>
              <a:gdLst/>
              <a:ahLst/>
              <a:cxnLst/>
              <a:rect l="l" t="t" r="r" b="b"/>
              <a:pathLst>
                <a:path w="4336" h="6928" extrusionOk="0">
                  <a:moveTo>
                    <a:pt x="3218" y="6704"/>
                  </a:moveTo>
                  <a:cubicBezTo>
                    <a:pt x="2994" y="6823"/>
                    <a:pt x="2920" y="6928"/>
                    <a:pt x="2637" y="6868"/>
                  </a:cubicBezTo>
                  <a:cubicBezTo>
                    <a:pt x="2071" y="6749"/>
                    <a:pt x="2160" y="6198"/>
                    <a:pt x="1996" y="5781"/>
                  </a:cubicBezTo>
                  <a:cubicBezTo>
                    <a:pt x="1847" y="5363"/>
                    <a:pt x="1534" y="4842"/>
                    <a:pt x="1177" y="4663"/>
                  </a:cubicBezTo>
                  <a:cubicBezTo>
                    <a:pt x="685" y="4440"/>
                    <a:pt x="0" y="4589"/>
                    <a:pt x="194" y="3844"/>
                  </a:cubicBezTo>
                  <a:cubicBezTo>
                    <a:pt x="283" y="3471"/>
                    <a:pt x="715" y="3501"/>
                    <a:pt x="953" y="3203"/>
                  </a:cubicBezTo>
                  <a:cubicBezTo>
                    <a:pt x="1102" y="2980"/>
                    <a:pt x="1192" y="2742"/>
                    <a:pt x="1237" y="2488"/>
                  </a:cubicBezTo>
                  <a:cubicBezTo>
                    <a:pt x="1400" y="1669"/>
                    <a:pt x="939" y="0"/>
                    <a:pt x="1937" y="149"/>
                  </a:cubicBezTo>
                  <a:cubicBezTo>
                    <a:pt x="2831" y="283"/>
                    <a:pt x="2384" y="2354"/>
                    <a:pt x="3218" y="2816"/>
                  </a:cubicBezTo>
                  <a:cubicBezTo>
                    <a:pt x="3665" y="3069"/>
                    <a:pt x="4335" y="2876"/>
                    <a:pt x="4261" y="3606"/>
                  </a:cubicBezTo>
                  <a:cubicBezTo>
                    <a:pt x="4216" y="4112"/>
                    <a:pt x="3650" y="4157"/>
                    <a:pt x="3486" y="4604"/>
                  </a:cubicBezTo>
                  <a:cubicBezTo>
                    <a:pt x="3188" y="5363"/>
                    <a:pt x="3590" y="5900"/>
                    <a:pt x="3218" y="67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2;p47">
              <a:extLst>
                <a:ext uri="{FF2B5EF4-FFF2-40B4-BE49-F238E27FC236}">
                  <a16:creationId xmlns:a16="http://schemas.microsoft.com/office/drawing/2014/main" id="{44CB370F-2826-432C-ED37-1F0C27A0E0EA}"/>
                </a:ext>
              </a:extLst>
            </p:cNvPr>
            <p:cNvSpPr/>
            <p:nvPr/>
          </p:nvSpPr>
          <p:spPr>
            <a:xfrm>
              <a:off x="3831346" y="489247"/>
              <a:ext cx="532715" cy="496925"/>
            </a:xfrm>
            <a:custGeom>
              <a:avLst/>
              <a:gdLst/>
              <a:ahLst/>
              <a:cxnLst/>
              <a:rect l="l" t="t" r="r" b="b"/>
              <a:pathLst>
                <a:path w="16611" h="15495" extrusionOk="0">
                  <a:moveTo>
                    <a:pt x="14823" y="2369"/>
                  </a:moveTo>
                  <a:cubicBezTo>
                    <a:pt x="14778" y="2071"/>
                    <a:pt x="15270" y="1878"/>
                    <a:pt x="15464" y="1520"/>
                  </a:cubicBezTo>
                  <a:cubicBezTo>
                    <a:pt x="15702" y="1029"/>
                    <a:pt x="15583" y="120"/>
                    <a:pt x="14883" y="75"/>
                  </a:cubicBezTo>
                  <a:cubicBezTo>
                    <a:pt x="13497" y="1"/>
                    <a:pt x="12544" y="1803"/>
                    <a:pt x="12365" y="2891"/>
                  </a:cubicBezTo>
                  <a:cubicBezTo>
                    <a:pt x="12127" y="3099"/>
                    <a:pt x="11695" y="3174"/>
                    <a:pt x="11412" y="3338"/>
                  </a:cubicBezTo>
                  <a:cubicBezTo>
                    <a:pt x="11650" y="2757"/>
                    <a:pt x="12157" y="567"/>
                    <a:pt x="10905" y="567"/>
                  </a:cubicBezTo>
                  <a:cubicBezTo>
                    <a:pt x="9713" y="567"/>
                    <a:pt x="9371" y="2667"/>
                    <a:pt x="9862" y="4068"/>
                  </a:cubicBezTo>
                  <a:cubicBezTo>
                    <a:pt x="9356" y="4530"/>
                    <a:pt x="8670" y="4857"/>
                    <a:pt x="8149" y="5319"/>
                  </a:cubicBezTo>
                  <a:cubicBezTo>
                    <a:pt x="8358" y="4157"/>
                    <a:pt x="8149" y="2146"/>
                    <a:pt x="7062" y="2057"/>
                  </a:cubicBezTo>
                  <a:cubicBezTo>
                    <a:pt x="6704" y="2027"/>
                    <a:pt x="6346" y="2146"/>
                    <a:pt x="6078" y="2369"/>
                  </a:cubicBezTo>
                  <a:cubicBezTo>
                    <a:pt x="5095" y="3263"/>
                    <a:pt x="5870" y="5736"/>
                    <a:pt x="6659" y="6541"/>
                  </a:cubicBezTo>
                  <a:cubicBezTo>
                    <a:pt x="6376" y="6883"/>
                    <a:pt x="6019" y="7151"/>
                    <a:pt x="5721" y="7494"/>
                  </a:cubicBezTo>
                  <a:cubicBezTo>
                    <a:pt x="5557" y="6451"/>
                    <a:pt x="4350" y="4783"/>
                    <a:pt x="3322" y="5736"/>
                  </a:cubicBezTo>
                  <a:cubicBezTo>
                    <a:pt x="2488" y="6511"/>
                    <a:pt x="3888" y="8462"/>
                    <a:pt x="4633" y="8716"/>
                  </a:cubicBezTo>
                  <a:cubicBezTo>
                    <a:pt x="4052" y="9416"/>
                    <a:pt x="3516" y="10161"/>
                    <a:pt x="3039" y="10950"/>
                  </a:cubicBezTo>
                  <a:cubicBezTo>
                    <a:pt x="2652" y="10310"/>
                    <a:pt x="1162" y="9371"/>
                    <a:pt x="596" y="10205"/>
                  </a:cubicBezTo>
                  <a:cubicBezTo>
                    <a:pt x="0" y="11084"/>
                    <a:pt x="1475" y="12142"/>
                    <a:pt x="2279" y="12246"/>
                  </a:cubicBezTo>
                  <a:cubicBezTo>
                    <a:pt x="2175" y="12574"/>
                    <a:pt x="1981" y="12991"/>
                    <a:pt x="1803" y="13453"/>
                  </a:cubicBezTo>
                  <a:cubicBezTo>
                    <a:pt x="1624" y="13975"/>
                    <a:pt x="1058" y="15271"/>
                    <a:pt x="1952" y="15390"/>
                  </a:cubicBezTo>
                  <a:cubicBezTo>
                    <a:pt x="2697" y="15494"/>
                    <a:pt x="2726" y="14705"/>
                    <a:pt x="2860" y="14198"/>
                  </a:cubicBezTo>
                  <a:cubicBezTo>
                    <a:pt x="2995" y="13706"/>
                    <a:pt x="3188" y="13230"/>
                    <a:pt x="3427" y="12783"/>
                  </a:cubicBezTo>
                  <a:cubicBezTo>
                    <a:pt x="4022" y="12887"/>
                    <a:pt x="4797" y="13423"/>
                    <a:pt x="5631" y="13245"/>
                  </a:cubicBezTo>
                  <a:cubicBezTo>
                    <a:pt x="7389" y="12857"/>
                    <a:pt x="5974" y="10801"/>
                    <a:pt x="4291" y="11338"/>
                  </a:cubicBezTo>
                  <a:cubicBezTo>
                    <a:pt x="4454" y="10742"/>
                    <a:pt x="5170" y="10071"/>
                    <a:pt x="5557" y="9446"/>
                  </a:cubicBezTo>
                  <a:cubicBezTo>
                    <a:pt x="5974" y="9997"/>
                    <a:pt x="8581" y="10697"/>
                    <a:pt x="8507" y="9297"/>
                  </a:cubicBezTo>
                  <a:cubicBezTo>
                    <a:pt x="8462" y="8507"/>
                    <a:pt x="7553" y="8284"/>
                    <a:pt x="6823" y="8194"/>
                  </a:cubicBezTo>
                  <a:cubicBezTo>
                    <a:pt x="6704" y="7911"/>
                    <a:pt x="7255" y="7673"/>
                    <a:pt x="7419" y="7420"/>
                  </a:cubicBezTo>
                  <a:cubicBezTo>
                    <a:pt x="8253" y="7792"/>
                    <a:pt x="9892" y="9222"/>
                    <a:pt x="11263" y="8731"/>
                  </a:cubicBezTo>
                  <a:cubicBezTo>
                    <a:pt x="12335" y="8343"/>
                    <a:pt x="11427" y="7077"/>
                    <a:pt x="10786" y="6705"/>
                  </a:cubicBezTo>
                  <a:cubicBezTo>
                    <a:pt x="10190" y="6347"/>
                    <a:pt x="9520" y="6287"/>
                    <a:pt x="8834" y="6213"/>
                  </a:cubicBezTo>
                  <a:cubicBezTo>
                    <a:pt x="9266" y="5736"/>
                    <a:pt x="9877" y="5394"/>
                    <a:pt x="10428" y="4976"/>
                  </a:cubicBezTo>
                  <a:cubicBezTo>
                    <a:pt x="11188" y="5692"/>
                    <a:pt x="12454" y="6973"/>
                    <a:pt x="13929" y="6079"/>
                  </a:cubicBezTo>
                  <a:cubicBezTo>
                    <a:pt x="14138" y="4872"/>
                    <a:pt x="12842" y="4470"/>
                    <a:pt x="11903" y="4276"/>
                  </a:cubicBezTo>
                  <a:cubicBezTo>
                    <a:pt x="12976" y="3457"/>
                    <a:pt x="14704" y="4872"/>
                    <a:pt x="16089" y="3874"/>
                  </a:cubicBezTo>
                  <a:cubicBezTo>
                    <a:pt x="16462" y="3651"/>
                    <a:pt x="16611" y="3174"/>
                    <a:pt x="16447" y="2757"/>
                  </a:cubicBezTo>
                  <a:cubicBezTo>
                    <a:pt x="16253" y="2310"/>
                    <a:pt x="15538" y="2280"/>
                    <a:pt x="14823" y="2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43;p47">
              <a:extLst>
                <a:ext uri="{FF2B5EF4-FFF2-40B4-BE49-F238E27FC236}">
                  <a16:creationId xmlns:a16="http://schemas.microsoft.com/office/drawing/2014/main" id="{7581008B-95CF-10B7-0BC4-847BE07090EB}"/>
                </a:ext>
              </a:extLst>
            </p:cNvPr>
            <p:cNvSpPr/>
            <p:nvPr/>
          </p:nvSpPr>
          <p:spPr>
            <a:xfrm>
              <a:off x="5347298" y="2308945"/>
              <a:ext cx="329199" cy="395423"/>
            </a:xfrm>
            <a:custGeom>
              <a:avLst/>
              <a:gdLst/>
              <a:ahLst/>
              <a:cxnLst/>
              <a:rect l="l" t="t" r="r" b="b"/>
              <a:pathLst>
                <a:path w="10265" h="12330" extrusionOk="0">
                  <a:moveTo>
                    <a:pt x="9682" y="1"/>
                  </a:moveTo>
                  <a:cubicBezTo>
                    <a:pt x="9465" y="1"/>
                    <a:pt x="9260" y="144"/>
                    <a:pt x="9192" y="362"/>
                  </a:cubicBezTo>
                  <a:cubicBezTo>
                    <a:pt x="9147" y="511"/>
                    <a:pt x="9117" y="645"/>
                    <a:pt x="9102" y="794"/>
                  </a:cubicBezTo>
                  <a:cubicBezTo>
                    <a:pt x="9013" y="1390"/>
                    <a:pt x="8879" y="1986"/>
                    <a:pt x="8700" y="2552"/>
                  </a:cubicBezTo>
                  <a:cubicBezTo>
                    <a:pt x="8638" y="2751"/>
                    <a:pt x="8555" y="2846"/>
                    <a:pt x="8391" y="2846"/>
                  </a:cubicBezTo>
                  <a:cubicBezTo>
                    <a:pt x="8358" y="2846"/>
                    <a:pt x="8322" y="2842"/>
                    <a:pt x="8283" y="2835"/>
                  </a:cubicBezTo>
                  <a:cubicBezTo>
                    <a:pt x="8164" y="2820"/>
                    <a:pt x="8045" y="2805"/>
                    <a:pt x="7926" y="2805"/>
                  </a:cubicBezTo>
                  <a:cubicBezTo>
                    <a:pt x="7881" y="2802"/>
                    <a:pt x="7836" y="2801"/>
                    <a:pt x="7791" y="2801"/>
                  </a:cubicBezTo>
                  <a:cubicBezTo>
                    <a:pt x="7348" y="2801"/>
                    <a:pt x="6920" y="2935"/>
                    <a:pt x="6555" y="3192"/>
                  </a:cubicBezTo>
                  <a:cubicBezTo>
                    <a:pt x="6332" y="3326"/>
                    <a:pt x="6212" y="3595"/>
                    <a:pt x="6272" y="3848"/>
                  </a:cubicBezTo>
                  <a:cubicBezTo>
                    <a:pt x="6302" y="4116"/>
                    <a:pt x="6495" y="4340"/>
                    <a:pt x="6749" y="4414"/>
                  </a:cubicBezTo>
                  <a:cubicBezTo>
                    <a:pt x="6922" y="4476"/>
                    <a:pt x="7107" y="4507"/>
                    <a:pt x="7292" y="4507"/>
                  </a:cubicBezTo>
                  <a:cubicBezTo>
                    <a:pt x="7330" y="4507"/>
                    <a:pt x="7367" y="4506"/>
                    <a:pt x="7404" y="4503"/>
                  </a:cubicBezTo>
                  <a:cubicBezTo>
                    <a:pt x="7488" y="4503"/>
                    <a:pt x="7572" y="4474"/>
                    <a:pt x="7652" y="4474"/>
                  </a:cubicBezTo>
                  <a:cubicBezTo>
                    <a:pt x="7700" y="4474"/>
                    <a:pt x="7747" y="4485"/>
                    <a:pt x="7791" y="4518"/>
                  </a:cubicBezTo>
                  <a:cubicBezTo>
                    <a:pt x="7791" y="4548"/>
                    <a:pt x="7806" y="4578"/>
                    <a:pt x="7791" y="4608"/>
                  </a:cubicBezTo>
                  <a:cubicBezTo>
                    <a:pt x="7508" y="5204"/>
                    <a:pt x="7151" y="5770"/>
                    <a:pt x="6749" y="6276"/>
                  </a:cubicBezTo>
                  <a:cubicBezTo>
                    <a:pt x="6684" y="6359"/>
                    <a:pt x="6592" y="6402"/>
                    <a:pt x="6503" y="6402"/>
                  </a:cubicBezTo>
                  <a:cubicBezTo>
                    <a:pt x="6447" y="6402"/>
                    <a:pt x="6392" y="6385"/>
                    <a:pt x="6346" y="6351"/>
                  </a:cubicBezTo>
                  <a:cubicBezTo>
                    <a:pt x="6019" y="6232"/>
                    <a:pt x="5691" y="6127"/>
                    <a:pt x="5348" y="6068"/>
                  </a:cubicBezTo>
                  <a:cubicBezTo>
                    <a:pt x="5112" y="6006"/>
                    <a:pt x="4875" y="5973"/>
                    <a:pt x="4639" y="5973"/>
                  </a:cubicBezTo>
                  <a:cubicBezTo>
                    <a:pt x="4532" y="5973"/>
                    <a:pt x="4426" y="5979"/>
                    <a:pt x="4320" y="5993"/>
                  </a:cubicBezTo>
                  <a:cubicBezTo>
                    <a:pt x="4052" y="6008"/>
                    <a:pt x="3829" y="6187"/>
                    <a:pt x="3739" y="6440"/>
                  </a:cubicBezTo>
                  <a:cubicBezTo>
                    <a:pt x="3665" y="6693"/>
                    <a:pt x="3724" y="6961"/>
                    <a:pt x="3918" y="7155"/>
                  </a:cubicBezTo>
                  <a:cubicBezTo>
                    <a:pt x="4097" y="7349"/>
                    <a:pt x="4335" y="7498"/>
                    <a:pt x="4588" y="7572"/>
                  </a:cubicBezTo>
                  <a:cubicBezTo>
                    <a:pt x="4842" y="7632"/>
                    <a:pt x="5080" y="7706"/>
                    <a:pt x="5363" y="7796"/>
                  </a:cubicBezTo>
                  <a:cubicBezTo>
                    <a:pt x="4752" y="8377"/>
                    <a:pt x="4037" y="8853"/>
                    <a:pt x="3278" y="9211"/>
                  </a:cubicBezTo>
                  <a:cubicBezTo>
                    <a:pt x="3190" y="9266"/>
                    <a:pt x="3093" y="9292"/>
                    <a:pt x="2996" y="9292"/>
                  </a:cubicBezTo>
                  <a:cubicBezTo>
                    <a:pt x="2830" y="9292"/>
                    <a:pt x="2666" y="9213"/>
                    <a:pt x="2562" y="9062"/>
                  </a:cubicBezTo>
                  <a:cubicBezTo>
                    <a:pt x="2175" y="8645"/>
                    <a:pt x="1654" y="8362"/>
                    <a:pt x="1073" y="8258"/>
                  </a:cubicBezTo>
                  <a:cubicBezTo>
                    <a:pt x="994" y="8243"/>
                    <a:pt x="917" y="8236"/>
                    <a:pt x="842" y="8236"/>
                  </a:cubicBezTo>
                  <a:cubicBezTo>
                    <a:pt x="534" y="8236"/>
                    <a:pt x="272" y="8358"/>
                    <a:pt x="164" y="8585"/>
                  </a:cubicBezTo>
                  <a:cubicBezTo>
                    <a:pt x="0" y="8928"/>
                    <a:pt x="119" y="9241"/>
                    <a:pt x="313" y="9524"/>
                  </a:cubicBezTo>
                  <a:cubicBezTo>
                    <a:pt x="358" y="9583"/>
                    <a:pt x="417" y="9628"/>
                    <a:pt x="462" y="9688"/>
                  </a:cubicBezTo>
                  <a:cubicBezTo>
                    <a:pt x="581" y="9792"/>
                    <a:pt x="700" y="9881"/>
                    <a:pt x="819" y="9971"/>
                  </a:cubicBezTo>
                  <a:cubicBezTo>
                    <a:pt x="1028" y="10090"/>
                    <a:pt x="998" y="10209"/>
                    <a:pt x="834" y="10343"/>
                  </a:cubicBezTo>
                  <a:cubicBezTo>
                    <a:pt x="775" y="10403"/>
                    <a:pt x="700" y="10462"/>
                    <a:pt x="656" y="10537"/>
                  </a:cubicBezTo>
                  <a:cubicBezTo>
                    <a:pt x="417" y="10760"/>
                    <a:pt x="253" y="11058"/>
                    <a:pt x="179" y="11386"/>
                  </a:cubicBezTo>
                  <a:cubicBezTo>
                    <a:pt x="77" y="11934"/>
                    <a:pt x="400" y="12330"/>
                    <a:pt x="888" y="12330"/>
                  </a:cubicBezTo>
                  <a:cubicBezTo>
                    <a:pt x="970" y="12330"/>
                    <a:pt x="1057" y="12318"/>
                    <a:pt x="1147" y="12295"/>
                  </a:cubicBezTo>
                  <a:cubicBezTo>
                    <a:pt x="1415" y="12205"/>
                    <a:pt x="1654" y="12071"/>
                    <a:pt x="1847" y="11893"/>
                  </a:cubicBezTo>
                  <a:cubicBezTo>
                    <a:pt x="2264" y="11535"/>
                    <a:pt x="2622" y="11133"/>
                    <a:pt x="2935" y="10686"/>
                  </a:cubicBezTo>
                  <a:cubicBezTo>
                    <a:pt x="3009" y="10582"/>
                    <a:pt x="3069" y="10448"/>
                    <a:pt x="3218" y="10403"/>
                  </a:cubicBezTo>
                  <a:cubicBezTo>
                    <a:pt x="3754" y="10179"/>
                    <a:pt x="4276" y="9926"/>
                    <a:pt x="4797" y="9628"/>
                  </a:cubicBezTo>
                  <a:cubicBezTo>
                    <a:pt x="4872" y="9703"/>
                    <a:pt x="4916" y="9822"/>
                    <a:pt x="4886" y="9926"/>
                  </a:cubicBezTo>
                  <a:cubicBezTo>
                    <a:pt x="4872" y="10269"/>
                    <a:pt x="4961" y="10596"/>
                    <a:pt x="5155" y="10865"/>
                  </a:cubicBezTo>
                  <a:cubicBezTo>
                    <a:pt x="5301" y="11101"/>
                    <a:pt x="5545" y="11221"/>
                    <a:pt x="5793" y="11221"/>
                  </a:cubicBezTo>
                  <a:cubicBezTo>
                    <a:pt x="5998" y="11221"/>
                    <a:pt x="6206" y="11138"/>
                    <a:pt x="6361" y="10969"/>
                  </a:cubicBezTo>
                  <a:cubicBezTo>
                    <a:pt x="6555" y="10775"/>
                    <a:pt x="6689" y="10537"/>
                    <a:pt x="6764" y="10269"/>
                  </a:cubicBezTo>
                  <a:cubicBezTo>
                    <a:pt x="6927" y="9628"/>
                    <a:pt x="6957" y="8958"/>
                    <a:pt x="6868" y="8302"/>
                  </a:cubicBezTo>
                  <a:cubicBezTo>
                    <a:pt x="6793" y="8123"/>
                    <a:pt x="6838" y="7915"/>
                    <a:pt x="6957" y="7751"/>
                  </a:cubicBezTo>
                  <a:cubicBezTo>
                    <a:pt x="7359" y="7289"/>
                    <a:pt x="7747" y="6798"/>
                    <a:pt x="8089" y="6291"/>
                  </a:cubicBezTo>
                  <a:cubicBezTo>
                    <a:pt x="8152" y="6208"/>
                    <a:pt x="8205" y="6170"/>
                    <a:pt x="8256" y="6170"/>
                  </a:cubicBezTo>
                  <a:cubicBezTo>
                    <a:pt x="8314" y="6170"/>
                    <a:pt x="8369" y="6219"/>
                    <a:pt x="8432" y="6306"/>
                  </a:cubicBezTo>
                  <a:cubicBezTo>
                    <a:pt x="8551" y="6500"/>
                    <a:pt x="8715" y="6649"/>
                    <a:pt x="8909" y="6768"/>
                  </a:cubicBezTo>
                  <a:cubicBezTo>
                    <a:pt x="9059" y="6865"/>
                    <a:pt x="9221" y="6910"/>
                    <a:pt x="9379" y="6910"/>
                  </a:cubicBezTo>
                  <a:cubicBezTo>
                    <a:pt x="9801" y="6910"/>
                    <a:pt x="10191" y="6593"/>
                    <a:pt x="10235" y="6127"/>
                  </a:cubicBezTo>
                  <a:cubicBezTo>
                    <a:pt x="10264" y="5889"/>
                    <a:pt x="10235" y="5636"/>
                    <a:pt x="10175" y="5412"/>
                  </a:cubicBezTo>
                  <a:cubicBezTo>
                    <a:pt x="10056" y="4980"/>
                    <a:pt x="9847" y="4593"/>
                    <a:pt x="9564" y="4265"/>
                  </a:cubicBezTo>
                  <a:cubicBezTo>
                    <a:pt x="9386" y="4086"/>
                    <a:pt x="9356" y="3818"/>
                    <a:pt x="9475" y="3610"/>
                  </a:cubicBezTo>
                  <a:cubicBezTo>
                    <a:pt x="9818" y="2745"/>
                    <a:pt x="10056" y="1837"/>
                    <a:pt x="10175" y="898"/>
                  </a:cubicBezTo>
                  <a:cubicBezTo>
                    <a:pt x="10190" y="749"/>
                    <a:pt x="10190" y="600"/>
                    <a:pt x="10190" y="451"/>
                  </a:cubicBezTo>
                  <a:cubicBezTo>
                    <a:pt x="10160" y="213"/>
                    <a:pt x="9981" y="34"/>
                    <a:pt x="9743" y="4"/>
                  </a:cubicBezTo>
                  <a:cubicBezTo>
                    <a:pt x="9723" y="2"/>
                    <a:pt x="9702" y="1"/>
                    <a:pt x="9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844;p47">
              <a:extLst>
                <a:ext uri="{FF2B5EF4-FFF2-40B4-BE49-F238E27FC236}">
                  <a16:creationId xmlns:a16="http://schemas.microsoft.com/office/drawing/2014/main" id="{EF40920B-56F1-2FBF-0A00-1E0866A2DA05}"/>
                </a:ext>
              </a:extLst>
            </p:cNvPr>
            <p:cNvSpPr/>
            <p:nvPr/>
          </p:nvSpPr>
          <p:spPr>
            <a:xfrm>
              <a:off x="3285223" y="329248"/>
              <a:ext cx="4669221" cy="684213"/>
            </a:xfrm>
            <a:custGeom>
              <a:avLst/>
              <a:gdLst/>
              <a:ahLst/>
              <a:cxnLst/>
              <a:rect l="l" t="t" r="r" b="b"/>
              <a:pathLst>
                <a:path w="37767" h="21335" extrusionOk="0">
                  <a:moveTo>
                    <a:pt x="17153" y="0"/>
                  </a:moveTo>
                  <a:cubicBezTo>
                    <a:pt x="7851" y="0"/>
                    <a:pt x="445" y="3261"/>
                    <a:pt x="209" y="7731"/>
                  </a:cubicBezTo>
                  <a:cubicBezTo>
                    <a:pt x="1" y="11545"/>
                    <a:pt x="5111" y="15075"/>
                    <a:pt x="12381" y="16640"/>
                  </a:cubicBezTo>
                  <a:lnTo>
                    <a:pt x="11800" y="20245"/>
                  </a:lnTo>
                  <a:cubicBezTo>
                    <a:pt x="11676" y="20927"/>
                    <a:pt x="11910" y="21335"/>
                    <a:pt x="12270" y="21335"/>
                  </a:cubicBezTo>
                  <a:cubicBezTo>
                    <a:pt x="12516" y="21335"/>
                    <a:pt x="12821" y="21144"/>
                    <a:pt x="13111" y="20721"/>
                  </a:cubicBezTo>
                  <a:lnTo>
                    <a:pt x="15301" y="17146"/>
                  </a:lnTo>
                  <a:cubicBezTo>
                    <a:pt x="16299" y="17280"/>
                    <a:pt x="17327" y="17370"/>
                    <a:pt x="18384" y="17429"/>
                  </a:cubicBezTo>
                  <a:cubicBezTo>
                    <a:pt x="19132" y="17470"/>
                    <a:pt x="19871" y="17490"/>
                    <a:pt x="20597" y="17490"/>
                  </a:cubicBezTo>
                  <a:cubicBezTo>
                    <a:pt x="29877" y="17490"/>
                    <a:pt x="37249" y="14220"/>
                    <a:pt x="37498" y="9772"/>
                  </a:cubicBezTo>
                  <a:cubicBezTo>
                    <a:pt x="37766" y="4975"/>
                    <a:pt x="29632" y="625"/>
                    <a:pt x="19323" y="59"/>
                  </a:cubicBezTo>
                  <a:cubicBezTo>
                    <a:pt x="18590" y="19"/>
                    <a:pt x="17866" y="0"/>
                    <a:pt x="17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845;p47">
              <a:extLst>
                <a:ext uri="{FF2B5EF4-FFF2-40B4-BE49-F238E27FC236}">
                  <a16:creationId xmlns:a16="http://schemas.microsoft.com/office/drawing/2014/main" id="{CAE8A74F-B561-2192-8339-DB4FF8FFED74}"/>
                </a:ext>
              </a:extLst>
            </p:cNvPr>
            <p:cNvSpPr/>
            <p:nvPr/>
          </p:nvSpPr>
          <p:spPr>
            <a:xfrm>
              <a:off x="4122285" y="971968"/>
              <a:ext cx="924995" cy="869450"/>
            </a:xfrm>
            <a:custGeom>
              <a:avLst/>
              <a:gdLst/>
              <a:ahLst/>
              <a:cxnLst/>
              <a:rect l="l" t="t" r="r" b="b"/>
              <a:pathLst>
                <a:path w="28843" h="27111" extrusionOk="0">
                  <a:moveTo>
                    <a:pt x="14377" y="1"/>
                  </a:moveTo>
                  <a:cubicBezTo>
                    <a:pt x="11869" y="1"/>
                    <a:pt x="9345" y="698"/>
                    <a:pt x="7107" y="2126"/>
                  </a:cubicBezTo>
                  <a:lnTo>
                    <a:pt x="7017" y="2170"/>
                  </a:lnTo>
                  <a:cubicBezTo>
                    <a:pt x="5051" y="3451"/>
                    <a:pt x="3457" y="5209"/>
                    <a:pt x="2369" y="7280"/>
                  </a:cubicBezTo>
                  <a:cubicBezTo>
                    <a:pt x="1" y="11809"/>
                    <a:pt x="373" y="17261"/>
                    <a:pt x="3338" y="21418"/>
                  </a:cubicBezTo>
                  <a:cubicBezTo>
                    <a:pt x="5894" y="25019"/>
                    <a:pt x="10015" y="27111"/>
                    <a:pt x="14356" y="27111"/>
                  </a:cubicBezTo>
                  <a:cubicBezTo>
                    <a:pt x="15025" y="27111"/>
                    <a:pt x="15699" y="27061"/>
                    <a:pt x="16373" y="26960"/>
                  </a:cubicBezTo>
                  <a:cubicBezTo>
                    <a:pt x="21409" y="26215"/>
                    <a:pt x="25610" y="22699"/>
                    <a:pt x="27219" y="17857"/>
                  </a:cubicBezTo>
                  <a:cubicBezTo>
                    <a:pt x="28842" y="13031"/>
                    <a:pt x="27606" y="7697"/>
                    <a:pt x="24030" y="4062"/>
                  </a:cubicBezTo>
                  <a:cubicBezTo>
                    <a:pt x="21416" y="1386"/>
                    <a:pt x="17913" y="1"/>
                    <a:pt x="14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846;p47">
              <a:extLst>
                <a:ext uri="{FF2B5EF4-FFF2-40B4-BE49-F238E27FC236}">
                  <a16:creationId xmlns:a16="http://schemas.microsoft.com/office/drawing/2014/main" id="{AA71B614-9965-6827-88C8-C073F6571B78}"/>
                </a:ext>
              </a:extLst>
            </p:cNvPr>
            <p:cNvSpPr/>
            <p:nvPr/>
          </p:nvSpPr>
          <p:spPr>
            <a:xfrm>
              <a:off x="4978941" y="1245560"/>
              <a:ext cx="162467" cy="250852"/>
            </a:xfrm>
            <a:custGeom>
              <a:avLst/>
              <a:gdLst/>
              <a:ahLst/>
              <a:cxnLst/>
              <a:rect l="l" t="t" r="r" b="b"/>
              <a:pathLst>
                <a:path w="5066" h="7822" extrusionOk="0">
                  <a:moveTo>
                    <a:pt x="5006" y="2727"/>
                  </a:moveTo>
                  <a:cubicBezTo>
                    <a:pt x="5065" y="4261"/>
                    <a:pt x="3352" y="7822"/>
                    <a:pt x="1534" y="7673"/>
                  </a:cubicBezTo>
                  <a:cubicBezTo>
                    <a:pt x="179" y="7553"/>
                    <a:pt x="119" y="4455"/>
                    <a:pt x="45" y="2935"/>
                  </a:cubicBezTo>
                  <a:cubicBezTo>
                    <a:pt x="0" y="2101"/>
                    <a:pt x="60" y="1282"/>
                    <a:pt x="238" y="477"/>
                  </a:cubicBezTo>
                  <a:cubicBezTo>
                    <a:pt x="1728" y="0"/>
                    <a:pt x="2771" y="164"/>
                    <a:pt x="3382" y="358"/>
                  </a:cubicBezTo>
                  <a:cubicBezTo>
                    <a:pt x="4499" y="730"/>
                    <a:pt x="4976" y="1669"/>
                    <a:pt x="5006" y="2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847;p47">
              <a:extLst>
                <a:ext uri="{FF2B5EF4-FFF2-40B4-BE49-F238E27FC236}">
                  <a16:creationId xmlns:a16="http://schemas.microsoft.com/office/drawing/2014/main" id="{2CC31F85-E731-E3DC-8C1C-A86BE9E75E5F}"/>
                </a:ext>
              </a:extLst>
            </p:cNvPr>
            <p:cNvSpPr/>
            <p:nvPr/>
          </p:nvSpPr>
          <p:spPr>
            <a:xfrm>
              <a:off x="4969384" y="1293986"/>
              <a:ext cx="111828" cy="118819"/>
            </a:xfrm>
            <a:custGeom>
              <a:avLst/>
              <a:gdLst/>
              <a:ahLst/>
              <a:cxnLst/>
              <a:rect l="l" t="t" r="r" b="b"/>
              <a:pathLst>
                <a:path w="3487" h="3705" extrusionOk="0">
                  <a:moveTo>
                    <a:pt x="2872" y="1"/>
                  </a:moveTo>
                  <a:cubicBezTo>
                    <a:pt x="2828" y="1"/>
                    <a:pt x="2784" y="8"/>
                    <a:pt x="2741" y="25"/>
                  </a:cubicBezTo>
                  <a:cubicBezTo>
                    <a:pt x="1356" y="517"/>
                    <a:pt x="402" y="1664"/>
                    <a:pt x="45" y="3258"/>
                  </a:cubicBezTo>
                  <a:cubicBezTo>
                    <a:pt x="0" y="3466"/>
                    <a:pt x="134" y="3660"/>
                    <a:pt x="343" y="3705"/>
                  </a:cubicBezTo>
                  <a:lnTo>
                    <a:pt x="447" y="3705"/>
                  </a:lnTo>
                  <a:cubicBezTo>
                    <a:pt x="611" y="3705"/>
                    <a:pt x="775" y="3571"/>
                    <a:pt x="819" y="3407"/>
                  </a:cubicBezTo>
                  <a:cubicBezTo>
                    <a:pt x="924" y="2855"/>
                    <a:pt x="1162" y="2334"/>
                    <a:pt x="1475" y="1887"/>
                  </a:cubicBezTo>
                  <a:cubicBezTo>
                    <a:pt x="2160" y="2215"/>
                    <a:pt x="2577" y="2721"/>
                    <a:pt x="2682" y="3332"/>
                  </a:cubicBezTo>
                  <a:cubicBezTo>
                    <a:pt x="2710" y="3516"/>
                    <a:pt x="2872" y="3646"/>
                    <a:pt x="3055" y="3646"/>
                  </a:cubicBezTo>
                  <a:cubicBezTo>
                    <a:pt x="3064" y="3646"/>
                    <a:pt x="3074" y="3646"/>
                    <a:pt x="3084" y="3645"/>
                  </a:cubicBezTo>
                  <a:lnTo>
                    <a:pt x="3129" y="3645"/>
                  </a:lnTo>
                  <a:cubicBezTo>
                    <a:pt x="3337" y="3615"/>
                    <a:pt x="3486" y="3422"/>
                    <a:pt x="3456" y="3213"/>
                  </a:cubicBezTo>
                  <a:cubicBezTo>
                    <a:pt x="3322" y="2423"/>
                    <a:pt x="2816" y="1768"/>
                    <a:pt x="1996" y="1306"/>
                  </a:cubicBezTo>
                  <a:cubicBezTo>
                    <a:pt x="2294" y="1053"/>
                    <a:pt x="2637" y="859"/>
                    <a:pt x="3009" y="725"/>
                  </a:cubicBezTo>
                  <a:cubicBezTo>
                    <a:pt x="3203" y="665"/>
                    <a:pt x="3307" y="442"/>
                    <a:pt x="3248" y="248"/>
                  </a:cubicBezTo>
                  <a:cubicBezTo>
                    <a:pt x="3178" y="97"/>
                    <a:pt x="3027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848;p47">
              <a:extLst>
                <a:ext uri="{FF2B5EF4-FFF2-40B4-BE49-F238E27FC236}">
                  <a16:creationId xmlns:a16="http://schemas.microsoft.com/office/drawing/2014/main" id="{42A6EF91-9DF7-1AA9-959D-14FE4D00AFA6}"/>
                </a:ext>
              </a:extLst>
            </p:cNvPr>
            <p:cNvSpPr/>
            <p:nvPr/>
          </p:nvSpPr>
          <p:spPr>
            <a:xfrm>
              <a:off x="4019565" y="1299053"/>
              <a:ext cx="174429" cy="255181"/>
            </a:xfrm>
            <a:custGeom>
              <a:avLst/>
              <a:gdLst/>
              <a:ahLst/>
              <a:cxnLst/>
              <a:rect l="l" t="t" r="r" b="b"/>
              <a:pathLst>
                <a:path w="5439" h="7957" extrusionOk="0">
                  <a:moveTo>
                    <a:pt x="75" y="3100"/>
                  </a:moveTo>
                  <a:cubicBezTo>
                    <a:pt x="194" y="4619"/>
                    <a:pt x="2310" y="7956"/>
                    <a:pt x="4098" y="7599"/>
                  </a:cubicBezTo>
                  <a:cubicBezTo>
                    <a:pt x="5438" y="7331"/>
                    <a:pt x="5140" y="4247"/>
                    <a:pt x="5036" y="2712"/>
                  </a:cubicBezTo>
                  <a:cubicBezTo>
                    <a:pt x="4991" y="1893"/>
                    <a:pt x="4828" y="1074"/>
                    <a:pt x="4574" y="299"/>
                  </a:cubicBezTo>
                  <a:cubicBezTo>
                    <a:pt x="3025" y="1"/>
                    <a:pt x="2012" y="284"/>
                    <a:pt x="1431" y="552"/>
                  </a:cubicBezTo>
                  <a:cubicBezTo>
                    <a:pt x="358" y="1044"/>
                    <a:pt x="1" y="2042"/>
                    <a:pt x="75" y="31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849;p47">
              <a:extLst>
                <a:ext uri="{FF2B5EF4-FFF2-40B4-BE49-F238E27FC236}">
                  <a16:creationId xmlns:a16="http://schemas.microsoft.com/office/drawing/2014/main" id="{3498CBEF-B911-B01D-A7AA-A5040B4DC482}"/>
                </a:ext>
              </a:extLst>
            </p:cNvPr>
            <p:cNvSpPr/>
            <p:nvPr/>
          </p:nvSpPr>
          <p:spPr>
            <a:xfrm>
              <a:off x="4082647" y="1350365"/>
              <a:ext cx="117088" cy="117376"/>
            </a:xfrm>
            <a:custGeom>
              <a:avLst/>
              <a:gdLst/>
              <a:ahLst/>
              <a:cxnLst/>
              <a:rect l="l" t="t" r="r" b="b"/>
              <a:pathLst>
                <a:path w="3651" h="3660" extrusionOk="0">
                  <a:moveTo>
                    <a:pt x="434" y="1"/>
                  </a:moveTo>
                  <a:cubicBezTo>
                    <a:pt x="257" y="1"/>
                    <a:pt x="96" y="114"/>
                    <a:pt x="45" y="293"/>
                  </a:cubicBezTo>
                  <a:cubicBezTo>
                    <a:pt x="0" y="487"/>
                    <a:pt x="134" y="695"/>
                    <a:pt x="343" y="740"/>
                  </a:cubicBezTo>
                  <a:cubicBezTo>
                    <a:pt x="715" y="829"/>
                    <a:pt x="1088" y="978"/>
                    <a:pt x="1415" y="1202"/>
                  </a:cubicBezTo>
                  <a:cubicBezTo>
                    <a:pt x="671" y="1738"/>
                    <a:pt x="224" y="2453"/>
                    <a:pt x="194" y="3258"/>
                  </a:cubicBezTo>
                  <a:cubicBezTo>
                    <a:pt x="179" y="3481"/>
                    <a:pt x="343" y="3660"/>
                    <a:pt x="566" y="3660"/>
                  </a:cubicBezTo>
                  <a:lnTo>
                    <a:pt x="611" y="3660"/>
                  </a:lnTo>
                  <a:cubicBezTo>
                    <a:pt x="805" y="3645"/>
                    <a:pt x="954" y="3496"/>
                    <a:pt x="969" y="3302"/>
                  </a:cubicBezTo>
                  <a:cubicBezTo>
                    <a:pt x="998" y="2677"/>
                    <a:pt x="1371" y="2125"/>
                    <a:pt x="1996" y="1708"/>
                  </a:cubicBezTo>
                  <a:cubicBezTo>
                    <a:pt x="2369" y="2125"/>
                    <a:pt x="2652" y="2617"/>
                    <a:pt x="2831" y="3153"/>
                  </a:cubicBezTo>
                  <a:cubicBezTo>
                    <a:pt x="2887" y="3307"/>
                    <a:pt x="3034" y="3408"/>
                    <a:pt x="3199" y="3408"/>
                  </a:cubicBezTo>
                  <a:cubicBezTo>
                    <a:pt x="3210" y="3408"/>
                    <a:pt x="3222" y="3407"/>
                    <a:pt x="3233" y="3407"/>
                  </a:cubicBezTo>
                  <a:cubicBezTo>
                    <a:pt x="3263" y="3407"/>
                    <a:pt x="3293" y="3392"/>
                    <a:pt x="3337" y="3392"/>
                  </a:cubicBezTo>
                  <a:cubicBezTo>
                    <a:pt x="3531" y="3332"/>
                    <a:pt x="3650" y="3109"/>
                    <a:pt x="3576" y="2915"/>
                  </a:cubicBezTo>
                  <a:cubicBezTo>
                    <a:pt x="3039" y="1366"/>
                    <a:pt x="1952" y="338"/>
                    <a:pt x="522" y="10"/>
                  </a:cubicBezTo>
                  <a:cubicBezTo>
                    <a:pt x="492" y="4"/>
                    <a:pt x="463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850;p47">
              <a:extLst>
                <a:ext uri="{FF2B5EF4-FFF2-40B4-BE49-F238E27FC236}">
                  <a16:creationId xmlns:a16="http://schemas.microsoft.com/office/drawing/2014/main" id="{93A14812-B499-D27A-C4B1-F6D81D00A877}"/>
                </a:ext>
              </a:extLst>
            </p:cNvPr>
            <p:cNvSpPr/>
            <p:nvPr/>
          </p:nvSpPr>
          <p:spPr>
            <a:xfrm>
              <a:off x="4197778" y="932009"/>
              <a:ext cx="695181" cy="273910"/>
            </a:xfrm>
            <a:custGeom>
              <a:avLst/>
              <a:gdLst/>
              <a:ahLst/>
              <a:cxnLst/>
              <a:rect l="l" t="t" r="r" b="b"/>
              <a:pathLst>
                <a:path w="21677" h="8541" extrusionOk="0">
                  <a:moveTo>
                    <a:pt x="3920" y="0"/>
                  </a:moveTo>
                  <a:cubicBezTo>
                    <a:pt x="3909" y="0"/>
                    <a:pt x="3899" y="2"/>
                    <a:pt x="3889" y="5"/>
                  </a:cubicBezTo>
                  <a:cubicBezTo>
                    <a:pt x="3636" y="64"/>
                    <a:pt x="3680" y="1048"/>
                    <a:pt x="3978" y="2195"/>
                  </a:cubicBezTo>
                  <a:cubicBezTo>
                    <a:pt x="3563" y="1853"/>
                    <a:pt x="3198" y="1641"/>
                    <a:pt x="3015" y="1641"/>
                  </a:cubicBezTo>
                  <a:cubicBezTo>
                    <a:pt x="2974" y="1641"/>
                    <a:pt x="2942" y="1652"/>
                    <a:pt x="2920" y="1673"/>
                  </a:cubicBezTo>
                  <a:cubicBezTo>
                    <a:pt x="2742" y="1852"/>
                    <a:pt x="3233" y="2701"/>
                    <a:pt x="4038" y="3580"/>
                  </a:cubicBezTo>
                  <a:lnTo>
                    <a:pt x="4142" y="3684"/>
                  </a:lnTo>
                  <a:cubicBezTo>
                    <a:pt x="2444" y="4638"/>
                    <a:pt x="865" y="6545"/>
                    <a:pt x="1" y="8526"/>
                  </a:cubicBezTo>
                  <a:cubicBezTo>
                    <a:pt x="164" y="8541"/>
                    <a:pt x="328" y="8541"/>
                    <a:pt x="492" y="8541"/>
                  </a:cubicBezTo>
                  <a:cubicBezTo>
                    <a:pt x="3099" y="8496"/>
                    <a:pt x="5185" y="6858"/>
                    <a:pt x="5140" y="4906"/>
                  </a:cubicBezTo>
                  <a:cubicBezTo>
                    <a:pt x="5125" y="4385"/>
                    <a:pt x="4961" y="3878"/>
                    <a:pt x="4678" y="3446"/>
                  </a:cubicBezTo>
                  <a:lnTo>
                    <a:pt x="4753" y="3401"/>
                  </a:lnTo>
                  <a:lnTo>
                    <a:pt x="4768" y="3386"/>
                  </a:lnTo>
                  <a:cubicBezTo>
                    <a:pt x="6968" y="5297"/>
                    <a:pt x="10646" y="6533"/>
                    <a:pt x="14816" y="6533"/>
                  </a:cubicBezTo>
                  <a:cubicBezTo>
                    <a:pt x="14937" y="6533"/>
                    <a:pt x="15059" y="6532"/>
                    <a:pt x="15181" y="6530"/>
                  </a:cubicBezTo>
                  <a:cubicBezTo>
                    <a:pt x="17401" y="6500"/>
                    <a:pt x="19606" y="6083"/>
                    <a:pt x="21676" y="5308"/>
                  </a:cubicBezTo>
                  <a:cubicBezTo>
                    <a:pt x="19557" y="2633"/>
                    <a:pt x="15859" y="1105"/>
                    <a:pt x="12062" y="1105"/>
                  </a:cubicBezTo>
                  <a:cubicBezTo>
                    <a:pt x="11989" y="1105"/>
                    <a:pt x="11917" y="1106"/>
                    <a:pt x="11844" y="1107"/>
                  </a:cubicBezTo>
                  <a:cubicBezTo>
                    <a:pt x="9475" y="1137"/>
                    <a:pt x="7166" y="1763"/>
                    <a:pt x="5110" y="2954"/>
                  </a:cubicBezTo>
                  <a:cubicBezTo>
                    <a:pt x="5066" y="2612"/>
                    <a:pt x="5006" y="2284"/>
                    <a:pt x="4902" y="1971"/>
                  </a:cubicBezTo>
                  <a:cubicBezTo>
                    <a:pt x="4616" y="855"/>
                    <a:pt x="4178" y="0"/>
                    <a:pt x="3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851;p47">
              <a:extLst>
                <a:ext uri="{FF2B5EF4-FFF2-40B4-BE49-F238E27FC236}">
                  <a16:creationId xmlns:a16="http://schemas.microsoft.com/office/drawing/2014/main" id="{BF5124D9-D7E4-EB97-A6E8-C3B5D3065717}"/>
                </a:ext>
              </a:extLst>
            </p:cNvPr>
            <p:cNvSpPr/>
            <p:nvPr/>
          </p:nvSpPr>
          <p:spPr>
            <a:xfrm>
              <a:off x="4635407" y="1006604"/>
              <a:ext cx="91303" cy="44000"/>
            </a:xfrm>
            <a:custGeom>
              <a:avLst/>
              <a:gdLst/>
              <a:ahLst/>
              <a:cxnLst/>
              <a:rect l="l" t="t" r="r" b="b"/>
              <a:pathLst>
                <a:path w="2847" h="1372" extrusionOk="0">
                  <a:moveTo>
                    <a:pt x="1282" y="1"/>
                  </a:moveTo>
                  <a:cubicBezTo>
                    <a:pt x="1132" y="1"/>
                    <a:pt x="982" y="16"/>
                    <a:pt x="835" y="47"/>
                  </a:cubicBezTo>
                  <a:cubicBezTo>
                    <a:pt x="716" y="77"/>
                    <a:pt x="597" y="107"/>
                    <a:pt x="477" y="152"/>
                  </a:cubicBezTo>
                  <a:cubicBezTo>
                    <a:pt x="209" y="256"/>
                    <a:pt x="1" y="420"/>
                    <a:pt x="45" y="703"/>
                  </a:cubicBezTo>
                  <a:cubicBezTo>
                    <a:pt x="98" y="915"/>
                    <a:pt x="281" y="1068"/>
                    <a:pt x="499" y="1068"/>
                  </a:cubicBezTo>
                  <a:cubicBezTo>
                    <a:pt x="526" y="1068"/>
                    <a:pt x="554" y="1065"/>
                    <a:pt x="582" y="1060"/>
                  </a:cubicBezTo>
                  <a:cubicBezTo>
                    <a:pt x="600" y="1060"/>
                    <a:pt x="619" y="1059"/>
                    <a:pt x="637" y="1059"/>
                  </a:cubicBezTo>
                  <a:cubicBezTo>
                    <a:pt x="1044" y="1059"/>
                    <a:pt x="1389" y="1214"/>
                    <a:pt x="1773" y="1314"/>
                  </a:cubicBezTo>
                  <a:cubicBezTo>
                    <a:pt x="1907" y="1352"/>
                    <a:pt x="2029" y="1371"/>
                    <a:pt x="2139" y="1371"/>
                  </a:cubicBezTo>
                  <a:cubicBezTo>
                    <a:pt x="2410" y="1371"/>
                    <a:pt x="2606" y="1257"/>
                    <a:pt x="2712" y="1046"/>
                  </a:cubicBezTo>
                  <a:cubicBezTo>
                    <a:pt x="2846" y="748"/>
                    <a:pt x="2712" y="435"/>
                    <a:pt x="2310" y="241"/>
                  </a:cubicBezTo>
                  <a:cubicBezTo>
                    <a:pt x="1986" y="84"/>
                    <a:pt x="1633" y="1"/>
                    <a:pt x="1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52;p47">
              <a:extLst>
                <a:ext uri="{FF2B5EF4-FFF2-40B4-BE49-F238E27FC236}">
                  <a16:creationId xmlns:a16="http://schemas.microsoft.com/office/drawing/2014/main" id="{6057EFE7-CFFC-865F-9C24-35A1328F085B}"/>
                </a:ext>
              </a:extLst>
            </p:cNvPr>
            <p:cNvSpPr/>
            <p:nvPr/>
          </p:nvSpPr>
          <p:spPr>
            <a:xfrm>
              <a:off x="4740051" y="1040599"/>
              <a:ext cx="31044" cy="29216"/>
            </a:xfrm>
            <a:custGeom>
              <a:avLst/>
              <a:gdLst/>
              <a:ahLst/>
              <a:cxnLst/>
              <a:rect l="l" t="t" r="r" b="b"/>
              <a:pathLst>
                <a:path w="968" h="911" extrusionOk="0">
                  <a:moveTo>
                    <a:pt x="328" y="0"/>
                  </a:moveTo>
                  <a:cubicBezTo>
                    <a:pt x="149" y="0"/>
                    <a:pt x="0" y="164"/>
                    <a:pt x="15" y="358"/>
                  </a:cubicBezTo>
                  <a:cubicBezTo>
                    <a:pt x="45" y="656"/>
                    <a:pt x="298" y="909"/>
                    <a:pt x="611" y="909"/>
                  </a:cubicBezTo>
                  <a:cubicBezTo>
                    <a:pt x="619" y="910"/>
                    <a:pt x="627" y="910"/>
                    <a:pt x="635" y="910"/>
                  </a:cubicBezTo>
                  <a:cubicBezTo>
                    <a:pt x="818" y="910"/>
                    <a:pt x="968" y="751"/>
                    <a:pt x="954" y="552"/>
                  </a:cubicBezTo>
                  <a:cubicBezTo>
                    <a:pt x="909" y="254"/>
                    <a:pt x="641" y="15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53;p47">
              <a:extLst>
                <a:ext uri="{FF2B5EF4-FFF2-40B4-BE49-F238E27FC236}">
                  <a16:creationId xmlns:a16="http://schemas.microsoft.com/office/drawing/2014/main" id="{DE2B8696-CE82-C534-3D3C-BDA584DCF49C}"/>
                </a:ext>
              </a:extLst>
            </p:cNvPr>
            <p:cNvSpPr/>
            <p:nvPr/>
          </p:nvSpPr>
          <p:spPr>
            <a:xfrm>
              <a:off x="4318939" y="1190559"/>
              <a:ext cx="211886" cy="58399"/>
            </a:xfrm>
            <a:custGeom>
              <a:avLst/>
              <a:gdLst/>
              <a:ahLst/>
              <a:cxnLst/>
              <a:rect l="l" t="t" r="r" b="b"/>
              <a:pathLst>
                <a:path w="6607" h="1821" extrusionOk="0">
                  <a:moveTo>
                    <a:pt x="3941" y="1"/>
                  </a:moveTo>
                  <a:cubicBezTo>
                    <a:pt x="3771" y="1"/>
                    <a:pt x="3602" y="6"/>
                    <a:pt x="3433" y="17"/>
                  </a:cubicBezTo>
                  <a:cubicBezTo>
                    <a:pt x="2301" y="77"/>
                    <a:pt x="1228" y="464"/>
                    <a:pt x="304" y="1105"/>
                  </a:cubicBezTo>
                  <a:cubicBezTo>
                    <a:pt x="0" y="1336"/>
                    <a:pt x="161" y="1821"/>
                    <a:pt x="539" y="1821"/>
                  </a:cubicBezTo>
                  <a:cubicBezTo>
                    <a:pt x="550" y="1821"/>
                    <a:pt x="561" y="1821"/>
                    <a:pt x="573" y="1820"/>
                  </a:cubicBezTo>
                  <a:lnTo>
                    <a:pt x="588" y="1820"/>
                  </a:lnTo>
                  <a:lnTo>
                    <a:pt x="6144" y="1105"/>
                  </a:lnTo>
                  <a:cubicBezTo>
                    <a:pt x="6547" y="1045"/>
                    <a:pt x="6606" y="479"/>
                    <a:pt x="6219" y="345"/>
                  </a:cubicBezTo>
                  <a:cubicBezTo>
                    <a:pt x="5474" y="113"/>
                    <a:pt x="4709" y="1"/>
                    <a:pt x="3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54;p47">
              <a:extLst>
                <a:ext uri="{FF2B5EF4-FFF2-40B4-BE49-F238E27FC236}">
                  <a16:creationId xmlns:a16="http://schemas.microsoft.com/office/drawing/2014/main" id="{F259A00C-1A0D-8647-3EB4-0AB8BDCE4995}"/>
                </a:ext>
              </a:extLst>
            </p:cNvPr>
            <p:cNvSpPr/>
            <p:nvPr/>
          </p:nvSpPr>
          <p:spPr>
            <a:xfrm>
              <a:off x="4639864" y="1172279"/>
              <a:ext cx="214869" cy="47047"/>
            </a:xfrm>
            <a:custGeom>
              <a:avLst/>
              <a:gdLst/>
              <a:ahLst/>
              <a:cxnLst/>
              <a:rect l="l" t="t" r="r" b="b"/>
              <a:pathLst>
                <a:path w="6700" h="1467" extrusionOk="0">
                  <a:moveTo>
                    <a:pt x="3595" y="1"/>
                  </a:moveTo>
                  <a:cubicBezTo>
                    <a:pt x="3428" y="1"/>
                    <a:pt x="3261" y="8"/>
                    <a:pt x="3094" y="21"/>
                  </a:cubicBezTo>
                  <a:cubicBezTo>
                    <a:pt x="2156" y="81"/>
                    <a:pt x="1232" y="319"/>
                    <a:pt x="368" y="721"/>
                  </a:cubicBezTo>
                  <a:cubicBezTo>
                    <a:pt x="1" y="912"/>
                    <a:pt x="141" y="1466"/>
                    <a:pt x="546" y="1466"/>
                  </a:cubicBezTo>
                  <a:cubicBezTo>
                    <a:pt x="551" y="1466"/>
                    <a:pt x="556" y="1466"/>
                    <a:pt x="562" y="1466"/>
                  </a:cubicBezTo>
                  <a:lnTo>
                    <a:pt x="6163" y="1406"/>
                  </a:lnTo>
                  <a:lnTo>
                    <a:pt x="6178" y="1406"/>
                  </a:lnTo>
                  <a:cubicBezTo>
                    <a:pt x="6595" y="1392"/>
                    <a:pt x="6700" y="840"/>
                    <a:pt x="6327" y="662"/>
                  </a:cubicBezTo>
                  <a:cubicBezTo>
                    <a:pt x="5478" y="218"/>
                    <a:pt x="4543" y="1"/>
                    <a:pt x="3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55;p47">
              <a:extLst>
                <a:ext uri="{FF2B5EF4-FFF2-40B4-BE49-F238E27FC236}">
                  <a16:creationId xmlns:a16="http://schemas.microsoft.com/office/drawing/2014/main" id="{E6A1055B-58E3-C724-40D6-F93CB733FC16}"/>
                </a:ext>
              </a:extLst>
            </p:cNvPr>
            <p:cNvSpPr/>
            <p:nvPr/>
          </p:nvSpPr>
          <p:spPr>
            <a:xfrm>
              <a:off x="4412295" y="1335677"/>
              <a:ext cx="87134" cy="73344"/>
            </a:xfrm>
            <a:custGeom>
              <a:avLst/>
              <a:gdLst/>
              <a:ahLst/>
              <a:cxnLst/>
              <a:rect l="l" t="t" r="r" b="b"/>
              <a:pathLst>
                <a:path w="2717" h="2287" extrusionOk="0">
                  <a:moveTo>
                    <a:pt x="1524" y="1"/>
                  </a:moveTo>
                  <a:cubicBezTo>
                    <a:pt x="1489" y="1"/>
                    <a:pt x="1452" y="3"/>
                    <a:pt x="1416" y="6"/>
                  </a:cubicBezTo>
                  <a:cubicBezTo>
                    <a:pt x="403" y="95"/>
                    <a:pt x="1" y="1362"/>
                    <a:pt x="775" y="2017"/>
                  </a:cubicBezTo>
                  <a:cubicBezTo>
                    <a:pt x="999" y="2203"/>
                    <a:pt x="1255" y="2286"/>
                    <a:pt x="1504" y="2286"/>
                  </a:cubicBezTo>
                  <a:cubicBezTo>
                    <a:pt x="2131" y="2286"/>
                    <a:pt x="2716" y="1759"/>
                    <a:pt x="2652" y="1034"/>
                  </a:cubicBezTo>
                  <a:cubicBezTo>
                    <a:pt x="2596" y="445"/>
                    <a:pt x="210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56;p47">
              <a:extLst>
                <a:ext uri="{FF2B5EF4-FFF2-40B4-BE49-F238E27FC236}">
                  <a16:creationId xmlns:a16="http://schemas.microsoft.com/office/drawing/2014/main" id="{6F87853B-994D-BC3E-5E30-422EFD57E426}"/>
                </a:ext>
              </a:extLst>
            </p:cNvPr>
            <p:cNvSpPr/>
            <p:nvPr/>
          </p:nvSpPr>
          <p:spPr>
            <a:xfrm>
              <a:off x="4699418" y="1321342"/>
              <a:ext cx="87134" cy="73344"/>
            </a:xfrm>
            <a:custGeom>
              <a:avLst/>
              <a:gdLst/>
              <a:ahLst/>
              <a:cxnLst/>
              <a:rect l="l" t="t" r="r" b="b"/>
              <a:pathLst>
                <a:path w="2717" h="2287" extrusionOk="0">
                  <a:moveTo>
                    <a:pt x="1525" y="1"/>
                  </a:moveTo>
                  <a:cubicBezTo>
                    <a:pt x="1489" y="1"/>
                    <a:pt x="1453" y="3"/>
                    <a:pt x="1416" y="6"/>
                  </a:cubicBezTo>
                  <a:cubicBezTo>
                    <a:pt x="388" y="96"/>
                    <a:pt x="1" y="1362"/>
                    <a:pt x="776" y="2017"/>
                  </a:cubicBezTo>
                  <a:cubicBezTo>
                    <a:pt x="1000" y="2203"/>
                    <a:pt x="1255" y="2286"/>
                    <a:pt x="1504" y="2286"/>
                  </a:cubicBezTo>
                  <a:cubicBezTo>
                    <a:pt x="2131" y="2286"/>
                    <a:pt x="2717" y="1759"/>
                    <a:pt x="2653" y="1034"/>
                  </a:cubicBezTo>
                  <a:cubicBezTo>
                    <a:pt x="2597" y="445"/>
                    <a:pt x="2105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57;p47">
              <a:extLst>
                <a:ext uri="{FF2B5EF4-FFF2-40B4-BE49-F238E27FC236}">
                  <a16:creationId xmlns:a16="http://schemas.microsoft.com/office/drawing/2014/main" id="{4655CAE0-87B1-C050-7103-7B116455F02A}"/>
                </a:ext>
              </a:extLst>
            </p:cNvPr>
            <p:cNvSpPr/>
            <p:nvPr/>
          </p:nvSpPr>
          <p:spPr>
            <a:xfrm>
              <a:off x="4547984" y="1288277"/>
              <a:ext cx="166283" cy="216633"/>
            </a:xfrm>
            <a:custGeom>
              <a:avLst/>
              <a:gdLst/>
              <a:ahLst/>
              <a:cxnLst/>
              <a:rect l="l" t="t" r="r" b="b"/>
              <a:pathLst>
                <a:path w="5185" h="6755" extrusionOk="0">
                  <a:moveTo>
                    <a:pt x="1537" y="1"/>
                  </a:moveTo>
                  <a:cubicBezTo>
                    <a:pt x="1196" y="1"/>
                    <a:pt x="858" y="202"/>
                    <a:pt x="641" y="605"/>
                  </a:cubicBezTo>
                  <a:cubicBezTo>
                    <a:pt x="343" y="1216"/>
                    <a:pt x="149" y="1901"/>
                    <a:pt x="105" y="2587"/>
                  </a:cubicBezTo>
                  <a:cubicBezTo>
                    <a:pt x="0" y="3376"/>
                    <a:pt x="15" y="4181"/>
                    <a:pt x="149" y="4970"/>
                  </a:cubicBezTo>
                  <a:cubicBezTo>
                    <a:pt x="194" y="5223"/>
                    <a:pt x="254" y="5462"/>
                    <a:pt x="343" y="5685"/>
                  </a:cubicBezTo>
                  <a:cubicBezTo>
                    <a:pt x="547" y="6326"/>
                    <a:pt x="1138" y="6754"/>
                    <a:pt x="1796" y="6754"/>
                  </a:cubicBezTo>
                  <a:cubicBezTo>
                    <a:pt x="1858" y="6754"/>
                    <a:pt x="1920" y="6751"/>
                    <a:pt x="1982" y="6743"/>
                  </a:cubicBezTo>
                  <a:cubicBezTo>
                    <a:pt x="2801" y="6668"/>
                    <a:pt x="3606" y="6430"/>
                    <a:pt x="4321" y="6043"/>
                  </a:cubicBezTo>
                  <a:cubicBezTo>
                    <a:pt x="4485" y="5953"/>
                    <a:pt x="4619" y="5849"/>
                    <a:pt x="4738" y="5730"/>
                  </a:cubicBezTo>
                  <a:cubicBezTo>
                    <a:pt x="5185" y="5253"/>
                    <a:pt x="5110" y="4747"/>
                    <a:pt x="4574" y="4374"/>
                  </a:cubicBezTo>
                  <a:cubicBezTo>
                    <a:pt x="4485" y="4315"/>
                    <a:pt x="4380" y="4255"/>
                    <a:pt x="4276" y="4210"/>
                  </a:cubicBezTo>
                  <a:cubicBezTo>
                    <a:pt x="3486" y="3823"/>
                    <a:pt x="3099" y="3153"/>
                    <a:pt x="2950" y="2318"/>
                  </a:cubicBezTo>
                  <a:cubicBezTo>
                    <a:pt x="2891" y="1991"/>
                    <a:pt x="2831" y="1678"/>
                    <a:pt x="2756" y="1365"/>
                  </a:cubicBezTo>
                  <a:cubicBezTo>
                    <a:pt x="2697" y="1067"/>
                    <a:pt x="2578" y="784"/>
                    <a:pt x="2399" y="516"/>
                  </a:cubicBezTo>
                  <a:cubicBezTo>
                    <a:pt x="2170" y="173"/>
                    <a:pt x="1852" y="1"/>
                    <a:pt x="1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58;p47">
              <a:extLst>
                <a:ext uri="{FF2B5EF4-FFF2-40B4-BE49-F238E27FC236}">
                  <a16:creationId xmlns:a16="http://schemas.microsoft.com/office/drawing/2014/main" id="{4D315E15-A854-B76A-F71D-6DC8B1246857}"/>
                </a:ext>
              </a:extLst>
            </p:cNvPr>
            <p:cNvSpPr/>
            <p:nvPr/>
          </p:nvSpPr>
          <p:spPr>
            <a:xfrm>
              <a:off x="4532846" y="1540638"/>
              <a:ext cx="165193" cy="97204"/>
            </a:xfrm>
            <a:custGeom>
              <a:avLst/>
              <a:gdLst/>
              <a:ahLst/>
              <a:cxnLst/>
              <a:rect l="l" t="t" r="r" b="b"/>
              <a:pathLst>
                <a:path w="5151" h="3031" extrusionOk="0">
                  <a:moveTo>
                    <a:pt x="4697" y="0"/>
                  </a:moveTo>
                  <a:cubicBezTo>
                    <a:pt x="4488" y="0"/>
                    <a:pt x="4279" y="142"/>
                    <a:pt x="4286" y="423"/>
                  </a:cubicBezTo>
                  <a:cubicBezTo>
                    <a:pt x="4331" y="1287"/>
                    <a:pt x="3720" y="2062"/>
                    <a:pt x="2856" y="2211"/>
                  </a:cubicBezTo>
                  <a:cubicBezTo>
                    <a:pt x="2779" y="2222"/>
                    <a:pt x="2700" y="2228"/>
                    <a:pt x="2620" y="2228"/>
                  </a:cubicBezTo>
                  <a:cubicBezTo>
                    <a:pt x="1969" y="2228"/>
                    <a:pt x="1234" y="1829"/>
                    <a:pt x="890" y="662"/>
                  </a:cubicBezTo>
                  <a:cubicBezTo>
                    <a:pt x="825" y="458"/>
                    <a:pt x="666" y="370"/>
                    <a:pt x="505" y="370"/>
                  </a:cubicBezTo>
                  <a:cubicBezTo>
                    <a:pt x="254" y="370"/>
                    <a:pt x="0" y="583"/>
                    <a:pt x="100" y="900"/>
                  </a:cubicBezTo>
                  <a:cubicBezTo>
                    <a:pt x="577" y="2464"/>
                    <a:pt x="1649" y="3015"/>
                    <a:pt x="2573" y="3030"/>
                  </a:cubicBezTo>
                  <a:cubicBezTo>
                    <a:pt x="2707" y="3030"/>
                    <a:pt x="2841" y="3030"/>
                    <a:pt x="2990" y="3001"/>
                  </a:cubicBezTo>
                  <a:cubicBezTo>
                    <a:pt x="4242" y="2792"/>
                    <a:pt x="5150" y="1675"/>
                    <a:pt x="5106" y="393"/>
                  </a:cubicBezTo>
                  <a:cubicBezTo>
                    <a:pt x="5098" y="131"/>
                    <a:pt x="4898" y="0"/>
                    <a:pt x="4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59;p47">
              <a:extLst>
                <a:ext uri="{FF2B5EF4-FFF2-40B4-BE49-F238E27FC236}">
                  <a16:creationId xmlns:a16="http://schemas.microsoft.com/office/drawing/2014/main" id="{566DBE96-85F5-DAE5-BCC5-A1E8E600FFF6}"/>
                </a:ext>
              </a:extLst>
            </p:cNvPr>
            <p:cNvSpPr/>
            <p:nvPr/>
          </p:nvSpPr>
          <p:spPr>
            <a:xfrm>
              <a:off x="4771063" y="1439040"/>
              <a:ext cx="189726" cy="161986"/>
            </a:xfrm>
            <a:custGeom>
              <a:avLst/>
              <a:gdLst/>
              <a:ahLst/>
              <a:cxnLst/>
              <a:rect l="l" t="t" r="r" b="b"/>
              <a:pathLst>
                <a:path w="5916" h="5051" extrusionOk="0">
                  <a:moveTo>
                    <a:pt x="2540" y="0"/>
                  </a:moveTo>
                  <a:cubicBezTo>
                    <a:pt x="1179" y="0"/>
                    <a:pt x="61" y="1107"/>
                    <a:pt x="31" y="2474"/>
                  </a:cubicBezTo>
                  <a:cubicBezTo>
                    <a:pt x="1" y="4013"/>
                    <a:pt x="1254" y="5051"/>
                    <a:pt x="2564" y="5051"/>
                  </a:cubicBezTo>
                  <a:cubicBezTo>
                    <a:pt x="3168" y="5051"/>
                    <a:pt x="3784" y="4830"/>
                    <a:pt x="4292" y="4336"/>
                  </a:cubicBezTo>
                  <a:cubicBezTo>
                    <a:pt x="5916" y="2772"/>
                    <a:pt x="4843" y="46"/>
                    <a:pt x="2594" y="1"/>
                  </a:cubicBezTo>
                  <a:cubicBezTo>
                    <a:pt x="2576" y="1"/>
                    <a:pt x="2558" y="0"/>
                    <a:pt x="2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60;p47">
              <a:extLst>
                <a:ext uri="{FF2B5EF4-FFF2-40B4-BE49-F238E27FC236}">
                  <a16:creationId xmlns:a16="http://schemas.microsoft.com/office/drawing/2014/main" id="{83C152C8-7853-6984-D2F4-1E59F6BD3E96}"/>
                </a:ext>
              </a:extLst>
            </p:cNvPr>
            <p:cNvSpPr/>
            <p:nvPr/>
          </p:nvSpPr>
          <p:spPr>
            <a:xfrm>
              <a:off x="4302391" y="1461489"/>
              <a:ext cx="189245" cy="161793"/>
            </a:xfrm>
            <a:custGeom>
              <a:avLst/>
              <a:gdLst/>
              <a:ahLst/>
              <a:cxnLst/>
              <a:rect l="l" t="t" r="r" b="b"/>
              <a:pathLst>
                <a:path w="5901" h="5045" extrusionOk="0">
                  <a:moveTo>
                    <a:pt x="2565" y="1"/>
                  </a:moveTo>
                  <a:cubicBezTo>
                    <a:pt x="1178" y="1"/>
                    <a:pt x="46" y="1098"/>
                    <a:pt x="31" y="2474"/>
                  </a:cubicBezTo>
                  <a:cubicBezTo>
                    <a:pt x="0" y="4014"/>
                    <a:pt x="1254" y="5044"/>
                    <a:pt x="2564" y="5044"/>
                  </a:cubicBezTo>
                  <a:cubicBezTo>
                    <a:pt x="3168" y="5044"/>
                    <a:pt x="3784" y="4825"/>
                    <a:pt x="4292" y="4336"/>
                  </a:cubicBezTo>
                  <a:cubicBezTo>
                    <a:pt x="5901" y="2787"/>
                    <a:pt x="4828" y="46"/>
                    <a:pt x="2593" y="1"/>
                  </a:cubicBezTo>
                  <a:cubicBezTo>
                    <a:pt x="2584" y="1"/>
                    <a:pt x="2575" y="1"/>
                    <a:pt x="2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61;p47">
              <a:extLst>
                <a:ext uri="{FF2B5EF4-FFF2-40B4-BE49-F238E27FC236}">
                  <a16:creationId xmlns:a16="http://schemas.microsoft.com/office/drawing/2014/main" id="{7F09228C-956A-B23A-026A-ADAE942671CE}"/>
                </a:ext>
              </a:extLst>
            </p:cNvPr>
            <p:cNvSpPr/>
            <p:nvPr/>
          </p:nvSpPr>
          <p:spPr>
            <a:xfrm>
              <a:off x="4427592" y="797891"/>
              <a:ext cx="182542" cy="226959"/>
            </a:xfrm>
            <a:custGeom>
              <a:avLst/>
              <a:gdLst/>
              <a:ahLst/>
              <a:cxnLst/>
              <a:rect l="l" t="t" r="r" b="b"/>
              <a:pathLst>
                <a:path w="5692" h="7077" extrusionOk="0">
                  <a:moveTo>
                    <a:pt x="2905" y="2056"/>
                  </a:moveTo>
                  <a:cubicBezTo>
                    <a:pt x="3024" y="1654"/>
                    <a:pt x="3203" y="1297"/>
                    <a:pt x="3427" y="954"/>
                  </a:cubicBezTo>
                  <a:cubicBezTo>
                    <a:pt x="3665" y="611"/>
                    <a:pt x="4008" y="343"/>
                    <a:pt x="4395" y="209"/>
                  </a:cubicBezTo>
                  <a:cubicBezTo>
                    <a:pt x="5110" y="0"/>
                    <a:pt x="5691" y="507"/>
                    <a:pt x="5483" y="1237"/>
                  </a:cubicBezTo>
                  <a:cubicBezTo>
                    <a:pt x="5408" y="1446"/>
                    <a:pt x="5304" y="1624"/>
                    <a:pt x="5170" y="1788"/>
                  </a:cubicBezTo>
                  <a:cubicBezTo>
                    <a:pt x="4648" y="2429"/>
                    <a:pt x="3680" y="2905"/>
                    <a:pt x="2965" y="3308"/>
                  </a:cubicBezTo>
                  <a:cubicBezTo>
                    <a:pt x="2875" y="4365"/>
                    <a:pt x="2935" y="5423"/>
                    <a:pt x="3144" y="6466"/>
                  </a:cubicBezTo>
                  <a:cubicBezTo>
                    <a:pt x="3173" y="6645"/>
                    <a:pt x="3308" y="6973"/>
                    <a:pt x="3069" y="7032"/>
                  </a:cubicBezTo>
                  <a:cubicBezTo>
                    <a:pt x="2846" y="7077"/>
                    <a:pt x="2771" y="6481"/>
                    <a:pt x="2727" y="6168"/>
                  </a:cubicBezTo>
                  <a:cubicBezTo>
                    <a:pt x="2607" y="5200"/>
                    <a:pt x="2592" y="4231"/>
                    <a:pt x="2682" y="3263"/>
                  </a:cubicBezTo>
                  <a:cubicBezTo>
                    <a:pt x="2056" y="3203"/>
                    <a:pt x="1460" y="2980"/>
                    <a:pt x="939" y="2593"/>
                  </a:cubicBezTo>
                  <a:cubicBezTo>
                    <a:pt x="566" y="2324"/>
                    <a:pt x="119" y="1922"/>
                    <a:pt x="45" y="1356"/>
                  </a:cubicBezTo>
                  <a:cubicBezTo>
                    <a:pt x="0" y="969"/>
                    <a:pt x="268" y="611"/>
                    <a:pt x="656" y="552"/>
                  </a:cubicBezTo>
                  <a:cubicBezTo>
                    <a:pt x="1699" y="313"/>
                    <a:pt x="2637" y="1148"/>
                    <a:pt x="2905" y="2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62;p47">
              <a:extLst>
                <a:ext uri="{FF2B5EF4-FFF2-40B4-BE49-F238E27FC236}">
                  <a16:creationId xmlns:a16="http://schemas.microsoft.com/office/drawing/2014/main" id="{85AB84C5-AC28-83E7-4A4B-2B9398D787CA}"/>
                </a:ext>
              </a:extLst>
            </p:cNvPr>
            <p:cNvSpPr/>
            <p:nvPr/>
          </p:nvSpPr>
          <p:spPr>
            <a:xfrm>
              <a:off x="3291446" y="777751"/>
              <a:ext cx="2860420" cy="2608959"/>
            </a:xfrm>
            <a:custGeom>
              <a:avLst/>
              <a:gdLst/>
              <a:ahLst/>
              <a:cxnLst/>
              <a:rect l="l" t="t" r="r" b="b"/>
              <a:pathLst>
                <a:path w="89193" h="81352" extrusionOk="0">
                  <a:moveTo>
                    <a:pt x="58014" y="0"/>
                  </a:moveTo>
                  <a:cubicBezTo>
                    <a:pt x="57875" y="0"/>
                    <a:pt x="57731" y="25"/>
                    <a:pt x="57580" y="77"/>
                  </a:cubicBezTo>
                  <a:cubicBezTo>
                    <a:pt x="56895" y="792"/>
                    <a:pt x="57178" y="2237"/>
                    <a:pt x="57327" y="3444"/>
                  </a:cubicBezTo>
                  <a:cubicBezTo>
                    <a:pt x="57595" y="5515"/>
                    <a:pt x="57937" y="8003"/>
                    <a:pt x="57848" y="10208"/>
                  </a:cubicBezTo>
                  <a:cubicBezTo>
                    <a:pt x="57379" y="9865"/>
                    <a:pt x="55926" y="9369"/>
                    <a:pt x="54790" y="9369"/>
                  </a:cubicBezTo>
                  <a:cubicBezTo>
                    <a:pt x="54050" y="9369"/>
                    <a:pt x="53446" y="9579"/>
                    <a:pt x="53334" y="10178"/>
                  </a:cubicBezTo>
                  <a:cubicBezTo>
                    <a:pt x="53200" y="10863"/>
                    <a:pt x="53766" y="11265"/>
                    <a:pt x="54377" y="11668"/>
                  </a:cubicBezTo>
                  <a:cubicBezTo>
                    <a:pt x="55673" y="12517"/>
                    <a:pt x="57282" y="13649"/>
                    <a:pt x="58191" y="15139"/>
                  </a:cubicBezTo>
                  <a:cubicBezTo>
                    <a:pt x="58638" y="15869"/>
                    <a:pt x="71554" y="30885"/>
                    <a:pt x="71554" y="30885"/>
                  </a:cubicBezTo>
                  <a:cubicBezTo>
                    <a:pt x="71554" y="30885"/>
                    <a:pt x="69379" y="30856"/>
                    <a:pt x="68440" y="30856"/>
                  </a:cubicBezTo>
                  <a:cubicBezTo>
                    <a:pt x="67737" y="30852"/>
                    <a:pt x="67034" y="30851"/>
                    <a:pt x="66332" y="30851"/>
                  </a:cubicBezTo>
                  <a:cubicBezTo>
                    <a:pt x="63643" y="30851"/>
                    <a:pt x="60961" y="30877"/>
                    <a:pt x="58280" y="30960"/>
                  </a:cubicBezTo>
                  <a:cubicBezTo>
                    <a:pt x="56790" y="31000"/>
                    <a:pt x="55301" y="31000"/>
                    <a:pt x="53806" y="31000"/>
                  </a:cubicBezTo>
                  <a:lnTo>
                    <a:pt x="53806" y="31000"/>
                  </a:lnTo>
                  <a:cubicBezTo>
                    <a:pt x="53059" y="31000"/>
                    <a:pt x="52311" y="31000"/>
                    <a:pt x="51561" y="31005"/>
                  </a:cubicBezTo>
                  <a:cubicBezTo>
                    <a:pt x="50280" y="31019"/>
                    <a:pt x="48999" y="31049"/>
                    <a:pt x="47703" y="31109"/>
                  </a:cubicBezTo>
                  <a:cubicBezTo>
                    <a:pt x="44381" y="31288"/>
                    <a:pt x="41044" y="31362"/>
                    <a:pt x="37707" y="31481"/>
                  </a:cubicBezTo>
                  <a:cubicBezTo>
                    <a:pt x="36068" y="31541"/>
                    <a:pt x="34429" y="31615"/>
                    <a:pt x="32790" y="31720"/>
                  </a:cubicBezTo>
                  <a:cubicBezTo>
                    <a:pt x="30526" y="31839"/>
                    <a:pt x="28604" y="31973"/>
                    <a:pt x="26355" y="32107"/>
                  </a:cubicBezTo>
                  <a:cubicBezTo>
                    <a:pt x="24105" y="32226"/>
                    <a:pt x="21870" y="32539"/>
                    <a:pt x="19681" y="33016"/>
                  </a:cubicBezTo>
                  <a:cubicBezTo>
                    <a:pt x="14720" y="34178"/>
                    <a:pt x="10891" y="36308"/>
                    <a:pt x="6973" y="39302"/>
                  </a:cubicBezTo>
                  <a:cubicBezTo>
                    <a:pt x="4887" y="40882"/>
                    <a:pt x="3353" y="42997"/>
                    <a:pt x="2027" y="45261"/>
                  </a:cubicBezTo>
                  <a:cubicBezTo>
                    <a:pt x="1491" y="46155"/>
                    <a:pt x="1044" y="47109"/>
                    <a:pt x="716" y="48107"/>
                  </a:cubicBezTo>
                  <a:cubicBezTo>
                    <a:pt x="329" y="49284"/>
                    <a:pt x="105" y="50520"/>
                    <a:pt x="75" y="51757"/>
                  </a:cubicBezTo>
                  <a:cubicBezTo>
                    <a:pt x="1" y="54826"/>
                    <a:pt x="984" y="57567"/>
                    <a:pt x="2638" y="60099"/>
                  </a:cubicBezTo>
                  <a:cubicBezTo>
                    <a:pt x="4127" y="62349"/>
                    <a:pt x="6019" y="64226"/>
                    <a:pt x="8135" y="65880"/>
                  </a:cubicBezTo>
                  <a:cubicBezTo>
                    <a:pt x="10057" y="67354"/>
                    <a:pt x="12113" y="68636"/>
                    <a:pt x="14288" y="69723"/>
                  </a:cubicBezTo>
                  <a:cubicBezTo>
                    <a:pt x="13766" y="70036"/>
                    <a:pt x="13126" y="70096"/>
                    <a:pt x="12321" y="70260"/>
                  </a:cubicBezTo>
                  <a:cubicBezTo>
                    <a:pt x="11755" y="70379"/>
                    <a:pt x="10370" y="70572"/>
                    <a:pt x="10265" y="71109"/>
                  </a:cubicBezTo>
                  <a:cubicBezTo>
                    <a:pt x="10101" y="71824"/>
                    <a:pt x="11249" y="72286"/>
                    <a:pt x="11755" y="72390"/>
                  </a:cubicBezTo>
                  <a:cubicBezTo>
                    <a:pt x="12063" y="72447"/>
                    <a:pt x="12351" y="72472"/>
                    <a:pt x="12623" y="72472"/>
                  </a:cubicBezTo>
                  <a:cubicBezTo>
                    <a:pt x="13549" y="72472"/>
                    <a:pt x="14280" y="72188"/>
                    <a:pt x="14913" y="71958"/>
                  </a:cubicBezTo>
                  <a:cubicBezTo>
                    <a:pt x="15052" y="71918"/>
                    <a:pt x="15277" y="71812"/>
                    <a:pt x="15434" y="71812"/>
                  </a:cubicBezTo>
                  <a:cubicBezTo>
                    <a:pt x="15513" y="71812"/>
                    <a:pt x="15574" y="71839"/>
                    <a:pt x="15599" y="71913"/>
                  </a:cubicBezTo>
                  <a:cubicBezTo>
                    <a:pt x="15703" y="72181"/>
                    <a:pt x="14928" y="72435"/>
                    <a:pt x="14526" y="72569"/>
                  </a:cubicBezTo>
                  <a:cubicBezTo>
                    <a:pt x="14124" y="72688"/>
                    <a:pt x="13632" y="72852"/>
                    <a:pt x="13170" y="72956"/>
                  </a:cubicBezTo>
                  <a:cubicBezTo>
                    <a:pt x="12455" y="73135"/>
                    <a:pt x="10772" y="73194"/>
                    <a:pt x="10757" y="74014"/>
                  </a:cubicBezTo>
                  <a:cubicBezTo>
                    <a:pt x="10742" y="74639"/>
                    <a:pt x="11934" y="75012"/>
                    <a:pt x="12485" y="75071"/>
                  </a:cubicBezTo>
                  <a:cubicBezTo>
                    <a:pt x="12654" y="75091"/>
                    <a:pt x="12825" y="75100"/>
                    <a:pt x="12995" y="75100"/>
                  </a:cubicBezTo>
                  <a:cubicBezTo>
                    <a:pt x="14112" y="75100"/>
                    <a:pt x="15221" y="74711"/>
                    <a:pt x="15971" y="74401"/>
                  </a:cubicBezTo>
                  <a:cubicBezTo>
                    <a:pt x="16238" y="74292"/>
                    <a:pt x="16672" y="74045"/>
                    <a:pt x="16873" y="74045"/>
                  </a:cubicBezTo>
                  <a:cubicBezTo>
                    <a:pt x="16919" y="74045"/>
                    <a:pt x="16953" y="74058"/>
                    <a:pt x="16969" y="74088"/>
                  </a:cubicBezTo>
                  <a:cubicBezTo>
                    <a:pt x="17133" y="74356"/>
                    <a:pt x="15450" y="75086"/>
                    <a:pt x="14347" y="75414"/>
                  </a:cubicBezTo>
                  <a:cubicBezTo>
                    <a:pt x="13781" y="75563"/>
                    <a:pt x="11591" y="75816"/>
                    <a:pt x="11576" y="76546"/>
                  </a:cubicBezTo>
                  <a:cubicBezTo>
                    <a:pt x="11561" y="76904"/>
                    <a:pt x="12127" y="77276"/>
                    <a:pt x="12589" y="77381"/>
                  </a:cubicBezTo>
                  <a:cubicBezTo>
                    <a:pt x="12920" y="77458"/>
                    <a:pt x="13265" y="77491"/>
                    <a:pt x="13612" y="77491"/>
                  </a:cubicBezTo>
                  <a:cubicBezTo>
                    <a:pt x="14876" y="77491"/>
                    <a:pt x="16178" y="77048"/>
                    <a:pt x="16984" y="76651"/>
                  </a:cubicBezTo>
                  <a:cubicBezTo>
                    <a:pt x="17446" y="76440"/>
                    <a:pt x="18210" y="75844"/>
                    <a:pt x="18504" y="75844"/>
                  </a:cubicBezTo>
                  <a:cubicBezTo>
                    <a:pt x="18542" y="75844"/>
                    <a:pt x="18572" y="75854"/>
                    <a:pt x="18593" y="75876"/>
                  </a:cubicBezTo>
                  <a:cubicBezTo>
                    <a:pt x="18787" y="76114"/>
                    <a:pt x="17476" y="77783"/>
                    <a:pt x="16656" y="78513"/>
                  </a:cubicBezTo>
                  <a:cubicBezTo>
                    <a:pt x="16329" y="78811"/>
                    <a:pt x="15911" y="79094"/>
                    <a:pt x="15435" y="79496"/>
                  </a:cubicBezTo>
                  <a:cubicBezTo>
                    <a:pt x="15092" y="79794"/>
                    <a:pt x="14362" y="80271"/>
                    <a:pt x="14511" y="80911"/>
                  </a:cubicBezTo>
                  <a:cubicBezTo>
                    <a:pt x="14591" y="81218"/>
                    <a:pt x="15137" y="81351"/>
                    <a:pt x="15538" y="81351"/>
                  </a:cubicBezTo>
                  <a:cubicBezTo>
                    <a:pt x="15663" y="81351"/>
                    <a:pt x="15774" y="81338"/>
                    <a:pt x="15852" y="81313"/>
                  </a:cubicBezTo>
                  <a:cubicBezTo>
                    <a:pt x="19204" y="80151"/>
                    <a:pt x="21424" y="77127"/>
                    <a:pt x="22198" y="72867"/>
                  </a:cubicBezTo>
                  <a:cubicBezTo>
                    <a:pt x="22243" y="72598"/>
                    <a:pt x="22288" y="72345"/>
                    <a:pt x="22317" y="72062"/>
                  </a:cubicBezTo>
                  <a:cubicBezTo>
                    <a:pt x="22779" y="68576"/>
                    <a:pt x="21528" y="62632"/>
                    <a:pt x="16790" y="59936"/>
                  </a:cubicBezTo>
                  <a:cubicBezTo>
                    <a:pt x="16731" y="59906"/>
                    <a:pt x="16671" y="59876"/>
                    <a:pt x="16597" y="59846"/>
                  </a:cubicBezTo>
                  <a:cubicBezTo>
                    <a:pt x="15867" y="59384"/>
                    <a:pt x="15167" y="58878"/>
                    <a:pt x="14496" y="58327"/>
                  </a:cubicBezTo>
                  <a:cubicBezTo>
                    <a:pt x="13483" y="57448"/>
                    <a:pt x="12589" y="56464"/>
                    <a:pt x="12008" y="55228"/>
                  </a:cubicBezTo>
                  <a:cubicBezTo>
                    <a:pt x="10936" y="52993"/>
                    <a:pt x="11308" y="50818"/>
                    <a:pt x="13081" y="49075"/>
                  </a:cubicBezTo>
                  <a:cubicBezTo>
                    <a:pt x="13543" y="48599"/>
                    <a:pt x="14079" y="48196"/>
                    <a:pt x="14660" y="47854"/>
                  </a:cubicBezTo>
                  <a:cubicBezTo>
                    <a:pt x="16641" y="46677"/>
                    <a:pt x="18980" y="46126"/>
                    <a:pt x="21260" y="45887"/>
                  </a:cubicBezTo>
                  <a:cubicBezTo>
                    <a:pt x="21339" y="45879"/>
                    <a:pt x="21406" y="45874"/>
                    <a:pt x="21462" y="45874"/>
                  </a:cubicBezTo>
                  <a:cubicBezTo>
                    <a:pt x="21721" y="45874"/>
                    <a:pt x="21751" y="45983"/>
                    <a:pt x="21751" y="46423"/>
                  </a:cubicBezTo>
                  <a:cubicBezTo>
                    <a:pt x="21766" y="48390"/>
                    <a:pt x="21856" y="50342"/>
                    <a:pt x="21915" y="52293"/>
                  </a:cubicBezTo>
                  <a:cubicBezTo>
                    <a:pt x="22005" y="55377"/>
                    <a:pt x="22005" y="58476"/>
                    <a:pt x="22154" y="61559"/>
                  </a:cubicBezTo>
                  <a:cubicBezTo>
                    <a:pt x="22332" y="64986"/>
                    <a:pt x="22600" y="68412"/>
                    <a:pt x="22749" y="71839"/>
                  </a:cubicBezTo>
                  <a:cubicBezTo>
                    <a:pt x="22764" y="72286"/>
                    <a:pt x="22794" y="72732"/>
                    <a:pt x="22809" y="73165"/>
                  </a:cubicBezTo>
                  <a:cubicBezTo>
                    <a:pt x="27442" y="75578"/>
                    <a:pt x="32522" y="76993"/>
                    <a:pt x="37736" y="77351"/>
                  </a:cubicBezTo>
                  <a:cubicBezTo>
                    <a:pt x="39092" y="77381"/>
                    <a:pt x="40463" y="77410"/>
                    <a:pt x="41833" y="77440"/>
                  </a:cubicBezTo>
                  <a:cubicBezTo>
                    <a:pt x="48418" y="77246"/>
                    <a:pt x="55181" y="75295"/>
                    <a:pt x="60008" y="72300"/>
                  </a:cubicBezTo>
                  <a:lnTo>
                    <a:pt x="60008" y="72137"/>
                  </a:lnTo>
                  <a:cubicBezTo>
                    <a:pt x="59934" y="68219"/>
                    <a:pt x="59934" y="64315"/>
                    <a:pt x="59919" y="60412"/>
                  </a:cubicBezTo>
                  <a:cubicBezTo>
                    <a:pt x="59919" y="58580"/>
                    <a:pt x="59964" y="56747"/>
                    <a:pt x="59964" y="54900"/>
                  </a:cubicBezTo>
                  <a:cubicBezTo>
                    <a:pt x="59934" y="51831"/>
                    <a:pt x="59889" y="48762"/>
                    <a:pt x="59874" y="45693"/>
                  </a:cubicBezTo>
                  <a:cubicBezTo>
                    <a:pt x="59874" y="45008"/>
                    <a:pt x="59919" y="44964"/>
                    <a:pt x="60604" y="44949"/>
                  </a:cubicBezTo>
                  <a:cubicBezTo>
                    <a:pt x="62913" y="44829"/>
                    <a:pt x="65222" y="44755"/>
                    <a:pt x="67517" y="44531"/>
                  </a:cubicBezTo>
                  <a:cubicBezTo>
                    <a:pt x="70958" y="44234"/>
                    <a:pt x="74369" y="43638"/>
                    <a:pt x="77707" y="42714"/>
                  </a:cubicBezTo>
                  <a:cubicBezTo>
                    <a:pt x="79181" y="42312"/>
                    <a:pt x="80612" y="41775"/>
                    <a:pt x="81997" y="41120"/>
                  </a:cubicBezTo>
                  <a:cubicBezTo>
                    <a:pt x="82727" y="40762"/>
                    <a:pt x="83427" y="40360"/>
                    <a:pt x="84112" y="39913"/>
                  </a:cubicBezTo>
                  <a:cubicBezTo>
                    <a:pt x="85632" y="38915"/>
                    <a:pt x="86943" y="37679"/>
                    <a:pt x="87882" y="36070"/>
                  </a:cubicBezTo>
                  <a:cubicBezTo>
                    <a:pt x="89058" y="34029"/>
                    <a:pt x="89193" y="31943"/>
                    <a:pt x="88105" y="29798"/>
                  </a:cubicBezTo>
                  <a:cubicBezTo>
                    <a:pt x="87747" y="29083"/>
                    <a:pt x="87286" y="28412"/>
                    <a:pt x="86734" y="27816"/>
                  </a:cubicBezTo>
                  <a:cubicBezTo>
                    <a:pt x="86228" y="27250"/>
                    <a:pt x="83561" y="24852"/>
                    <a:pt x="80224" y="21977"/>
                  </a:cubicBezTo>
                  <a:cubicBezTo>
                    <a:pt x="76500" y="18759"/>
                    <a:pt x="71911" y="14930"/>
                    <a:pt x="68530" y="12427"/>
                  </a:cubicBezTo>
                  <a:cubicBezTo>
                    <a:pt x="68470" y="12398"/>
                    <a:pt x="68396" y="12368"/>
                    <a:pt x="68336" y="12353"/>
                  </a:cubicBezTo>
                  <a:cubicBezTo>
                    <a:pt x="69274" y="11653"/>
                    <a:pt x="70556" y="9865"/>
                    <a:pt x="69915" y="8271"/>
                  </a:cubicBezTo>
                  <a:cubicBezTo>
                    <a:pt x="69602" y="7481"/>
                    <a:pt x="68783" y="7154"/>
                    <a:pt x="68038" y="6707"/>
                  </a:cubicBezTo>
                  <a:cubicBezTo>
                    <a:pt x="68396" y="5902"/>
                    <a:pt x="67934" y="5262"/>
                    <a:pt x="67561" y="4725"/>
                  </a:cubicBezTo>
                  <a:cubicBezTo>
                    <a:pt x="66872" y="3747"/>
                    <a:pt x="65660" y="2586"/>
                    <a:pt x="64433" y="2586"/>
                  </a:cubicBezTo>
                  <a:cubicBezTo>
                    <a:pt x="64016" y="2586"/>
                    <a:pt x="63597" y="2721"/>
                    <a:pt x="63196" y="3042"/>
                  </a:cubicBezTo>
                  <a:cubicBezTo>
                    <a:pt x="62377" y="3697"/>
                    <a:pt x="61900" y="4949"/>
                    <a:pt x="61245" y="5738"/>
                  </a:cubicBezTo>
                  <a:cubicBezTo>
                    <a:pt x="61096" y="4785"/>
                    <a:pt x="60664" y="3459"/>
                    <a:pt x="60157" y="2282"/>
                  </a:cubicBezTo>
                  <a:cubicBezTo>
                    <a:pt x="59712" y="1262"/>
                    <a:pt x="59015" y="0"/>
                    <a:pt x="58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63;p47">
              <a:extLst>
                <a:ext uri="{FF2B5EF4-FFF2-40B4-BE49-F238E27FC236}">
                  <a16:creationId xmlns:a16="http://schemas.microsoft.com/office/drawing/2014/main" id="{59A1F680-2128-40AD-9DC3-D054C736E155}"/>
                </a:ext>
              </a:extLst>
            </p:cNvPr>
            <p:cNvSpPr/>
            <p:nvPr/>
          </p:nvSpPr>
          <p:spPr>
            <a:xfrm>
              <a:off x="5106965" y="778777"/>
              <a:ext cx="214067" cy="368388"/>
            </a:xfrm>
            <a:custGeom>
              <a:avLst/>
              <a:gdLst/>
              <a:ahLst/>
              <a:cxnLst/>
              <a:rect l="l" t="t" r="r" b="b"/>
              <a:pathLst>
                <a:path w="6675" h="11487" extrusionOk="0">
                  <a:moveTo>
                    <a:pt x="1222" y="10176"/>
                  </a:moveTo>
                  <a:cubicBezTo>
                    <a:pt x="1282" y="7792"/>
                    <a:pt x="745" y="5170"/>
                    <a:pt x="433" y="2861"/>
                  </a:cubicBezTo>
                  <a:cubicBezTo>
                    <a:pt x="284" y="1699"/>
                    <a:pt x="1" y="254"/>
                    <a:pt x="1163" y="1"/>
                  </a:cubicBezTo>
                  <a:cubicBezTo>
                    <a:pt x="507" y="716"/>
                    <a:pt x="954" y="2176"/>
                    <a:pt x="1163" y="3367"/>
                  </a:cubicBezTo>
                  <a:cubicBezTo>
                    <a:pt x="1535" y="5513"/>
                    <a:pt x="2116" y="7986"/>
                    <a:pt x="2444" y="10205"/>
                  </a:cubicBezTo>
                  <a:cubicBezTo>
                    <a:pt x="4395" y="10101"/>
                    <a:pt x="5662" y="10682"/>
                    <a:pt x="6675" y="11487"/>
                  </a:cubicBezTo>
                  <a:cubicBezTo>
                    <a:pt x="5989" y="11174"/>
                    <a:pt x="5274" y="10980"/>
                    <a:pt x="4529" y="10876"/>
                  </a:cubicBezTo>
                  <a:cubicBezTo>
                    <a:pt x="3859" y="10831"/>
                    <a:pt x="3204" y="10846"/>
                    <a:pt x="2548" y="10906"/>
                  </a:cubicBezTo>
                  <a:cubicBezTo>
                    <a:pt x="2131" y="10623"/>
                    <a:pt x="1684" y="10384"/>
                    <a:pt x="1222" y="10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64;p47">
              <a:extLst>
                <a:ext uri="{FF2B5EF4-FFF2-40B4-BE49-F238E27FC236}">
                  <a16:creationId xmlns:a16="http://schemas.microsoft.com/office/drawing/2014/main" id="{0D0F1EB9-0F53-4E5D-2BF5-CB55E8EF49EA}"/>
                </a:ext>
              </a:extLst>
            </p:cNvPr>
            <p:cNvSpPr/>
            <p:nvPr/>
          </p:nvSpPr>
          <p:spPr>
            <a:xfrm>
              <a:off x="5241210" y="860941"/>
              <a:ext cx="268073" cy="362199"/>
            </a:xfrm>
            <a:custGeom>
              <a:avLst/>
              <a:gdLst/>
              <a:ahLst/>
              <a:cxnLst/>
              <a:rect l="l" t="t" r="r" b="b"/>
              <a:pathLst>
                <a:path w="8359" h="11294" extrusionOk="0">
                  <a:moveTo>
                    <a:pt x="6094" y="9952"/>
                  </a:moveTo>
                  <a:cubicBezTo>
                    <a:pt x="3889" y="11293"/>
                    <a:pt x="4172" y="7599"/>
                    <a:pt x="4515" y="6034"/>
                  </a:cubicBezTo>
                  <a:cubicBezTo>
                    <a:pt x="3099" y="5945"/>
                    <a:pt x="1565" y="6020"/>
                    <a:pt x="1" y="5945"/>
                  </a:cubicBezTo>
                  <a:cubicBezTo>
                    <a:pt x="284" y="5811"/>
                    <a:pt x="582" y="5707"/>
                    <a:pt x="895" y="5647"/>
                  </a:cubicBezTo>
                  <a:cubicBezTo>
                    <a:pt x="761" y="4843"/>
                    <a:pt x="656" y="3889"/>
                    <a:pt x="433" y="3159"/>
                  </a:cubicBezTo>
                  <a:cubicBezTo>
                    <a:pt x="924" y="2340"/>
                    <a:pt x="1312" y="1461"/>
                    <a:pt x="1923" y="776"/>
                  </a:cubicBezTo>
                  <a:cubicBezTo>
                    <a:pt x="2340" y="284"/>
                    <a:pt x="2951" y="1"/>
                    <a:pt x="3591" y="1"/>
                  </a:cubicBezTo>
                  <a:cubicBezTo>
                    <a:pt x="1937" y="999"/>
                    <a:pt x="1356" y="3129"/>
                    <a:pt x="1029" y="5513"/>
                  </a:cubicBezTo>
                  <a:cubicBezTo>
                    <a:pt x="1997" y="5558"/>
                    <a:pt x="4500" y="5617"/>
                    <a:pt x="4500" y="5617"/>
                  </a:cubicBezTo>
                  <a:lnTo>
                    <a:pt x="4798" y="4321"/>
                  </a:lnTo>
                  <a:cubicBezTo>
                    <a:pt x="4291" y="3770"/>
                    <a:pt x="3800" y="3189"/>
                    <a:pt x="3368" y="2578"/>
                  </a:cubicBezTo>
                  <a:cubicBezTo>
                    <a:pt x="4068" y="3085"/>
                    <a:pt x="5856" y="4932"/>
                    <a:pt x="7345" y="3636"/>
                  </a:cubicBezTo>
                  <a:cubicBezTo>
                    <a:pt x="7375" y="3800"/>
                    <a:pt x="7345" y="3964"/>
                    <a:pt x="7286" y="4113"/>
                  </a:cubicBezTo>
                  <a:cubicBezTo>
                    <a:pt x="8358" y="4992"/>
                    <a:pt x="8150" y="6586"/>
                    <a:pt x="7539" y="8001"/>
                  </a:cubicBezTo>
                  <a:cubicBezTo>
                    <a:pt x="7256" y="8642"/>
                    <a:pt x="6839" y="9357"/>
                    <a:pt x="6362" y="9506"/>
                  </a:cubicBezTo>
                  <a:cubicBezTo>
                    <a:pt x="7062" y="8269"/>
                    <a:pt x="8254" y="5930"/>
                    <a:pt x="7226" y="4291"/>
                  </a:cubicBezTo>
                  <a:cubicBezTo>
                    <a:pt x="6764" y="4783"/>
                    <a:pt x="6019" y="4902"/>
                    <a:pt x="5438" y="4574"/>
                  </a:cubicBezTo>
                  <a:cubicBezTo>
                    <a:pt x="5170" y="5215"/>
                    <a:pt x="4723" y="7167"/>
                    <a:pt x="4857" y="8448"/>
                  </a:cubicBezTo>
                  <a:cubicBezTo>
                    <a:pt x="4932" y="9267"/>
                    <a:pt x="5364" y="10146"/>
                    <a:pt x="6302" y="9550"/>
                  </a:cubicBezTo>
                  <a:cubicBezTo>
                    <a:pt x="6615" y="10623"/>
                    <a:pt x="8045" y="9282"/>
                    <a:pt x="8045" y="9282"/>
                  </a:cubicBezTo>
                  <a:cubicBezTo>
                    <a:pt x="7926" y="9461"/>
                    <a:pt x="7211" y="10489"/>
                    <a:pt x="6407" y="10325"/>
                  </a:cubicBezTo>
                  <a:cubicBezTo>
                    <a:pt x="6228" y="10280"/>
                    <a:pt x="6094" y="10116"/>
                    <a:pt x="6094" y="99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65;p47">
              <a:extLst>
                <a:ext uri="{FF2B5EF4-FFF2-40B4-BE49-F238E27FC236}">
                  <a16:creationId xmlns:a16="http://schemas.microsoft.com/office/drawing/2014/main" id="{823C7EC2-165A-5B20-BD4E-1D4EF6D5FEE3}"/>
                </a:ext>
              </a:extLst>
            </p:cNvPr>
            <p:cNvSpPr/>
            <p:nvPr/>
          </p:nvSpPr>
          <p:spPr>
            <a:xfrm>
              <a:off x="4760576" y="2176720"/>
              <a:ext cx="275706" cy="249922"/>
            </a:xfrm>
            <a:custGeom>
              <a:avLst/>
              <a:gdLst/>
              <a:ahLst/>
              <a:cxnLst/>
              <a:rect l="l" t="t" r="r" b="b"/>
              <a:pathLst>
                <a:path w="8597" h="7793" extrusionOk="0">
                  <a:moveTo>
                    <a:pt x="4276" y="2176"/>
                  </a:moveTo>
                  <a:cubicBezTo>
                    <a:pt x="4723" y="1267"/>
                    <a:pt x="5811" y="16"/>
                    <a:pt x="7167" y="224"/>
                  </a:cubicBezTo>
                  <a:cubicBezTo>
                    <a:pt x="8180" y="388"/>
                    <a:pt x="8597" y="1252"/>
                    <a:pt x="8418" y="2414"/>
                  </a:cubicBezTo>
                  <a:cubicBezTo>
                    <a:pt x="8180" y="3874"/>
                    <a:pt x="7107" y="5781"/>
                    <a:pt x="6094" y="6868"/>
                  </a:cubicBezTo>
                  <a:cubicBezTo>
                    <a:pt x="5692" y="7286"/>
                    <a:pt x="5155" y="7762"/>
                    <a:pt x="4843" y="7762"/>
                  </a:cubicBezTo>
                  <a:cubicBezTo>
                    <a:pt x="4083" y="7792"/>
                    <a:pt x="2668" y="6481"/>
                    <a:pt x="2161" y="5975"/>
                  </a:cubicBezTo>
                  <a:cubicBezTo>
                    <a:pt x="1327" y="5125"/>
                    <a:pt x="701" y="4202"/>
                    <a:pt x="448" y="3397"/>
                  </a:cubicBezTo>
                  <a:cubicBezTo>
                    <a:pt x="1" y="2042"/>
                    <a:pt x="343" y="1148"/>
                    <a:pt x="865" y="746"/>
                  </a:cubicBezTo>
                  <a:cubicBezTo>
                    <a:pt x="1833" y="1"/>
                    <a:pt x="3770" y="805"/>
                    <a:pt x="4276" y="2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66;p47">
              <a:extLst>
                <a:ext uri="{FF2B5EF4-FFF2-40B4-BE49-F238E27FC236}">
                  <a16:creationId xmlns:a16="http://schemas.microsoft.com/office/drawing/2014/main" id="{8B395730-3872-8FAC-82B0-D7277220E6BD}"/>
                </a:ext>
              </a:extLst>
            </p:cNvPr>
            <p:cNvSpPr/>
            <p:nvPr/>
          </p:nvSpPr>
          <p:spPr>
            <a:xfrm>
              <a:off x="3793118" y="1882411"/>
              <a:ext cx="134277" cy="68117"/>
            </a:xfrm>
            <a:custGeom>
              <a:avLst/>
              <a:gdLst/>
              <a:ahLst/>
              <a:cxnLst/>
              <a:rect l="l" t="t" r="r" b="b"/>
              <a:pathLst>
                <a:path w="4187" h="2124" extrusionOk="0">
                  <a:moveTo>
                    <a:pt x="3308" y="1"/>
                  </a:moveTo>
                  <a:cubicBezTo>
                    <a:pt x="2414" y="16"/>
                    <a:pt x="1535" y="254"/>
                    <a:pt x="760" y="671"/>
                  </a:cubicBezTo>
                  <a:cubicBezTo>
                    <a:pt x="581" y="790"/>
                    <a:pt x="403" y="925"/>
                    <a:pt x="268" y="1088"/>
                  </a:cubicBezTo>
                  <a:cubicBezTo>
                    <a:pt x="60" y="1267"/>
                    <a:pt x="0" y="1565"/>
                    <a:pt x="134" y="1803"/>
                  </a:cubicBezTo>
                  <a:cubicBezTo>
                    <a:pt x="230" y="2006"/>
                    <a:pt x="431" y="2123"/>
                    <a:pt x="645" y="2123"/>
                  </a:cubicBezTo>
                  <a:cubicBezTo>
                    <a:pt x="698" y="2123"/>
                    <a:pt x="752" y="2116"/>
                    <a:pt x="805" y="2101"/>
                  </a:cubicBezTo>
                  <a:cubicBezTo>
                    <a:pt x="1028" y="2042"/>
                    <a:pt x="1267" y="1967"/>
                    <a:pt x="1490" y="1878"/>
                  </a:cubicBezTo>
                  <a:cubicBezTo>
                    <a:pt x="2071" y="1610"/>
                    <a:pt x="2682" y="1401"/>
                    <a:pt x="3308" y="1222"/>
                  </a:cubicBezTo>
                  <a:cubicBezTo>
                    <a:pt x="3471" y="1178"/>
                    <a:pt x="3620" y="1118"/>
                    <a:pt x="3769" y="1059"/>
                  </a:cubicBezTo>
                  <a:cubicBezTo>
                    <a:pt x="4008" y="939"/>
                    <a:pt x="4187" y="761"/>
                    <a:pt x="4142" y="492"/>
                  </a:cubicBezTo>
                  <a:cubicBezTo>
                    <a:pt x="4112" y="224"/>
                    <a:pt x="3903" y="90"/>
                    <a:pt x="3606" y="16"/>
                  </a:cubicBezTo>
                  <a:cubicBezTo>
                    <a:pt x="3501" y="1"/>
                    <a:pt x="3397" y="1"/>
                    <a:pt x="3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67;p47">
              <a:extLst>
                <a:ext uri="{FF2B5EF4-FFF2-40B4-BE49-F238E27FC236}">
                  <a16:creationId xmlns:a16="http://schemas.microsoft.com/office/drawing/2014/main" id="{6536D194-F1AE-0E1B-39CD-3AFCAD97708B}"/>
                </a:ext>
              </a:extLst>
            </p:cNvPr>
            <p:cNvSpPr/>
            <p:nvPr/>
          </p:nvSpPr>
          <p:spPr>
            <a:xfrm>
              <a:off x="3720736" y="1945076"/>
              <a:ext cx="50414" cy="39510"/>
            </a:xfrm>
            <a:custGeom>
              <a:avLst/>
              <a:gdLst/>
              <a:ahLst/>
              <a:cxnLst/>
              <a:rect l="l" t="t" r="r" b="b"/>
              <a:pathLst>
                <a:path w="1572" h="1232" extrusionOk="0">
                  <a:moveTo>
                    <a:pt x="1026" y="0"/>
                  </a:moveTo>
                  <a:cubicBezTo>
                    <a:pt x="661" y="0"/>
                    <a:pt x="134" y="347"/>
                    <a:pt x="67" y="669"/>
                  </a:cubicBezTo>
                  <a:cubicBezTo>
                    <a:pt x="1" y="962"/>
                    <a:pt x="220" y="1232"/>
                    <a:pt x="502" y="1232"/>
                  </a:cubicBezTo>
                  <a:cubicBezTo>
                    <a:pt x="535" y="1232"/>
                    <a:pt x="569" y="1228"/>
                    <a:pt x="604" y="1220"/>
                  </a:cubicBezTo>
                  <a:cubicBezTo>
                    <a:pt x="961" y="1160"/>
                    <a:pt x="1259" y="937"/>
                    <a:pt x="1438" y="624"/>
                  </a:cubicBezTo>
                  <a:cubicBezTo>
                    <a:pt x="1572" y="371"/>
                    <a:pt x="1423" y="58"/>
                    <a:pt x="1140" y="13"/>
                  </a:cubicBezTo>
                  <a:cubicBezTo>
                    <a:pt x="1105" y="4"/>
                    <a:pt x="1066" y="0"/>
                    <a:pt x="1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68;p47">
              <a:extLst>
                <a:ext uri="{FF2B5EF4-FFF2-40B4-BE49-F238E27FC236}">
                  <a16:creationId xmlns:a16="http://schemas.microsoft.com/office/drawing/2014/main" id="{CC9B29D8-E988-F005-E240-844D7A18C991}"/>
                </a:ext>
              </a:extLst>
            </p:cNvPr>
            <p:cNvSpPr/>
            <p:nvPr/>
          </p:nvSpPr>
          <p:spPr>
            <a:xfrm>
              <a:off x="5117003" y="2252181"/>
              <a:ext cx="54968" cy="112534"/>
            </a:xfrm>
            <a:custGeom>
              <a:avLst/>
              <a:gdLst/>
              <a:ahLst/>
              <a:cxnLst/>
              <a:rect l="l" t="t" r="r" b="b"/>
              <a:pathLst>
                <a:path w="1714" h="3509" extrusionOk="0">
                  <a:moveTo>
                    <a:pt x="978" y="1"/>
                  </a:moveTo>
                  <a:cubicBezTo>
                    <a:pt x="709" y="1"/>
                    <a:pt x="473" y="162"/>
                    <a:pt x="388" y="419"/>
                  </a:cubicBezTo>
                  <a:cubicBezTo>
                    <a:pt x="60" y="1208"/>
                    <a:pt x="0" y="2087"/>
                    <a:pt x="239" y="2907"/>
                  </a:cubicBezTo>
                  <a:cubicBezTo>
                    <a:pt x="428" y="3312"/>
                    <a:pt x="641" y="3509"/>
                    <a:pt x="879" y="3509"/>
                  </a:cubicBezTo>
                  <a:cubicBezTo>
                    <a:pt x="904" y="3509"/>
                    <a:pt x="929" y="3507"/>
                    <a:pt x="954" y="3502"/>
                  </a:cubicBezTo>
                  <a:cubicBezTo>
                    <a:pt x="1222" y="3473"/>
                    <a:pt x="1445" y="3249"/>
                    <a:pt x="1475" y="2981"/>
                  </a:cubicBezTo>
                  <a:cubicBezTo>
                    <a:pt x="1684" y="2191"/>
                    <a:pt x="1714" y="1357"/>
                    <a:pt x="1565" y="568"/>
                  </a:cubicBezTo>
                  <a:cubicBezTo>
                    <a:pt x="1475" y="195"/>
                    <a:pt x="1282" y="16"/>
                    <a:pt x="1013" y="2"/>
                  </a:cubicBezTo>
                  <a:cubicBezTo>
                    <a:pt x="1002" y="1"/>
                    <a:pt x="990" y="1"/>
                    <a:pt x="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69;p47">
              <a:extLst>
                <a:ext uri="{FF2B5EF4-FFF2-40B4-BE49-F238E27FC236}">
                  <a16:creationId xmlns:a16="http://schemas.microsoft.com/office/drawing/2014/main" id="{2813023E-07DA-EB77-28AD-8C9D6A7311B7}"/>
                </a:ext>
              </a:extLst>
            </p:cNvPr>
            <p:cNvSpPr/>
            <p:nvPr/>
          </p:nvSpPr>
          <p:spPr>
            <a:xfrm>
              <a:off x="5131338" y="2398902"/>
              <a:ext cx="36816" cy="75012"/>
            </a:xfrm>
            <a:custGeom>
              <a:avLst/>
              <a:gdLst/>
              <a:ahLst/>
              <a:cxnLst/>
              <a:rect l="l" t="t" r="r" b="b"/>
              <a:pathLst>
                <a:path w="1148" h="2339" extrusionOk="0">
                  <a:moveTo>
                    <a:pt x="626" y="0"/>
                  </a:moveTo>
                  <a:cubicBezTo>
                    <a:pt x="447" y="15"/>
                    <a:pt x="298" y="134"/>
                    <a:pt x="254" y="298"/>
                  </a:cubicBezTo>
                  <a:cubicBezTo>
                    <a:pt x="45" y="819"/>
                    <a:pt x="0" y="1386"/>
                    <a:pt x="120" y="1922"/>
                  </a:cubicBezTo>
                  <a:cubicBezTo>
                    <a:pt x="149" y="2160"/>
                    <a:pt x="343" y="2339"/>
                    <a:pt x="581" y="2339"/>
                  </a:cubicBezTo>
                  <a:cubicBezTo>
                    <a:pt x="850" y="2339"/>
                    <a:pt x="954" y="2145"/>
                    <a:pt x="1013" y="1937"/>
                  </a:cubicBezTo>
                  <a:cubicBezTo>
                    <a:pt x="1133" y="1460"/>
                    <a:pt x="1147" y="968"/>
                    <a:pt x="1088" y="477"/>
                  </a:cubicBezTo>
                  <a:cubicBezTo>
                    <a:pt x="1073" y="402"/>
                    <a:pt x="1043" y="328"/>
                    <a:pt x="1013" y="253"/>
                  </a:cubicBezTo>
                  <a:cubicBezTo>
                    <a:pt x="954" y="89"/>
                    <a:pt x="790" y="0"/>
                    <a:pt x="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1" name="Google Shape;1870;p47">
            <a:extLst>
              <a:ext uri="{FF2B5EF4-FFF2-40B4-BE49-F238E27FC236}">
                <a16:creationId xmlns:a16="http://schemas.microsoft.com/office/drawing/2014/main" id="{31D74560-CDCF-30ED-5B28-4AE7FF0BCF06}"/>
              </a:ext>
            </a:extLst>
          </p:cNvPr>
          <p:cNvSpPr txBox="1"/>
          <p:nvPr/>
        </p:nvSpPr>
        <p:spPr>
          <a:xfrm>
            <a:off x="3173280" y="342586"/>
            <a:ext cx="4702368" cy="3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  <a:sym typeface="Chewy"/>
              </a:rPr>
              <a:t>الواجب الإنساني تجاه البيئة وحمايتها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  <a:sym typeface="Chewy"/>
            </a:endParaRPr>
          </a:p>
        </p:txBody>
      </p:sp>
    </p:spTree>
    <p:extLst>
      <p:ext uri="{BB962C8B-B14F-4D97-AF65-F5344CB8AC3E}">
        <p14:creationId xmlns:p14="http://schemas.microsoft.com/office/powerpoint/2010/main" val="128227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2517358" y="438642"/>
            <a:ext cx="6626642" cy="101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  <a:sym typeface="Chewy"/>
              </a:rPr>
              <a:t>الواجب الإنساني تجاه البيئة وحمايتها</a:t>
            </a:r>
          </a:p>
        </p:txBody>
      </p:sp>
      <p:sp>
        <p:nvSpPr>
          <p:cNvPr id="1779" name="Google Shape;1779;p45"/>
          <p:cNvSpPr/>
          <p:nvPr/>
        </p:nvSpPr>
        <p:spPr>
          <a:xfrm>
            <a:off x="6530289" y="4578987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5"/>
          <p:cNvSpPr/>
          <p:nvPr/>
        </p:nvSpPr>
        <p:spPr>
          <a:xfrm>
            <a:off x="1762129" y="1764729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5420322" y="1769305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1277658" y="785899"/>
            <a:ext cx="7284367" cy="247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الحد من التلوث البيئي: يجب على الإنسان الحد من إطلاق الملوثات في الهواء والماء والأرض، والتخلص من النفايات بطرق صحيحة وآمنة</a:t>
            </a: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و محاولة تدويرها.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" name="Google Shape;2052;p52">
            <a:extLst>
              <a:ext uri="{FF2B5EF4-FFF2-40B4-BE49-F238E27FC236}">
                <a16:creationId xmlns:a16="http://schemas.microsoft.com/office/drawing/2014/main" id="{1F358B66-C159-8762-2056-EB9D9ED11E65}"/>
              </a:ext>
            </a:extLst>
          </p:cNvPr>
          <p:cNvSpPr/>
          <p:nvPr/>
        </p:nvSpPr>
        <p:spPr>
          <a:xfrm>
            <a:off x="549311" y="819204"/>
            <a:ext cx="1185937" cy="975933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060;p52">
            <a:extLst>
              <a:ext uri="{FF2B5EF4-FFF2-40B4-BE49-F238E27FC236}">
                <a16:creationId xmlns:a16="http://schemas.microsoft.com/office/drawing/2014/main" id="{49509A34-1208-905B-F1A2-856CB86390AB}"/>
              </a:ext>
            </a:extLst>
          </p:cNvPr>
          <p:cNvGrpSpPr/>
          <p:nvPr/>
        </p:nvGrpSpPr>
        <p:grpSpPr>
          <a:xfrm>
            <a:off x="794418" y="1009412"/>
            <a:ext cx="592031" cy="526493"/>
            <a:chOff x="3963659" y="3408066"/>
            <a:chExt cx="442778" cy="435997"/>
          </a:xfrm>
        </p:grpSpPr>
        <p:sp>
          <p:nvSpPr>
            <p:cNvPr id="4" name="Google Shape;2061;p52">
              <a:extLst>
                <a:ext uri="{FF2B5EF4-FFF2-40B4-BE49-F238E27FC236}">
                  <a16:creationId xmlns:a16="http://schemas.microsoft.com/office/drawing/2014/main" id="{D232F8AF-C255-B7AF-5F3E-EA830DB78863}"/>
                </a:ext>
              </a:extLst>
            </p:cNvPr>
            <p:cNvSpPr/>
            <p:nvPr/>
          </p:nvSpPr>
          <p:spPr>
            <a:xfrm>
              <a:off x="3986363" y="3408066"/>
              <a:ext cx="289370" cy="98399"/>
            </a:xfrm>
            <a:custGeom>
              <a:avLst/>
              <a:gdLst/>
              <a:ahLst/>
              <a:cxnLst/>
              <a:rect l="l" t="t" r="r" b="b"/>
              <a:pathLst>
                <a:path w="7596" h="2583" extrusionOk="0">
                  <a:moveTo>
                    <a:pt x="6391" y="1"/>
                  </a:moveTo>
                  <a:cubicBezTo>
                    <a:pt x="6341" y="1"/>
                    <a:pt x="6290" y="4"/>
                    <a:pt x="6240" y="11"/>
                  </a:cubicBezTo>
                  <a:lnTo>
                    <a:pt x="2167" y="582"/>
                  </a:lnTo>
                  <a:lnTo>
                    <a:pt x="2096" y="582"/>
                  </a:lnTo>
                  <a:cubicBezTo>
                    <a:pt x="1143" y="773"/>
                    <a:pt x="358" y="1440"/>
                    <a:pt x="0" y="2345"/>
                  </a:cubicBezTo>
                  <a:lnTo>
                    <a:pt x="7478" y="2583"/>
                  </a:lnTo>
                  <a:lnTo>
                    <a:pt x="7573" y="1249"/>
                  </a:lnTo>
                  <a:cubicBezTo>
                    <a:pt x="7595" y="563"/>
                    <a:pt x="7042" y="1"/>
                    <a:pt x="6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62;p52">
              <a:extLst>
                <a:ext uri="{FF2B5EF4-FFF2-40B4-BE49-F238E27FC236}">
                  <a16:creationId xmlns:a16="http://schemas.microsoft.com/office/drawing/2014/main" id="{7E89633F-3256-520B-969F-36EC6BCE422F}"/>
                </a:ext>
              </a:extLst>
            </p:cNvPr>
            <p:cNvSpPr/>
            <p:nvPr/>
          </p:nvSpPr>
          <p:spPr>
            <a:xfrm>
              <a:off x="4204991" y="3408066"/>
              <a:ext cx="70742" cy="98399"/>
            </a:xfrm>
            <a:custGeom>
              <a:avLst/>
              <a:gdLst/>
              <a:ahLst/>
              <a:cxnLst/>
              <a:rect l="l" t="t" r="r" b="b"/>
              <a:pathLst>
                <a:path w="1857" h="2583" extrusionOk="0">
                  <a:moveTo>
                    <a:pt x="652" y="1"/>
                  </a:moveTo>
                  <a:cubicBezTo>
                    <a:pt x="602" y="1"/>
                    <a:pt x="551" y="4"/>
                    <a:pt x="501" y="11"/>
                  </a:cubicBezTo>
                  <a:lnTo>
                    <a:pt x="1" y="82"/>
                  </a:lnTo>
                  <a:cubicBezTo>
                    <a:pt x="453" y="273"/>
                    <a:pt x="739" y="749"/>
                    <a:pt x="715" y="1249"/>
                  </a:cubicBezTo>
                  <a:lnTo>
                    <a:pt x="644" y="2535"/>
                  </a:lnTo>
                  <a:lnTo>
                    <a:pt x="1739" y="2583"/>
                  </a:lnTo>
                  <a:lnTo>
                    <a:pt x="1834" y="1249"/>
                  </a:lnTo>
                  <a:cubicBezTo>
                    <a:pt x="1856" y="563"/>
                    <a:pt x="1303" y="1"/>
                    <a:pt x="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3;p52">
              <a:extLst>
                <a:ext uri="{FF2B5EF4-FFF2-40B4-BE49-F238E27FC236}">
                  <a16:creationId xmlns:a16="http://schemas.microsoft.com/office/drawing/2014/main" id="{604D3959-AF2F-CF02-87E0-BC996945AFCD}"/>
                </a:ext>
              </a:extLst>
            </p:cNvPr>
            <p:cNvSpPr/>
            <p:nvPr/>
          </p:nvSpPr>
          <p:spPr>
            <a:xfrm>
              <a:off x="4025373" y="3517322"/>
              <a:ext cx="244989" cy="326627"/>
            </a:xfrm>
            <a:custGeom>
              <a:avLst/>
              <a:gdLst/>
              <a:ahLst/>
              <a:cxnLst/>
              <a:rect l="l" t="t" r="r" b="b"/>
              <a:pathLst>
                <a:path w="6431" h="8574" extrusionOk="0">
                  <a:moveTo>
                    <a:pt x="0" y="1"/>
                  </a:moveTo>
                  <a:lnTo>
                    <a:pt x="429" y="8574"/>
                  </a:lnTo>
                  <a:lnTo>
                    <a:pt x="5406" y="8574"/>
                  </a:lnTo>
                  <a:cubicBezTo>
                    <a:pt x="5740" y="8574"/>
                    <a:pt x="6025" y="8312"/>
                    <a:pt x="6049" y="7978"/>
                  </a:cubicBezTo>
                  <a:lnTo>
                    <a:pt x="6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4;p52">
              <a:extLst>
                <a:ext uri="{FF2B5EF4-FFF2-40B4-BE49-F238E27FC236}">
                  <a16:creationId xmlns:a16="http://schemas.microsoft.com/office/drawing/2014/main" id="{CE4E3951-A596-C9D6-69D6-22BA2275B98D}"/>
                </a:ext>
              </a:extLst>
            </p:cNvPr>
            <p:cNvSpPr/>
            <p:nvPr/>
          </p:nvSpPr>
          <p:spPr>
            <a:xfrm>
              <a:off x="4192305" y="3517322"/>
              <a:ext cx="78057" cy="326627"/>
            </a:xfrm>
            <a:custGeom>
              <a:avLst/>
              <a:gdLst/>
              <a:ahLst/>
              <a:cxnLst/>
              <a:rect l="l" t="t" r="r" b="b"/>
              <a:pathLst>
                <a:path w="2049" h="8574" extrusionOk="0">
                  <a:moveTo>
                    <a:pt x="1048" y="1"/>
                  </a:moveTo>
                  <a:lnTo>
                    <a:pt x="643" y="7978"/>
                  </a:lnTo>
                  <a:cubicBezTo>
                    <a:pt x="619" y="8312"/>
                    <a:pt x="334" y="8574"/>
                    <a:pt x="0" y="8574"/>
                  </a:cubicBezTo>
                  <a:lnTo>
                    <a:pt x="1024" y="8574"/>
                  </a:lnTo>
                  <a:cubicBezTo>
                    <a:pt x="1358" y="8574"/>
                    <a:pt x="1643" y="8312"/>
                    <a:pt x="1667" y="7978"/>
                  </a:cubicBezTo>
                  <a:lnTo>
                    <a:pt x="2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5;p52">
              <a:extLst>
                <a:ext uri="{FF2B5EF4-FFF2-40B4-BE49-F238E27FC236}">
                  <a16:creationId xmlns:a16="http://schemas.microsoft.com/office/drawing/2014/main" id="{C0DFB5B1-D371-59CE-B6D9-99387792E087}"/>
                </a:ext>
              </a:extLst>
            </p:cNvPr>
            <p:cNvSpPr/>
            <p:nvPr/>
          </p:nvSpPr>
          <p:spPr>
            <a:xfrm>
              <a:off x="3986363" y="3498275"/>
              <a:ext cx="305750" cy="38133"/>
            </a:xfrm>
            <a:custGeom>
              <a:avLst/>
              <a:gdLst/>
              <a:ahLst/>
              <a:cxnLst/>
              <a:rect l="l" t="t" r="r" b="b"/>
              <a:pathLst>
                <a:path w="8026" h="1001" extrusionOk="0">
                  <a:moveTo>
                    <a:pt x="0" y="1"/>
                  </a:moveTo>
                  <a:lnTo>
                    <a:pt x="477" y="1001"/>
                  </a:lnTo>
                  <a:lnTo>
                    <a:pt x="7621" y="1001"/>
                  </a:lnTo>
                  <a:cubicBezTo>
                    <a:pt x="7835" y="1001"/>
                    <a:pt x="8026" y="834"/>
                    <a:pt x="8026" y="620"/>
                  </a:cubicBezTo>
                  <a:lnTo>
                    <a:pt x="8026" y="382"/>
                  </a:lnTo>
                  <a:cubicBezTo>
                    <a:pt x="8026" y="167"/>
                    <a:pt x="7835" y="1"/>
                    <a:pt x="7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6;p52">
              <a:extLst>
                <a:ext uri="{FF2B5EF4-FFF2-40B4-BE49-F238E27FC236}">
                  <a16:creationId xmlns:a16="http://schemas.microsoft.com/office/drawing/2014/main" id="{13E1438E-834D-A985-54BA-B4821AE1174F}"/>
                </a:ext>
              </a:extLst>
            </p:cNvPr>
            <p:cNvSpPr/>
            <p:nvPr/>
          </p:nvSpPr>
          <p:spPr>
            <a:xfrm>
              <a:off x="4234933" y="3498275"/>
              <a:ext cx="56304" cy="39047"/>
            </a:xfrm>
            <a:custGeom>
              <a:avLst/>
              <a:gdLst/>
              <a:ahLst/>
              <a:cxnLst/>
              <a:rect l="l" t="t" r="r" b="b"/>
              <a:pathLst>
                <a:path w="1478" h="1025" extrusionOk="0">
                  <a:moveTo>
                    <a:pt x="1" y="1"/>
                  </a:moveTo>
                  <a:cubicBezTo>
                    <a:pt x="215" y="1"/>
                    <a:pt x="382" y="167"/>
                    <a:pt x="382" y="382"/>
                  </a:cubicBezTo>
                  <a:lnTo>
                    <a:pt x="382" y="620"/>
                  </a:lnTo>
                  <a:cubicBezTo>
                    <a:pt x="382" y="834"/>
                    <a:pt x="215" y="1025"/>
                    <a:pt x="1" y="1025"/>
                  </a:cubicBezTo>
                  <a:lnTo>
                    <a:pt x="1096" y="1025"/>
                  </a:lnTo>
                  <a:cubicBezTo>
                    <a:pt x="1310" y="1025"/>
                    <a:pt x="1477" y="834"/>
                    <a:pt x="1477" y="620"/>
                  </a:cubicBezTo>
                  <a:lnTo>
                    <a:pt x="1477" y="382"/>
                  </a:lnTo>
                  <a:cubicBezTo>
                    <a:pt x="1477" y="167"/>
                    <a:pt x="1310" y="1"/>
                    <a:pt x="1096" y="1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7;p52">
              <a:extLst>
                <a:ext uri="{FF2B5EF4-FFF2-40B4-BE49-F238E27FC236}">
                  <a16:creationId xmlns:a16="http://schemas.microsoft.com/office/drawing/2014/main" id="{9A78E4E1-75C2-69AB-F029-94EA19FDC170}"/>
                </a:ext>
              </a:extLst>
            </p:cNvPr>
            <p:cNvSpPr/>
            <p:nvPr/>
          </p:nvSpPr>
          <p:spPr>
            <a:xfrm>
              <a:off x="3978211" y="3751378"/>
              <a:ext cx="107961" cy="92685"/>
            </a:xfrm>
            <a:custGeom>
              <a:avLst/>
              <a:gdLst/>
              <a:ahLst/>
              <a:cxnLst/>
              <a:rect l="l" t="t" r="r" b="b"/>
              <a:pathLst>
                <a:path w="2834" h="2433" extrusionOk="0">
                  <a:moveTo>
                    <a:pt x="1619" y="1"/>
                  </a:moveTo>
                  <a:cubicBezTo>
                    <a:pt x="548" y="1"/>
                    <a:pt x="0" y="1311"/>
                    <a:pt x="762" y="2073"/>
                  </a:cubicBezTo>
                  <a:cubicBezTo>
                    <a:pt x="1010" y="2321"/>
                    <a:pt x="1317" y="2433"/>
                    <a:pt x="1617" y="2433"/>
                  </a:cubicBezTo>
                  <a:cubicBezTo>
                    <a:pt x="2239" y="2433"/>
                    <a:pt x="2834" y="1954"/>
                    <a:pt x="2834" y="1215"/>
                  </a:cubicBezTo>
                  <a:cubicBezTo>
                    <a:pt x="2834" y="549"/>
                    <a:pt x="2286" y="1"/>
                    <a:pt x="1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8;p52">
              <a:extLst>
                <a:ext uri="{FF2B5EF4-FFF2-40B4-BE49-F238E27FC236}">
                  <a16:creationId xmlns:a16="http://schemas.microsoft.com/office/drawing/2014/main" id="{CBA243AF-69A5-CA14-34AC-8DD69FE51DAE}"/>
                </a:ext>
              </a:extLst>
            </p:cNvPr>
            <p:cNvSpPr/>
            <p:nvPr/>
          </p:nvSpPr>
          <p:spPr>
            <a:xfrm>
              <a:off x="4019925" y="3751378"/>
              <a:ext cx="71695" cy="92533"/>
            </a:xfrm>
            <a:custGeom>
              <a:avLst/>
              <a:gdLst/>
              <a:ahLst/>
              <a:cxnLst/>
              <a:rect l="l" t="t" r="r" b="b"/>
              <a:pathLst>
                <a:path w="1882" h="2429" extrusionOk="0">
                  <a:moveTo>
                    <a:pt x="524" y="1"/>
                  </a:moveTo>
                  <a:cubicBezTo>
                    <a:pt x="358" y="1"/>
                    <a:pt x="167" y="25"/>
                    <a:pt x="0" y="120"/>
                  </a:cubicBezTo>
                  <a:cubicBezTo>
                    <a:pt x="929" y="549"/>
                    <a:pt x="929" y="1882"/>
                    <a:pt x="0" y="2311"/>
                  </a:cubicBezTo>
                  <a:cubicBezTo>
                    <a:pt x="172" y="2391"/>
                    <a:pt x="351" y="2429"/>
                    <a:pt x="526" y="2429"/>
                  </a:cubicBezTo>
                  <a:cubicBezTo>
                    <a:pt x="1078" y="2429"/>
                    <a:pt x="1589" y="2056"/>
                    <a:pt x="1715" y="1477"/>
                  </a:cubicBezTo>
                  <a:cubicBezTo>
                    <a:pt x="1882" y="715"/>
                    <a:pt x="1310" y="1"/>
                    <a:pt x="524" y="1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9;p52">
              <a:extLst>
                <a:ext uri="{FF2B5EF4-FFF2-40B4-BE49-F238E27FC236}">
                  <a16:creationId xmlns:a16="http://schemas.microsoft.com/office/drawing/2014/main" id="{5ED3E007-CDE9-90F5-E302-B7D9C26EDE0B}"/>
                </a:ext>
              </a:extLst>
            </p:cNvPr>
            <p:cNvSpPr/>
            <p:nvPr/>
          </p:nvSpPr>
          <p:spPr>
            <a:xfrm>
              <a:off x="4022630" y="3784940"/>
              <a:ext cx="29981" cy="25714"/>
            </a:xfrm>
            <a:custGeom>
              <a:avLst/>
              <a:gdLst/>
              <a:ahLst/>
              <a:cxnLst/>
              <a:rect l="l" t="t" r="r" b="b"/>
              <a:pathLst>
                <a:path w="787" h="675" extrusionOk="0">
                  <a:moveTo>
                    <a:pt x="453" y="1"/>
                  </a:moveTo>
                  <a:cubicBezTo>
                    <a:pt x="144" y="1"/>
                    <a:pt x="1" y="358"/>
                    <a:pt x="215" y="572"/>
                  </a:cubicBezTo>
                  <a:cubicBezTo>
                    <a:pt x="286" y="643"/>
                    <a:pt x="372" y="675"/>
                    <a:pt x="455" y="675"/>
                  </a:cubicBezTo>
                  <a:cubicBezTo>
                    <a:pt x="626" y="675"/>
                    <a:pt x="787" y="542"/>
                    <a:pt x="787" y="334"/>
                  </a:cubicBezTo>
                  <a:cubicBezTo>
                    <a:pt x="787" y="144"/>
                    <a:pt x="644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70;p52">
              <a:extLst>
                <a:ext uri="{FF2B5EF4-FFF2-40B4-BE49-F238E27FC236}">
                  <a16:creationId xmlns:a16="http://schemas.microsoft.com/office/drawing/2014/main" id="{3C28B2D4-D4E5-2D15-9DE8-428AC11E2273}"/>
                </a:ext>
              </a:extLst>
            </p:cNvPr>
            <p:cNvSpPr/>
            <p:nvPr/>
          </p:nvSpPr>
          <p:spPr>
            <a:xfrm>
              <a:off x="3963659" y="3476523"/>
              <a:ext cx="47238" cy="40419"/>
            </a:xfrm>
            <a:custGeom>
              <a:avLst/>
              <a:gdLst/>
              <a:ahLst/>
              <a:cxnLst/>
              <a:rect l="l" t="t" r="r" b="b"/>
              <a:pathLst>
                <a:path w="1240" h="1061" extrusionOk="0">
                  <a:moveTo>
                    <a:pt x="715" y="0"/>
                  </a:moveTo>
                  <a:cubicBezTo>
                    <a:pt x="239" y="0"/>
                    <a:pt x="1" y="572"/>
                    <a:pt x="334" y="905"/>
                  </a:cubicBezTo>
                  <a:cubicBezTo>
                    <a:pt x="442" y="1012"/>
                    <a:pt x="574" y="1060"/>
                    <a:pt x="703" y="1060"/>
                  </a:cubicBezTo>
                  <a:cubicBezTo>
                    <a:pt x="977" y="1060"/>
                    <a:pt x="1239" y="847"/>
                    <a:pt x="1239" y="524"/>
                  </a:cubicBezTo>
                  <a:cubicBezTo>
                    <a:pt x="1239" y="238"/>
                    <a:pt x="1001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71;p52">
              <a:extLst>
                <a:ext uri="{FF2B5EF4-FFF2-40B4-BE49-F238E27FC236}">
                  <a16:creationId xmlns:a16="http://schemas.microsoft.com/office/drawing/2014/main" id="{161C254B-B1E1-C113-C0FF-B592E663BE5E}"/>
                </a:ext>
              </a:extLst>
            </p:cNvPr>
            <p:cNvSpPr/>
            <p:nvPr/>
          </p:nvSpPr>
          <p:spPr>
            <a:xfrm>
              <a:off x="4070744" y="3633436"/>
              <a:ext cx="54438" cy="81714"/>
            </a:xfrm>
            <a:custGeom>
              <a:avLst/>
              <a:gdLst/>
              <a:ahLst/>
              <a:cxnLst/>
              <a:rect l="l" t="t" r="r" b="b"/>
              <a:pathLst>
                <a:path w="1429" h="2145" extrusionOk="0">
                  <a:moveTo>
                    <a:pt x="1000" y="1"/>
                  </a:moveTo>
                  <a:lnTo>
                    <a:pt x="572" y="96"/>
                  </a:lnTo>
                  <a:cubicBezTo>
                    <a:pt x="365" y="142"/>
                    <a:pt x="424" y="431"/>
                    <a:pt x="620" y="431"/>
                  </a:cubicBezTo>
                  <a:cubicBezTo>
                    <a:pt x="627" y="431"/>
                    <a:pt x="635" y="430"/>
                    <a:pt x="643" y="430"/>
                  </a:cubicBezTo>
                  <a:lnTo>
                    <a:pt x="667" y="430"/>
                  </a:lnTo>
                  <a:lnTo>
                    <a:pt x="262" y="1168"/>
                  </a:lnTo>
                  <a:cubicBezTo>
                    <a:pt x="0" y="1596"/>
                    <a:pt x="310" y="2144"/>
                    <a:pt x="834" y="2144"/>
                  </a:cubicBezTo>
                  <a:lnTo>
                    <a:pt x="1215" y="2144"/>
                  </a:lnTo>
                  <a:cubicBezTo>
                    <a:pt x="1429" y="2144"/>
                    <a:pt x="1429" y="1787"/>
                    <a:pt x="1215" y="1787"/>
                  </a:cubicBezTo>
                  <a:lnTo>
                    <a:pt x="1215" y="1763"/>
                  </a:lnTo>
                  <a:lnTo>
                    <a:pt x="834" y="1763"/>
                  </a:lnTo>
                  <a:cubicBezTo>
                    <a:pt x="715" y="1763"/>
                    <a:pt x="619" y="1716"/>
                    <a:pt x="548" y="1620"/>
                  </a:cubicBezTo>
                  <a:cubicBezTo>
                    <a:pt x="500" y="1525"/>
                    <a:pt x="500" y="1406"/>
                    <a:pt x="548" y="1311"/>
                  </a:cubicBezTo>
                  <a:lnTo>
                    <a:pt x="976" y="596"/>
                  </a:lnTo>
                  <a:lnTo>
                    <a:pt x="976" y="620"/>
                  </a:lnTo>
                  <a:cubicBezTo>
                    <a:pt x="976" y="668"/>
                    <a:pt x="1024" y="715"/>
                    <a:pt x="1072" y="739"/>
                  </a:cubicBezTo>
                  <a:cubicBezTo>
                    <a:pt x="1096" y="763"/>
                    <a:pt x="1119" y="763"/>
                    <a:pt x="1143" y="763"/>
                  </a:cubicBezTo>
                  <a:lnTo>
                    <a:pt x="1167" y="763"/>
                  </a:lnTo>
                  <a:cubicBezTo>
                    <a:pt x="1262" y="739"/>
                    <a:pt x="1334" y="644"/>
                    <a:pt x="1310" y="549"/>
                  </a:cubicBezTo>
                  <a:lnTo>
                    <a:pt x="1215" y="144"/>
                  </a:lnTo>
                  <a:cubicBezTo>
                    <a:pt x="1191" y="49"/>
                    <a:pt x="1096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72;p52">
              <a:extLst>
                <a:ext uri="{FF2B5EF4-FFF2-40B4-BE49-F238E27FC236}">
                  <a16:creationId xmlns:a16="http://schemas.microsoft.com/office/drawing/2014/main" id="{01FFEF0E-9991-2DA9-BB18-BCD26C969620}"/>
                </a:ext>
              </a:extLst>
            </p:cNvPr>
            <p:cNvSpPr/>
            <p:nvPr/>
          </p:nvSpPr>
          <p:spPr>
            <a:xfrm>
              <a:off x="4115124" y="3584903"/>
              <a:ext cx="88990" cy="71276"/>
            </a:xfrm>
            <a:custGeom>
              <a:avLst/>
              <a:gdLst/>
              <a:ahLst/>
              <a:cxnLst/>
              <a:rect l="l" t="t" r="r" b="b"/>
              <a:pathLst>
                <a:path w="2336" h="1871" extrusionOk="0">
                  <a:moveTo>
                    <a:pt x="874" y="1"/>
                  </a:moveTo>
                  <a:cubicBezTo>
                    <a:pt x="651" y="1"/>
                    <a:pt x="431" y="108"/>
                    <a:pt x="312" y="322"/>
                  </a:cubicBezTo>
                  <a:lnTo>
                    <a:pt x="50" y="751"/>
                  </a:lnTo>
                  <a:cubicBezTo>
                    <a:pt x="0" y="882"/>
                    <a:pt x="109" y="1002"/>
                    <a:pt x="220" y="1002"/>
                  </a:cubicBezTo>
                  <a:cubicBezTo>
                    <a:pt x="271" y="1002"/>
                    <a:pt x="322" y="977"/>
                    <a:pt x="359" y="918"/>
                  </a:cubicBezTo>
                  <a:lnTo>
                    <a:pt x="597" y="489"/>
                  </a:lnTo>
                  <a:cubicBezTo>
                    <a:pt x="657" y="382"/>
                    <a:pt x="764" y="328"/>
                    <a:pt x="871" y="328"/>
                  </a:cubicBezTo>
                  <a:cubicBezTo>
                    <a:pt x="978" y="328"/>
                    <a:pt x="1086" y="382"/>
                    <a:pt x="1145" y="489"/>
                  </a:cubicBezTo>
                  <a:lnTo>
                    <a:pt x="1693" y="1442"/>
                  </a:lnTo>
                  <a:lnTo>
                    <a:pt x="1669" y="1442"/>
                  </a:lnTo>
                  <a:cubicBezTo>
                    <a:pt x="1653" y="1438"/>
                    <a:pt x="1636" y="1436"/>
                    <a:pt x="1620" y="1436"/>
                  </a:cubicBezTo>
                  <a:cubicBezTo>
                    <a:pt x="1543" y="1436"/>
                    <a:pt x="1474" y="1482"/>
                    <a:pt x="1455" y="1561"/>
                  </a:cubicBezTo>
                  <a:cubicBezTo>
                    <a:pt x="1431" y="1656"/>
                    <a:pt x="1479" y="1751"/>
                    <a:pt x="1574" y="1775"/>
                  </a:cubicBezTo>
                  <a:lnTo>
                    <a:pt x="2002" y="1870"/>
                  </a:lnTo>
                  <a:lnTo>
                    <a:pt x="2026" y="1870"/>
                  </a:lnTo>
                  <a:cubicBezTo>
                    <a:pt x="2121" y="1870"/>
                    <a:pt x="2169" y="1823"/>
                    <a:pt x="2193" y="1751"/>
                  </a:cubicBezTo>
                  <a:lnTo>
                    <a:pt x="2312" y="1323"/>
                  </a:lnTo>
                  <a:cubicBezTo>
                    <a:pt x="2336" y="1227"/>
                    <a:pt x="2288" y="1132"/>
                    <a:pt x="2193" y="1108"/>
                  </a:cubicBezTo>
                  <a:cubicBezTo>
                    <a:pt x="2177" y="1104"/>
                    <a:pt x="2160" y="1102"/>
                    <a:pt x="2144" y="1102"/>
                  </a:cubicBezTo>
                  <a:cubicBezTo>
                    <a:pt x="2067" y="1102"/>
                    <a:pt x="1998" y="1148"/>
                    <a:pt x="1979" y="1227"/>
                  </a:cubicBezTo>
                  <a:lnTo>
                    <a:pt x="1979" y="1251"/>
                  </a:lnTo>
                  <a:lnTo>
                    <a:pt x="1455" y="322"/>
                  </a:lnTo>
                  <a:cubicBezTo>
                    <a:pt x="1324" y="108"/>
                    <a:pt x="1097" y="1"/>
                    <a:pt x="8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3;p52">
              <a:extLst>
                <a:ext uri="{FF2B5EF4-FFF2-40B4-BE49-F238E27FC236}">
                  <a16:creationId xmlns:a16="http://schemas.microsoft.com/office/drawing/2014/main" id="{1C4141EC-4D55-89A3-E1AE-30F7A7A7CC7D}"/>
                </a:ext>
              </a:extLst>
            </p:cNvPr>
            <p:cNvSpPr/>
            <p:nvPr/>
          </p:nvSpPr>
          <p:spPr>
            <a:xfrm>
              <a:off x="4134248" y="3663302"/>
              <a:ext cx="89828" cy="60914"/>
            </a:xfrm>
            <a:custGeom>
              <a:avLst/>
              <a:gdLst/>
              <a:ahLst/>
              <a:cxnLst/>
              <a:rect l="l" t="t" r="r" b="b"/>
              <a:pathLst>
                <a:path w="2358" h="1599" extrusionOk="0">
                  <a:moveTo>
                    <a:pt x="1840" y="1"/>
                  </a:moveTo>
                  <a:cubicBezTo>
                    <a:pt x="1730" y="1"/>
                    <a:pt x="1625" y="109"/>
                    <a:pt x="1691" y="241"/>
                  </a:cubicBezTo>
                  <a:lnTo>
                    <a:pt x="1834" y="527"/>
                  </a:lnTo>
                  <a:cubicBezTo>
                    <a:pt x="1881" y="598"/>
                    <a:pt x="1881" y="717"/>
                    <a:pt x="1834" y="812"/>
                  </a:cubicBezTo>
                  <a:cubicBezTo>
                    <a:pt x="1786" y="908"/>
                    <a:pt x="1691" y="979"/>
                    <a:pt x="1572" y="979"/>
                  </a:cubicBezTo>
                  <a:lnTo>
                    <a:pt x="595" y="979"/>
                  </a:lnTo>
                  <a:lnTo>
                    <a:pt x="619" y="955"/>
                  </a:lnTo>
                  <a:cubicBezTo>
                    <a:pt x="643" y="932"/>
                    <a:pt x="643" y="908"/>
                    <a:pt x="643" y="884"/>
                  </a:cubicBezTo>
                  <a:cubicBezTo>
                    <a:pt x="667" y="812"/>
                    <a:pt x="643" y="741"/>
                    <a:pt x="595" y="693"/>
                  </a:cubicBezTo>
                  <a:cubicBezTo>
                    <a:pt x="572" y="658"/>
                    <a:pt x="530" y="640"/>
                    <a:pt x="485" y="640"/>
                  </a:cubicBezTo>
                  <a:cubicBezTo>
                    <a:pt x="441" y="640"/>
                    <a:pt x="393" y="658"/>
                    <a:pt x="357" y="693"/>
                  </a:cubicBezTo>
                  <a:lnTo>
                    <a:pt x="72" y="1003"/>
                  </a:lnTo>
                  <a:cubicBezTo>
                    <a:pt x="0" y="1074"/>
                    <a:pt x="0" y="1170"/>
                    <a:pt x="72" y="1241"/>
                  </a:cubicBezTo>
                  <a:lnTo>
                    <a:pt x="357" y="1527"/>
                  </a:lnTo>
                  <a:cubicBezTo>
                    <a:pt x="381" y="1575"/>
                    <a:pt x="429" y="1575"/>
                    <a:pt x="476" y="1598"/>
                  </a:cubicBezTo>
                  <a:cubicBezTo>
                    <a:pt x="524" y="1575"/>
                    <a:pt x="572" y="1575"/>
                    <a:pt x="595" y="1527"/>
                  </a:cubicBezTo>
                  <a:cubicBezTo>
                    <a:pt x="667" y="1479"/>
                    <a:pt x="667" y="1360"/>
                    <a:pt x="595" y="1289"/>
                  </a:cubicBezTo>
                  <a:lnTo>
                    <a:pt x="1548" y="1289"/>
                  </a:lnTo>
                  <a:cubicBezTo>
                    <a:pt x="2048" y="1289"/>
                    <a:pt x="2358" y="741"/>
                    <a:pt x="2120" y="312"/>
                  </a:cubicBezTo>
                  <a:lnTo>
                    <a:pt x="2120" y="312"/>
                  </a:lnTo>
                  <a:lnTo>
                    <a:pt x="2143" y="360"/>
                  </a:lnTo>
                  <a:lnTo>
                    <a:pt x="2143" y="360"/>
                  </a:lnTo>
                  <a:lnTo>
                    <a:pt x="1977" y="74"/>
                  </a:lnTo>
                  <a:cubicBezTo>
                    <a:pt x="1940" y="23"/>
                    <a:pt x="1889" y="1"/>
                    <a:pt x="1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4;p52">
              <a:extLst>
                <a:ext uri="{FF2B5EF4-FFF2-40B4-BE49-F238E27FC236}">
                  <a16:creationId xmlns:a16="http://schemas.microsoft.com/office/drawing/2014/main" id="{F519B979-D026-7F6D-9716-F2B330F67CA4}"/>
                </a:ext>
              </a:extLst>
            </p:cNvPr>
            <p:cNvSpPr/>
            <p:nvPr/>
          </p:nvSpPr>
          <p:spPr>
            <a:xfrm>
              <a:off x="4237638" y="3674274"/>
              <a:ext cx="168799" cy="168799"/>
            </a:xfrm>
            <a:custGeom>
              <a:avLst/>
              <a:gdLst/>
              <a:ahLst/>
              <a:cxnLst/>
              <a:rect l="l" t="t" r="r" b="b"/>
              <a:pathLst>
                <a:path w="4431" h="4431" extrusionOk="0">
                  <a:moveTo>
                    <a:pt x="239" y="1"/>
                  </a:moveTo>
                  <a:cubicBezTo>
                    <a:pt x="120" y="1"/>
                    <a:pt x="25" y="96"/>
                    <a:pt x="25" y="239"/>
                  </a:cubicBezTo>
                  <a:lnTo>
                    <a:pt x="25" y="4192"/>
                  </a:lnTo>
                  <a:cubicBezTo>
                    <a:pt x="1" y="4311"/>
                    <a:pt x="120" y="4430"/>
                    <a:pt x="239" y="4430"/>
                  </a:cubicBezTo>
                  <a:lnTo>
                    <a:pt x="4192" y="4430"/>
                  </a:lnTo>
                  <a:cubicBezTo>
                    <a:pt x="4335" y="4430"/>
                    <a:pt x="4430" y="4311"/>
                    <a:pt x="4430" y="4192"/>
                  </a:cubicBezTo>
                  <a:lnTo>
                    <a:pt x="4430" y="239"/>
                  </a:lnTo>
                  <a:cubicBezTo>
                    <a:pt x="4430" y="96"/>
                    <a:pt x="4335" y="1"/>
                    <a:pt x="4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5;p52">
              <a:extLst>
                <a:ext uri="{FF2B5EF4-FFF2-40B4-BE49-F238E27FC236}">
                  <a16:creationId xmlns:a16="http://schemas.microsoft.com/office/drawing/2014/main" id="{8D6DB858-5E1A-BEFF-3FCB-F7EA7232EDB0}"/>
                </a:ext>
              </a:extLst>
            </p:cNvPr>
            <p:cNvSpPr/>
            <p:nvPr/>
          </p:nvSpPr>
          <p:spPr>
            <a:xfrm>
              <a:off x="4368304" y="3674274"/>
              <a:ext cx="38133" cy="168799"/>
            </a:xfrm>
            <a:custGeom>
              <a:avLst/>
              <a:gdLst/>
              <a:ahLst/>
              <a:cxnLst/>
              <a:rect l="l" t="t" r="r" b="b"/>
              <a:pathLst>
                <a:path w="1001" h="4431" extrusionOk="0">
                  <a:moveTo>
                    <a:pt x="0" y="1"/>
                  </a:moveTo>
                  <a:lnTo>
                    <a:pt x="0" y="4430"/>
                  </a:lnTo>
                  <a:lnTo>
                    <a:pt x="786" y="4430"/>
                  </a:lnTo>
                  <a:cubicBezTo>
                    <a:pt x="905" y="4430"/>
                    <a:pt x="1000" y="4311"/>
                    <a:pt x="1000" y="4192"/>
                  </a:cubicBezTo>
                  <a:lnTo>
                    <a:pt x="1000" y="239"/>
                  </a:lnTo>
                  <a:cubicBezTo>
                    <a:pt x="1000" y="96"/>
                    <a:pt x="905" y="1"/>
                    <a:pt x="762" y="1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6;p52">
              <a:extLst>
                <a:ext uri="{FF2B5EF4-FFF2-40B4-BE49-F238E27FC236}">
                  <a16:creationId xmlns:a16="http://schemas.microsoft.com/office/drawing/2014/main" id="{4EE3CAD1-BE35-0715-24B1-DFCD5F9FE43B}"/>
                </a:ext>
              </a:extLst>
            </p:cNvPr>
            <p:cNvSpPr/>
            <p:nvPr/>
          </p:nvSpPr>
          <p:spPr>
            <a:xfrm>
              <a:off x="4299352" y="3674274"/>
              <a:ext cx="45409" cy="59009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0" y="1"/>
                  </a:moveTo>
                  <a:lnTo>
                    <a:pt x="0" y="1548"/>
                  </a:lnTo>
                  <a:lnTo>
                    <a:pt x="1191" y="1548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303;p57">
            <a:extLst>
              <a:ext uri="{FF2B5EF4-FFF2-40B4-BE49-F238E27FC236}">
                <a16:creationId xmlns:a16="http://schemas.microsoft.com/office/drawing/2014/main" id="{056979C6-2375-FBA2-F971-75511C844EBB}"/>
              </a:ext>
            </a:extLst>
          </p:cNvPr>
          <p:cNvSpPr/>
          <p:nvPr/>
        </p:nvSpPr>
        <p:spPr>
          <a:xfrm rot="10800000">
            <a:off x="3711234" y="2263606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05;p57">
            <a:extLst>
              <a:ext uri="{FF2B5EF4-FFF2-40B4-BE49-F238E27FC236}">
                <a16:creationId xmlns:a16="http://schemas.microsoft.com/office/drawing/2014/main" id="{6B4C1B00-9154-DE28-7D18-21731FE61A46}"/>
              </a:ext>
            </a:extLst>
          </p:cNvPr>
          <p:cNvCxnSpPr>
            <a:stCxn id="62" idx="5"/>
            <a:endCxn id="26" idx="0"/>
          </p:cNvCxnSpPr>
          <p:nvPr/>
        </p:nvCxnSpPr>
        <p:spPr>
          <a:xfrm rot="-5400000" flipH="1">
            <a:off x="1851429" y="2867276"/>
            <a:ext cx="870300" cy="833400"/>
          </a:xfrm>
          <a:prstGeom prst="curvedConnector3">
            <a:avLst>
              <a:gd name="adj1" fmla="val 5053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4" name="Google Shape;2308;p57">
            <a:extLst>
              <a:ext uri="{FF2B5EF4-FFF2-40B4-BE49-F238E27FC236}">
                <a16:creationId xmlns:a16="http://schemas.microsoft.com/office/drawing/2014/main" id="{5656391A-EBA2-8B4F-A9CF-41F44986B40C}"/>
              </a:ext>
            </a:extLst>
          </p:cNvPr>
          <p:cNvGrpSpPr/>
          <p:nvPr/>
        </p:nvGrpSpPr>
        <p:grpSpPr>
          <a:xfrm>
            <a:off x="2026439" y="3623740"/>
            <a:ext cx="1305616" cy="1424089"/>
            <a:chOff x="1489099" y="3106467"/>
            <a:chExt cx="1421775" cy="1603523"/>
          </a:xfrm>
        </p:grpSpPr>
        <p:grpSp>
          <p:nvGrpSpPr>
            <p:cNvPr id="25" name="Google Shape;2309;p57">
              <a:extLst>
                <a:ext uri="{FF2B5EF4-FFF2-40B4-BE49-F238E27FC236}">
                  <a16:creationId xmlns:a16="http://schemas.microsoft.com/office/drawing/2014/main" id="{1BDEC603-6F02-A6FC-AEBD-BE41907BE711}"/>
                </a:ext>
              </a:extLst>
            </p:cNvPr>
            <p:cNvGrpSpPr/>
            <p:nvPr/>
          </p:nvGrpSpPr>
          <p:grpSpPr>
            <a:xfrm>
              <a:off x="1489099" y="3106467"/>
              <a:ext cx="1421775" cy="1603523"/>
              <a:chOff x="1492568" y="3038790"/>
              <a:chExt cx="1500395" cy="1692194"/>
            </a:xfrm>
          </p:grpSpPr>
          <p:sp>
            <p:nvSpPr>
              <p:cNvPr id="27" name="Google Shape;2310;p57">
                <a:extLst>
                  <a:ext uri="{FF2B5EF4-FFF2-40B4-BE49-F238E27FC236}">
                    <a16:creationId xmlns:a16="http://schemas.microsoft.com/office/drawing/2014/main" id="{17BB292D-9A9D-BF6E-912B-82D1FDC23623}"/>
                  </a:ext>
                </a:extLst>
              </p:cNvPr>
              <p:cNvSpPr/>
              <p:nvPr/>
            </p:nvSpPr>
            <p:spPr>
              <a:xfrm rot="619987">
                <a:off x="1608788" y="3218189"/>
                <a:ext cx="1267954" cy="1410517"/>
              </a:xfrm>
              <a:custGeom>
                <a:avLst/>
                <a:gdLst/>
                <a:ahLst/>
                <a:cxnLst/>
                <a:rect l="l" t="t" r="r" b="b"/>
                <a:pathLst>
                  <a:path w="44399" h="49391" extrusionOk="0">
                    <a:moveTo>
                      <a:pt x="37794" y="0"/>
                    </a:moveTo>
                    <a:cubicBezTo>
                      <a:pt x="37794" y="0"/>
                      <a:pt x="19114" y="867"/>
                      <a:pt x="0" y="6438"/>
                    </a:cubicBezTo>
                    <a:cubicBezTo>
                      <a:pt x="0" y="6438"/>
                      <a:pt x="8039" y="38828"/>
                      <a:pt x="14177" y="49235"/>
                    </a:cubicBezTo>
                    <a:cubicBezTo>
                      <a:pt x="14177" y="49235"/>
                      <a:pt x="15665" y="49390"/>
                      <a:pt x="18137" y="49390"/>
                    </a:cubicBezTo>
                    <a:cubicBezTo>
                      <a:pt x="23773" y="49390"/>
                      <a:pt x="34521" y="48585"/>
                      <a:pt x="44399" y="43298"/>
                    </a:cubicBezTo>
                    <a:cubicBezTo>
                      <a:pt x="44399" y="43298"/>
                      <a:pt x="41563" y="16178"/>
                      <a:pt x="37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311;p57">
                <a:extLst>
                  <a:ext uri="{FF2B5EF4-FFF2-40B4-BE49-F238E27FC236}">
                    <a16:creationId xmlns:a16="http://schemas.microsoft.com/office/drawing/2014/main" id="{EF4605D8-8C77-0740-0CF4-9E693BE12379}"/>
                  </a:ext>
                </a:extLst>
              </p:cNvPr>
              <p:cNvSpPr/>
              <p:nvPr/>
            </p:nvSpPr>
            <p:spPr>
              <a:xfrm rot="619987">
                <a:off x="1662759" y="3181570"/>
                <a:ext cx="1190819" cy="268647"/>
              </a:xfrm>
              <a:custGeom>
                <a:avLst/>
                <a:gdLst/>
                <a:ahLst/>
                <a:cxnLst/>
                <a:rect l="l" t="t" r="r" b="b"/>
                <a:pathLst>
                  <a:path w="41698" h="9407" extrusionOk="0">
                    <a:moveTo>
                      <a:pt x="33504" y="0"/>
                    </a:moveTo>
                    <a:cubicBezTo>
                      <a:pt x="25960" y="0"/>
                      <a:pt x="13862" y="1352"/>
                      <a:pt x="1" y="8006"/>
                    </a:cubicBezTo>
                    <a:lnTo>
                      <a:pt x="1001" y="9407"/>
                    </a:lnTo>
                    <a:cubicBezTo>
                      <a:pt x="1001" y="9407"/>
                      <a:pt x="24218" y="4870"/>
                      <a:pt x="41564" y="2569"/>
                    </a:cubicBezTo>
                    <a:lnTo>
                      <a:pt x="41697" y="634"/>
                    </a:lnTo>
                    <a:cubicBezTo>
                      <a:pt x="41697" y="634"/>
                      <a:pt x="38668" y="0"/>
                      <a:pt x="3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12;p57">
                <a:extLst>
                  <a:ext uri="{FF2B5EF4-FFF2-40B4-BE49-F238E27FC236}">
                    <a16:creationId xmlns:a16="http://schemas.microsoft.com/office/drawing/2014/main" id="{48CFDB65-5A4D-84B4-4577-1F64F7063A18}"/>
                  </a:ext>
                </a:extLst>
              </p:cNvPr>
              <p:cNvSpPr/>
              <p:nvPr/>
            </p:nvSpPr>
            <p:spPr>
              <a:xfrm rot="619987">
                <a:off x="1750990" y="3127646"/>
                <a:ext cx="1014586" cy="263592"/>
              </a:xfrm>
              <a:custGeom>
                <a:avLst/>
                <a:gdLst/>
                <a:ahLst/>
                <a:cxnLst/>
                <a:rect l="l" t="t" r="r" b="b"/>
                <a:pathLst>
                  <a:path w="35527" h="9230" extrusionOk="0">
                    <a:moveTo>
                      <a:pt x="25993" y="0"/>
                    </a:moveTo>
                    <a:cubicBezTo>
                      <a:pt x="9342" y="0"/>
                      <a:pt x="1" y="6260"/>
                      <a:pt x="1" y="6260"/>
                    </a:cubicBezTo>
                    <a:lnTo>
                      <a:pt x="635" y="9229"/>
                    </a:lnTo>
                    <a:lnTo>
                      <a:pt x="35526" y="3592"/>
                    </a:lnTo>
                    <a:lnTo>
                      <a:pt x="34993" y="590"/>
                    </a:lnTo>
                    <a:cubicBezTo>
                      <a:pt x="31793" y="177"/>
                      <a:pt x="28790" y="0"/>
                      <a:pt x="25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2313;p57">
                <a:extLst>
                  <a:ext uri="{FF2B5EF4-FFF2-40B4-BE49-F238E27FC236}">
                    <a16:creationId xmlns:a16="http://schemas.microsoft.com/office/drawing/2014/main" id="{BDE54C0E-EEEB-D846-3D1A-59BDD33D2209}"/>
                  </a:ext>
                </a:extLst>
              </p:cNvPr>
              <p:cNvGrpSpPr/>
              <p:nvPr/>
            </p:nvGrpSpPr>
            <p:grpSpPr>
              <a:xfrm>
                <a:off x="2043888" y="3472728"/>
                <a:ext cx="502756" cy="593065"/>
                <a:chOff x="2043888" y="3455197"/>
                <a:chExt cx="502756" cy="593065"/>
              </a:xfrm>
            </p:grpSpPr>
            <p:sp>
              <p:nvSpPr>
                <p:cNvPr id="32" name="Google Shape;2314;p57">
                  <a:extLst>
                    <a:ext uri="{FF2B5EF4-FFF2-40B4-BE49-F238E27FC236}">
                      <a16:creationId xmlns:a16="http://schemas.microsoft.com/office/drawing/2014/main" id="{CFB3C2FB-3C0C-A8A6-8FE8-6597AE706275}"/>
                    </a:ext>
                  </a:extLst>
                </p:cNvPr>
                <p:cNvSpPr/>
                <p:nvPr/>
              </p:nvSpPr>
              <p:spPr>
                <a:xfrm rot="619987">
                  <a:off x="2105055" y="3748228"/>
                  <a:ext cx="409638" cy="265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" h="9295" extrusionOk="0">
                      <a:moveTo>
                        <a:pt x="13494" y="1"/>
                      </a:moveTo>
                      <a:cubicBezTo>
                        <a:pt x="13455" y="1"/>
                        <a:pt x="13416" y="3"/>
                        <a:pt x="13376" y="8"/>
                      </a:cubicBezTo>
                      <a:lnTo>
                        <a:pt x="12609" y="109"/>
                      </a:lnTo>
                      <a:cubicBezTo>
                        <a:pt x="12209" y="175"/>
                        <a:pt x="11909" y="509"/>
                        <a:pt x="11909" y="942"/>
                      </a:cubicBezTo>
                      <a:cubicBezTo>
                        <a:pt x="11875" y="1676"/>
                        <a:pt x="11742" y="2410"/>
                        <a:pt x="11475" y="3111"/>
                      </a:cubicBezTo>
                      <a:cubicBezTo>
                        <a:pt x="10774" y="5012"/>
                        <a:pt x="9173" y="6246"/>
                        <a:pt x="6805" y="6780"/>
                      </a:cubicBezTo>
                      <a:cubicBezTo>
                        <a:pt x="6790" y="6795"/>
                        <a:pt x="6209" y="6912"/>
                        <a:pt x="5411" y="6912"/>
                      </a:cubicBezTo>
                      <a:cubicBezTo>
                        <a:pt x="4394" y="6912"/>
                        <a:pt x="3026" y="6721"/>
                        <a:pt x="2035" y="5879"/>
                      </a:cubicBezTo>
                      <a:cubicBezTo>
                        <a:pt x="1868" y="5763"/>
                        <a:pt x="1676" y="5704"/>
                        <a:pt x="1489" y="5704"/>
                      </a:cubicBezTo>
                      <a:cubicBezTo>
                        <a:pt x="1301" y="5704"/>
                        <a:pt x="1118" y="5763"/>
                        <a:pt x="967" y="5879"/>
                      </a:cubicBezTo>
                      <a:lnTo>
                        <a:pt x="400" y="6346"/>
                      </a:lnTo>
                      <a:cubicBezTo>
                        <a:pt x="0" y="6680"/>
                        <a:pt x="0" y="7280"/>
                        <a:pt x="367" y="7614"/>
                      </a:cubicBezTo>
                      <a:cubicBezTo>
                        <a:pt x="1919" y="8993"/>
                        <a:pt x="3911" y="9294"/>
                        <a:pt x="5364" y="9294"/>
                      </a:cubicBezTo>
                      <a:cubicBezTo>
                        <a:pt x="6440" y="9294"/>
                        <a:pt x="7220" y="9129"/>
                        <a:pt x="7305" y="9115"/>
                      </a:cubicBezTo>
                      <a:cubicBezTo>
                        <a:pt x="12943" y="7814"/>
                        <a:pt x="14344" y="3544"/>
                        <a:pt x="14310" y="809"/>
                      </a:cubicBezTo>
                      <a:cubicBezTo>
                        <a:pt x="14310" y="348"/>
                        <a:pt x="13942" y="1"/>
                        <a:pt x="134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15;p57">
                  <a:extLst>
                    <a:ext uri="{FF2B5EF4-FFF2-40B4-BE49-F238E27FC236}">
                      <a16:creationId xmlns:a16="http://schemas.microsoft.com/office/drawing/2014/main" id="{55E13055-DF0A-060D-EA06-1C8364D83826}"/>
                    </a:ext>
                  </a:extLst>
                </p:cNvPr>
                <p:cNvSpPr/>
                <p:nvPr/>
              </p:nvSpPr>
              <p:spPr>
                <a:xfrm rot="619987">
                  <a:off x="2057910" y="3807207"/>
                  <a:ext cx="196594" cy="17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4" h="6097" extrusionOk="0">
                      <a:moveTo>
                        <a:pt x="1448" y="0"/>
                      </a:moveTo>
                      <a:cubicBezTo>
                        <a:pt x="1140" y="0"/>
                        <a:pt x="865" y="217"/>
                        <a:pt x="813" y="555"/>
                      </a:cubicBezTo>
                      <a:lnTo>
                        <a:pt x="79" y="5358"/>
                      </a:lnTo>
                      <a:cubicBezTo>
                        <a:pt x="0" y="5780"/>
                        <a:pt x="316" y="6097"/>
                        <a:pt x="699" y="6097"/>
                      </a:cubicBezTo>
                      <a:cubicBezTo>
                        <a:pt x="801" y="6097"/>
                        <a:pt x="908" y="6074"/>
                        <a:pt x="1013" y="6025"/>
                      </a:cubicBezTo>
                      <a:lnTo>
                        <a:pt x="6417" y="3223"/>
                      </a:lnTo>
                      <a:cubicBezTo>
                        <a:pt x="6884" y="2956"/>
                        <a:pt x="6884" y="2256"/>
                        <a:pt x="6384" y="2056"/>
                      </a:cubicBezTo>
                      <a:lnTo>
                        <a:pt x="1714" y="54"/>
                      </a:lnTo>
                      <a:cubicBezTo>
                        <a:pt x="1625" y="18"/>
                        <a:pt x="1535" y="0"/>
                        <a:pt x="14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16;p57">
                  <a:extLst>
                    <a:ext uri="{FF2B5EF4-FFF2-40B4-BE49-F238E27FC236}">
                      <a16:creationId xmlns:a16="http://schemas.microsoft.com/office/drawing/2014/main" id="{571CED77-F2FA-7931-8939-4647C5A669A2}"/>
                    </a:ext>
                  </a:extLst>
                </p:cNvPr>
                <p:cNvSpPr/>
                <p:nvPr/>
              </p:nvSpPr>
              <p:spPr>
                <a:xfrm rot="619987">
                  <a:off x="2076615" y="3489780"/>
                  <a:ext cx="409638" cy="26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" h="9309" extrusionOk="0">
                      <a:moveTo>
                        <a:pt x="8959" y="1"/>
                      </a:moveTo>
                      <a:cubicBezTo>
                        <a:pt x="7893" y="1"/>
                        <a:pt x="7123" y="166"/>
                        <a:pt x="7039" y="194"/>
                      </a:cubicBezTo>
                      <a:cubicBezTo>
                        <a:pt x="1401" y="1462"/>
                        <a:pt x="0" y="5765"/>
                        <a:pt x="34" y="8500"/>
                      </a:cubicBezTo>
                      <a:cubicBezTo>
                        <a:pt x="34" y="8961"/>
                        <a:pt x="401" y="9308"/>
                        <a:pt x="850" y="9308"/>
                      </a:cubicBezTo>
                      <a:cubicBezTo>
                        <a:pt x="889" y="9308"/>
                        <a:pt x="928" y="9306"/>
                        <a:pt x="968" y="9301"/>
                      </a:cubicBezTo>
                      <a:lnTo>
                        <a:pt x="1735" y="9200"/>
                      </a:lnTo>
                      <a:cubicBezTo>
                        <a:pt x="2135" y="9134"/>
                        <a:pt x="2435" y="8767"/>
                        <a:pt x="2435" y="8367"/>
                      </a:cubicBezTo>
                      <a:cubicBezTo>
                        <a:pt x="2469" y="7633"/>
                        <a:pt x="2602" y="6899"/>
                        <a:pt x="2869" y="6198"/>
                      </a:cubicBezTo>
                      <a:cubicBezTo>
                        <a:pt x="3569" y="4297"/>
                        <a:pt x="5171" y="3063"/>
                        <a:pt x="7539" y="2496"/>
                      </a:cubicBezTo>
                      <a:cubicBezTo>
                        <a:pt x="7553" y="2496"/>
                        <a:pt x="8111" y="2391"/>
                        <a:pt x="8886" y="2391"/>
                      </a:cubicBezTo>
                      <a:cubicBezTo>
                        <a:pt x="9911" y="2391"/>
                        <a:pt x="11316" y="2575"/>
                        <a:pt x="12342" y="3430"/>
                      </a:cubicBezTo>
                      <a:cubicBezTo>
                        <a:pt x="12492" y="3546"/>
                        <a:pt x="12676" y="3605"/>
                        <a:pt x="12859" y="3605"/>
                      </a:cubicBezTo>
                      <a:cubicBezTo>
                        <a:pt x="13043" y="3605"/>
                        <a:pt x="13226" y="3546"/>
                        <a:pt x="13376" y="3430"/>
                      </a:cubicBezTo>
                      <a:lnTo>
                        <a:pt x="13943" y="2929"/>
                      </a:lnTo>
                      <a:cubicBezTo>
                        <a:pt x="14344" y="2629"/>
                        <a:pt x="14344" y="2029"/>
                        <a:pt x="13977" y="1695"/>
                      </a:cubicBezTo>
                      <a:cubicBezTo>
                        <a:pt x="12417" y="309"/>
                        <a:pt x="10413" y="1"/>
                        <a:pt x="89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17;p57">
                  <a:extLst>
                    <a:ext uri="{FF2B5EF4-FFF2-40B4-BE49-F238E27FC236}">
                      <a16:creationId xmlns:a16="http://schemas.microsoft.com/office/drawing/2014/main" id="{DDC88B92-F901-FCDB-C423-A7D1FB016952}"/>
                    </a:ext>
                  </a:extLst>
                </p:cNvPr>
                <p:cNvSpPr/>
                <p:nvPr/>
              </p:nvSpPr>
              <p:spPr>
                <a:xfrm rot="619987">
                  <a:off x="2336736" y="3522454"/>
                  <a:ext cx="195880" cy="17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97" extrusionOk="0">
                      <a:moveTo>
                        <a:pt x="6169" y="0"/>
                      </a:moveTo>
                      <a:cubicBezTo>
                        <a:pt x="6071" y="0"/>
                        <a:pt x="5970" y="23"/>
                        <a:pt x="5872" y="72"/>
                      </a:cubicBezTo>
                      <a:lnTo>
                        <a:pt x="468" y="2874"/>
                      </a:lnTo>
                      <a:cubicBezTo>
                        <a:pt x="1" y="3141"/>
                        <a:pt x="1" y="3841"/>
                        <a:pt x="501" y="4041"/>
                      </a:cubicBezTo>
                      <a:lnTo>
                        <a:pt x="5171" y="6043"/>
                      </a:lnTo>
                      <a:cubicBezTo>
                        <a:pt x="5260" y="6079"/>
                        <a:pt x="5349" y="6097"/>
                        <a:pt x="5437" y="6097"/>
                      </a:cubicBezTo>
                      <a:cubicBezTo>
                        <a:pt x="5745" y="6097"/>
                        <a:pt x="6020" y="5880"/>
                        <a:pt x="6072" y="5542"/>
                      </a:cubicBezTo>
                      <a:lnTo>
                        <a:pt x="6806" y="739"/>
                      </a:lnTo>
                      <a:cubicBezTo>
                        <a:pt x="6858" y="318"/>
                        <a:pt x="6537" y="0"/>
                        <a:pt x="61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" name="Google Shape;2318;p57">
                <a:extLst>
                  <a:ext uri="{FF2B5EF4-FFF2-40B4-BE49-F238E27FC236}">
                    <a16:creationId xmlns:a16="http://schemas.microsoft.com/office/drawing/2014/main" id="{35EF9AF2-D893-081C-A108-09D1EC75E962}"/>
                  </a:ext>
                </a:extLst>
              </p:cNvPr>
              <p:cNvSpPr txBox="1"/>
              <p:nvPr/>
            </p:nvSpPr>
            <p:spPr>
              <a:xfrm>
                <a:off x="1717588" y="4081131"/>
                <a:ext cx="1190400" cy="33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 dirty="0">
                    <a:solidFill>
                      <a:schemeClr val="dk1"/>
                    </a:solidFill>
                    <a:latin typeface="Chewy"/>
                    <a:ea typeface="Chewy"/>
                    <a:cs typeface="Chewy"/>
                    <a:sym typeface="Chewy"/>
                  </a:rPr>
                  <a:t>Plastic</a:t>
                </a:r>
                <a:endParaRPr sz="2400" dirty="0">
                  <a:solidFill>
                    <a:schemeClr val="dk1"/>
                  </a:solidFill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</p:grpSp>
        <p:sp>
          <p:nvSpPr>
            <p:cNvPr id="26" name="Google Shape;2307;p57">
              <a:extLst>
                <a:ext uri="{FF2B5EF4-FFF2-40B4-BE49-F238E27FC236}">
                  <a16:creationId xmlns:a16="http://schemas.microsoft.com/office/drawing/2014/main" id="{92748065-D9AE-D35C-A5F5-CD908401D096}"/>
                </a:ext>
              </a:extLst>
            </p:cNvPr>
            <p:cNvSpPr/>
            <p:nvPr/>
          </p:nvSpPr>
          <p:spPr>
            <a:xfrm>
              <a:off x="2139900" y="3213950"/>
              <a:ext cx="172200" cy="17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319;p57">
            <a:extLst>
              <a:ext uri="{FF2B5EF4-FFF2-40B4-BE49-F238E27FC236}">
                <a16:creationId xmlns:a16="http://schemas.microsoft.com/office/drawing/2014/main" id="{90BE9573-C2E6-FB42-0106-63FAC1C44286}"/>
              </a:ext>
            </a:extLst>
          </p:cNvPr>
          <p:cNvGrpSpPr/>
          <p:nvPr/>
        </p:nvGrpSpPr>
        <p:grpSpPr>
          <a:xfrm>
            <a:off x="4306829" y="3623740"/>
            <a:ext cx="1305616" cy="1424089"/>
            <a:chOff x="3972373" y="3106467"/>
            <a:chExt cx="1421775" cy="1603523"/>
          </a:xfrm>
        </p:grpSpPr>
        <p:grpSp>
          <p:nvGrpSpPr>
            <p:cNvPr id="37" name="Google Shape;2320;p57">
              <a:extLst>
                <a:ext uri="{FF2B5EF4-FFF2-40B4-BE49-F238E27FC236}">
                  <a16:creationId xmlns:a16="http://schemas.microsoft.com/office/drawing/2014/main" id="{D89A3875-F66B-E896-6005-7369E570FCFB}"/>
                </a:ext>
              </a:extLst>
            </p:cNvPr>
            <p:cNvGrpSpPr/>
            <p:nvPr/>
          </p:nvGrpSpPr>
          <p:grpSpPr>
            <a:xfrm>
              <a:off x="3972373" y="3106467"/>
              <a:ext cx="1421775" cy="1603523"/>
              <a:chOff x="1609981" y="3038790"/>
              <a:chExt cx="1500395" cy="1692194"/>
            </a:xfrm>
          </p:grpSpPr>
          <p:sp>
            <p:nvSpPr>
              <p:cNvPr id="39" name="Google Shape;2321;p57">
                <a:extLst>
                  <a:ext uri="{FF2B5EF4-FFF2-40B4-BE49-F238E27FC236}">
                    <a16:creationId xmlns:a16="http://schemas.microsoft.com/office/drawing/2014/main" id="{5581B60E-7FC9-0037-37FF-445D7DC85B4A}"/>
                  </a:ext>
                </a:extLst>
              </p:cNvPr>
              <p:cNvSpPr/>
              <p:nvPr/>
            </p:nvSpPr>
            <p:spPr>
              <a:xfrm rot="-619987" flipH="1">
                <a:off x="1726202" y="3218189"/>
                <a:ext cx="1267954" cy="1410517"/>
              </a:xfrm>
              <a:custGeom>
                <a:avLst/>
                <a:gdLst/>
                <a:ahLst/>
                <a:cxnLst/>
                <a:rect l="l" t="t" r="r" b="b"/>
                <a:pathLst>
                  <a:path w="44399" h="49391" extrusionOk="0">
                    <a:moveTo>
                      <a:pt x="37794" y="0"/>
                    </a:moveTo>
                    <a:cubicBezTo>
                      <a:pt x="37794" y="0"/>
                      <a:pt x="19114" y="867"/>
                      <a:pt x="0" y="6438"/>
                    </a:cubicBezTo>
                    <a:cubicBezTo>
                      <a:pt x="0" y="6438"/>
                      <a:pt x="8039" y="38828"/>
                      <a:pt x="14177" y="49235"/>
                    </a:cubicBezTo>
                    <a:cubicBezTo>
                      <a:pt x="14177" y="49235"/>
                      <a:pt x="15665" y="49390"/>
                      <a:pt x="18137" y="49390"/>
                    </a:cubicBezTo>
                    <a:cubicBezTo>
                      <a:pt x="23773" y="49390"/>
                      <a:pt x="34521" y="48585"/>
                      <a:pt x="44399" y="43298"/>
                    </a:cubicBezTo>
                    <a:cubicBezTo>
                      <a:pt x="44399" y="43298"/>
                      <a:pt x="41563" y="16178"/>
                      <a:pt x="37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322;p57">
                <a:extLst>
                  <a:ext uri="{FF2B5EF4-FFF2-40B4-BE49-F238E27FC236}">
                    <a16:creationId xmlns:a16="http://schemas.microsoft.com/office/drawing/2014/main" id="{E9A2BDC5-A96B-1799-B335-7EE5F50B8AA8}"/>
                  </a:ext>
                </a:extLst>
              </p:cNvPr>
              <p:cNvSpPr/>
              <p:nvPr/>
            </p:nvSpPr>
            <p:spPr>
              <a:xfrm rot="-619987" flipH="1">
                <a:off x="1749367" y="3181570"/>
                <a:ext cx="1190819" cy="268647"/>
              </a:xfrm>
              <a:custGeom>
                <a:avLst/>
                <a:gdLst/>
                <a:ahLst/>
                <a:cxnLst/>
                <a:rect l="l" t="t" r="r" b="b"/>
                <a:pathLst>
                  <a:path w="41698" h="9407" extrusionOk="0">
                    <a:moveTo>
                      <a:pt x="33504" y="0"/>
                    </a:moveTo>
                    <a:cubicBezTo>
                      <a:pt x="25960" y="0"/>
                      <a:pt x="13862" y="1352"/>
                      <a:pt x="1" y="8006"/>
                    </a:cubicBezTo>
                    <a:lnTo>
                      <a:pt x="1001" y="9407"/>
                    </a:lnTo>
                    <a:cubicBezTo>
                      <a:pt x="1001" y="9407"/>
                      <a:pt x="24218" y="4870"/>
                      <a:pt x="41564" y="2569"/>
                    </a:cubicBezTo>
                    <a:lnTo>
                      <a:pt x="41697" y="634"/>
                    </a:lnTo>
                    <a:cubicBezTo>
                      <a:pt x="41697" y="634"/>
                      <a:pt x="38668" y="0"/>
                      <a:pt x="3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323;p57">
                <a:extLst>
                  <a:ext uri="{FF2B5EF4-FFF2-40B4-BE49-F238E27FC236}">
                    <a16:creationId xmlns:a16="http://schemas.microsoft.com/office/drawing/2014/main" id="{4DE1A106-2D8B-F6A3-8256-2ED60E426F92}"/>
                  </a:ext>
                </a:extLst>
              </p:cNvPr>
              <p:cNvSpPr/>
              <p:nvPr/>
            </p:nvSpPr>
            <p:spPr>
              <a:xfrm rot="-619987" flipH="1">
                <a:off x="1837369" y="3127646"/>
                <a:ext cx="1014586" cy="263592"/>
              </a:xfrm>
              <a:custGeom>
                <a:avLst/>
                <a:gdLst/>
                <a:ahLst/>
                <a:cxnLst/>
                <a:rect l="l" t="t" r="r" b="b"/>
                <a:pathLst>
                  <a:path w="35527" h="9230" extrusionOk="0">
                    <a:moveTo>
                      <a:pt x="25993" y="0"/>
                    </a:moveTo>
                    <a:cubicBezTo>
                      <a:pt x="9342" y="0"/>
                      <a:pt x="1" y="6260"/>
                      <a:pt x="1" y="6260"/>
                    </a:cubicBezTo>
                    <a:lnTo>
                      <a:pt x="635" y="9229"/>
                    </a:lnTo>
                    <a:lnTo>
                      <a:pt x="35526" y="3592"/>
                    </a:lnTo>
                    <a:lnTo>
                      <a:pt x="34993" y="590"/>
                    </a:lnTo>
                    <a:cubicBezTo>
                      <a:pt x="31793" y="177"/>
                      <a:pt x="28790" y="0"/>
                      <a:pt x="25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" name="Google Shape;2324;p57">
                <a:extLst>
                  <a:ext uri="{FF2B5EF4-FFF2-40B4-BE49-F238E27FC236}">
                    <a16:creationId xmlns:a16="http://schemas.microsoft.com/office/drawing/2014/main" id="{5218D2B7-C96B-8647-2948-452F87A42D66}"/>
                  </a:ext>
                </a:extLst>
              </p:cNvPr>
              <p:cNvGrpSpPr/>
              <p:nvPr/>
            </p:nvGrpSpPr>
            <p:grpSpPr>
              <a:xfrm>
                <a:off x="2043888" y="3472728"/>
                <a:ext cx="502756" cy="593065"/>
                <a:chOff x="2043888" y="3455197"/>
                <a:chExt cx="502756" cy="593065"/>
              </a:xfrm>
            </p:grpSpPr>
            <p:sp>
              <p:nvSpPr>
                <p:cNvPr id="44" name="Google Shape;2325;p57">
                  <a:extLst>
                    <a:ext uri="{FF2B5EF4-FFF2-40B4-BE49-F238E27FC236}">
                      <a16:creationId xmlns:a16="http://schemas.microsoft.com/office/drawing/2014/main" id="{95FB4367-5177-7F6A-A78F-A96B9AC1482B}"/>
                    </a:ext>
                  </a:extLst>
                </p:cNvPr>
                <p:cNvSpPr/>
                <p:nvPr/>
              </p:nvSpPr>
              <p:spPr>
                <a:xfrm rot="619987">
                  <a:off x="2105055" y="3748228"/>
                  <a:ext cx="409638" cy="265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" h="9295" extrusionOk="0">
                      <a:moveTo>
                        <a:pt x="13494" y="1"/>
                      </a:moveTo>
                      <a:cubicBezTo>
                        <a:pt x="13455" y="1"/>
                        <a:pt x="13416" y="3"/>
                        <a:pt x="13376" y="8"/>
                      </a:cubicBezTo>
                      <a:lnTo>
                        <a:pt x="12609" y="109"/>
                      </a:lnTo>
                      <a:cubicBezTo>
                        <a:pt x="12209" y="175"/>
                        <a:pt x="11909" y="509"/>
                        <a:pt x="11909" y="942"/>
                      </a:cubicBezTo>
                      <a:cubicBezTo>
                        <a:pt x="11875" y="1676"/>
                        <a:pt x="11742" y="2410"/>
                        <a:pt x="11475" y="3111"/>
                      </a:cubicBezTo>
                      <a:cubicBezTo>
                        <a:pt x="10774" y="5012"/>
                        <a:pt x="9173" y="6246"/>
                        <a:pt x="6805" y="6780"/>
                      </a:cubicBezTo>
                      <a:cubicBezTo>
                        <a:pt x="6790" y="6795"/>
                        <a:pt x="6209" y="6912"/>
                        <a:pt x="5411" y="6912"/>
                      </a:cubicBezTo>
                      <a:cubicBezTo>
                        <a:pt x="4394" y="6912"/>
                        <a:pt x="3026" y="6721"/>
                        <a:pt x="2035" y="5879"/>
                      </a:cubicBezTo>
                      <a:cubicBezTo>
                        <a:pt x="1868" y="5763"/>
                        <a:pt x="1676" y="5704"/>
                        <a:pt x="1489" y="5704"/>
                      </a:cubicBezTo>
                      <a:cubicBezTo>
                        <a:pt x="1301" y="5704"/>
                        <a:pt x="1118" y="5763"/>
                        <a:pt x="967" y="5879"/>
                      </a:cubicBezTo>
                      <a:lnTo>
                        <a:pt x="400" y="6346"/>
                      </a:lnTo>
                      <a:cubicBezTo>
                        <a:pt x="0" y="6680"/>
                        <a:pt x="0" y="7280"/>
                        <a:pt x="367" y="7614"/>
                      </a:cubicBezTo>
                      <a:cubicBezTo>
                        <a:pt x="1919" y="8993"/>
                        <a:pt x="3911" y="9294"/>
                        <a:pt x="5364" y="9294"/>
                      </a:cubicBezTo>
                      <a:cubicBezTo>
                        <a:pt x="6440" y="9294"/>
                        <a:pt x="7220" y="9129"/>
                        <a:pt x="7305" y="9115"/>
                      </a:cubicBezTo>
                      <a:cubicBezTo>
                        <a:pt x="12943" y="7814"/>
                        <a:pt x="14344" y="3544"/>
                        <a:pt x="14310" y="809"/>
                      </a:cubicBezTo>
                      <a:cubicBezTo>
                        <a:pt x="14310" y="348"/>
                        <a:pt x="13942" y="1"/>
                        <a:pt x="134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326;p57">
                  <a:extLst>
                    <a:ext uri="{FF2B5EF4-FFF2-40B4-BE49-F238E27FC236}">
                      <a16:creationId xmlns:a16="http://schemas.microsoft.com/office/drawing/2014/main" id="{EE1383CA-8D40-7512-C4C4-C774F86182A5}"/>
                    </a:ext>
                  </a:extLst>
                </p:cNvPr>
                <p:cNvSpPr/>
                <p:nvPr/>
              </p:nvSpPr>
              <p:spPr>
                <a:xfrm rot="619987">
                  <a:off x="2057910" y="3807207"/>
                  <a:ext cx="196594" cy="17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4" h="6097" extrusionOk="0">
                      <a:moveTo>
                        <a:pt x="1448" y="0"/>
                      </a:moveTo>
                      <a:cubicBezTo>
                        <a:pt x="1140" y="0"/>
                        <a:pt x="865" y="217"/>
                        <a:pt x="813" y="555"/>
                      </a:cubicBezTo>
                      <a:lnTo>
                        <a:pt x="79" y="5358"/>
                      </a:lnTo>
                      <a:cubicBezTo>
                        <a:pt x="0" y="5780"/>
                        <a:pt x="316" y="6097"/>
                        <a:pt x="699" y="6097"/>
                      </a:cubicBezTo>
                      <a:cubicBezTo>
                        <a:pt x="801" y="6097"/>
                        <a:pt x="908" y="6074"/>
                        <a:pt x="1013" y="6025"/>
                      </a:cubicBezTo>
                      <a:lnTo>
                        <a:pt x="6417" y="3223"/>
                      </a:lnTo>
                      <a:cubicBezTo>
                        <a:pt x="6884" y="2956"/>
                        <a:pt x="6884" y="2256"/>
                        <a:pt x="6384" y="2056"/>
                      </a:cubicBezTo>
                      <a:lnTo>
                        <a:pt x="1714" y="54"/>
                      </a:lnTo>
                      <a:cubicBezTo>
                        <a:pt x="1625" y="18"/>
                        <a:pt x="1535" y="0"/>
                        <a:pt x="14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327;p57">
                  <a:extLst>
                    <a:ext uri="{FF2B5EF4-FFF2-40B4-BE49-F238E27FC236}">
                      <a16:creationId xmlns:a16="http://schemas.microsoft.com/office/drawing/2014/main" id="{BE774F20-53F1-3446-7020-DAA8CBC14599}"/>
                    </a:ext>
                  </a:extLst>
                </p:cNvPr>
                <p:cNvSpPr/>
                <p:nvPr/>
              </p:nvSpPr>
              <p:spPr>
                <a:xfrm rot="619987">
                  <a:off x="2076615" y="3489780"/>
                  <a:ext cx="409638" cy="26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" h="9309" extrusionOk="0">
                      <a:moveTo>
                        <a:pt x="8959" y="1"/>
                      </a:moveTo>
                      <a:cubicBezTo>
                        <a:pt x="7893" y="1"/>
                        <a:pt x="7123" y="166"/>
                        <a:pt x="7039" y="194"/>
                      </a:cubicBezTo>
                      <a:cubicBezTo>
                        <a:pt x="1401" y="1462"/>
                        <a:pt x="0" y="5765"/>
                        <a:pt x="34" y="8500"/>
                      </a:cubicBezTo>
                      <a:cubicBezTo>
                        <a:pt x="34" y="8961"/>
                        <a:pt x="401" y="9308"/>
                        <a:pt x="850" y="9308"/>
                      </a:cubicBezTo>
                      <a:cubicBezTo>
                        <a:pt x="889" y="9308"/>
                        <a:pt x="928" y="9306"/>
                        <a:pt x="968" y="9301"/>
                      </a:cubicBezTo>
                      <a:lnTo>
                        <a:pt x="1735" y="9200"/>
                      </a:lnTo>
                      <a:cubicBezTo>
                        <a:pt x="2135" y="9134"/>
                        <a:pt x="2435" y="8767"/>
                        <a:pt x="2435" y="8367"/>
                      </a:cubicBezTo>
                      <a:cubicBezTo>
                        <a:pt x="2469" y="7633"/>
                        <a:pt x="2602" y="6899"/>
                        <a:pt x="2869" y="6198"/>
                      </a:cubicBezTo>
                      <a:cubicBezTo>
                        <a:pt x="3569" y="4297"/>
                        <a:pt x="5171" y="3063"/>
                        <a:pt x="7539" y="2496"/>
                      </a:cubicBezTo>
                      <a:cubicBezTo>
                        <a:pt x="7553" y="2496"/>
                        <a:pt x="8111" y="2391"/>
                        <a:pt x="8886" y="2391"/>
                      </a:cubicBezTo>
                      <a:cubicBezTo>
                        <a:pt x="9911" y="2391"/>
                        <a:pt x="11316" y="2575"/>
                        <a:pt x="12342" y="3430"/>
                      </a:cubicBezTo>
                      <a:cubicBezTo>
                        <a:pt x="12492" y="3546"/>
                        <a:pt x="12676" y="3605"/>
                        <a:pt x="12859" y="3605"/>
                      </a:cubicBezTo>
                      <a:cubicBezTo>
                        <a:pt x="13043" y="3605"/>
                        <a:pt x="13226" y="3546"/>
                        <a:pt x="13376" y="3430"/>
                      </a:cubicBezTo>
                      <a:lnTo>
                        <a:pt x="13943" y="2929"/>
                      </a:lnTo>
                      <a:cubicBezTo>
                        <a:pt x="14344" y="2629"/>
                        <a:pt x="14344" y="2029"/>
                        <a:pt x="13977" y="1695"/>
                      </a:cubicBezTo>
                      <a:cubicBezTo>
                        <a:pt x="12417" y="309"/>
                        <a:pt x="10413" y="1"/>
                        <a:pt x="89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328;p57">
                  <a:extLst>
                    <a:ext uri="{FF2B5EF4-FFF2-40B4-BE49-F238E27FC236}">
                      <a16:creationId xmlns:a16="http://schemas.microsoft.com/office/drawing/2014/main" id="{5561FA03-6A75-670F-DC14-F8AC833BC7CC}"/>
                    </a:ext>
                  </a:extLst>
                </p:cNvPr>
                <p:cNvSpPr/>
                <p:nvPr/>
              </p:nvSpPr>
              <p:spPr>
                <a:xfrm rot="619987">
                  <a:off x="2336736" y="3522454"/>
                  <a:ext cx="195880" cy="17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97" extrusionOk="0">
                      <a:moveTo>
                        <a:pt x="6169" y="0"/>
                      </a:moveTo>
                      <a:cubicBezTo>
                        <a:pt x="6071" y="0"/>
                        <a:pt x="5970" y="23"/>
                        <a:pt x="5872" y="72"/>
                      </a:cubicBezTo>
                      <a:lnTo>
                        <a:pt x="468" y="2874"/>
                      </a:lnTo>
                      <a:cubicBezTo>
                        <a:pt x="1" y="3141"/>
                        <a:pt x="1" y="3841"/>
                        <a:pt x="501" y="4041"/>
                      </a:cubicBezTo>
                      <a:lnTo>
                        <a:pt x="5171" y="6043"/>
                      </a:lnTo>
                      <a:cubicBezTo>
                        <a:pt x="5260" y="6079"/>
                        <a:pt x="5349" y="6097"/>
                        <a:pt x="5437" y="6097"/>
                      </a:cubicBezTo>
                      <a:cubicBezTo>
                        <a:pt x="5745" y="6097"/>
                        <a:pt x="6020" y="5880"/>
                        <a:pt x="6072" y="5542"/>
                      </a:cubicBezTo>
                      <a:lnTo>
                        <a:pt x="6806" y="739"/>
                      </a:lnTo>
                      <a:cubicBezTo>
                        <a:pt x="6858" y="318"/>
                        <a:pt x="6537" y="0"/>
                        <a:pt x="61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" name="Google Shape;2329;p57">
                <a:extLst>
                  <a:ext uri="{FF2B5EF4-FFF2-40B4-BE49-F238E27FC236}">
                    <a16:creationId xmlns:a16="http://schemas.microsoft.com/office/drawing/2014/main" id="{D2AF0A12-9D16-1C39-7F5D-93C3430CDDCF}"/>
                  </a:ext>
                </a:extLst>
              </p:cNvPr>
              <p:cNvSpPr txBox="1"/>
              <p:nvPr/>
            </p:nvSpPr>
            <p:spPr>
              <a:xfrm>
                <a:off x="1717588" y="4081131"/>
                <a:ext cx="1190400" cy="33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chemeClr val="dk1"/>
                    </a:solidFill>
                    <a:latin typeface="Chewy"/>
                    <a:ea typeface="Chewy"/>
                    <a:cs typeface="Chewy"/>
                    <a:sym typeface="Chewy"/>
                  </a:rPr>
                  <a:t>Metal</a:t>
                </a:r>
                <a:endParaRPr sz="2400">
                  <a:solidFill>
                    <a:schemeClr val="dk1"/>
                  </a:solidFill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</p:grpSp>
        <p:sp>
          <p:nvSpPr>
            <p:cNvPr id="38" name="Google Shape;2330;p57">
              <a:extLst>
                <a:ext uri="{FF2B5EF4-FFF2-40B4-BE49-F238E27FC236}">
                  <a16:creationId xmlns:a16="http://schemas.microsoft.com/office/drawing/2014/main" id="{6BB6EF57-F342-DF22-AC3C-EDE5A41FE5D3}"/>
                </a:ext>
              </a:extLst>
            </p:cNvPr>
            <p:cNvSpPr/>
            <p:nvPr/>
          </p:nvSpPr>
          <p:spPr>
            <a:xfrm>
              <a:off x="4571275" y="3213950"/>
              <a:ext cx="172200" cy="17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331;p57">
            <a:extLst>
              <a:ext uri="{FF2B5EF4-FFF2-40B4-BE49-F238E27FC236}">
                <a16:creationId xmlns:a16="http://schemas.microsoft.com/office/drawing/2014/main" id="{58DF630F-C17F-301E-FBDF-EA34518FB912}"/>
              </a:ext>
            </a:extLst>
          </p:cNvPr>
          <p:cNvGrpSpPr/>
          <p:nvPr/>
        </p:nvGrpSpPr>
        <p:grpSpPr>
          <a:xfrm>
            <a:off x="6382866" y="3623740"/>
            <a:ext cx="1305616" cy="1424089"/>
            <a:chOff x="6233112" y="3106467"/>
            <a:chExt cx="1421775" cy="1603523"/>
          </a:xfrm>
        </p:grpSpPr>
        <p:grpSp>
          <p:nvGrpSpPr>
            <p:cNvPr id="49" name="Google Shape;2332;p57">
              <a:extLst>
                <a:ext uri="{FF2B5EF4-FFF2-40B4-BE49-F238E27FC236}">
                  <a16:creationId xmlns:a16="http://schemas.microsoft.com/office/drawing/2014/main" id="{5A62BC2D-A768-2372-62E9-6F41C754D8B6}"/>
                </a:ext>
              </a:extLst>
            </p:cNvPr>
            <p:cNvGrpSpPr/>
            <p:nvPr/>
          </p:nvGrpSpPr>
          <p:grpSpPr>
            <a:xfrm>
              <a:off x="6233112" y="3106467"/>
              <a:ext cx="1421775" cy="1603523"/>
              <a:chOff x="1492568" y="3038790"/>
              <a:chExt cx="1500395" cy="1692194"/>
            </a:xfrm>
          </p:grpSpPr>
          <p:sp>
            <p:nvSpPr>
              <p:cNvPr id="51" name="Google Shape;2333;p57">
                <a:extLst>
                  <a:ext uri="{FF2B5EF4-FFF2-40B4-BE49-F238E27FC236}">
                    <a16:creationId xmlns:a16="http://schemas.microsoft.com/office/drawing/2014/main" id="{F4465C7B-D7BA-BC3A-DD12-92EAF5636EA7}"/>
                  </a:ext>
                </a:extLst>
              </p:cNvPr>
              <p:cNvSpPr/>
              <p:nvPr/>
            </p:nvSpPr>
            <p:spPr>
              <a:xfrm rot="619987">
                <a:off x="1608788" y="3218189"/>
                <a:ext cx="1267954" cy="1410517"/>
              </a:xfrm>
              <a:custGeom>
                <a:avLst/>
                <a:gdLst/>
                <a:ahLst/>
                <a:cxnLst/>
                <a:rect l="l" t="t" r="r" b="b"/>
                <a:pathLst>
                  <a:path w="44399" h="49391" extrusionOk="0">
                    <a:moveTo>
                      <a:pt x="37794" y="0"/>
                    </a:moveTo>
                    <a:cubicBezTo>
                      <a:pt x="37794" y="0"/>
                      <a:pt x="19114" y="867"/>
                      <a:pt x="0" y="6438"/>
                    </a:cubicBezTo>
                    <a:cubicBezTo>
                      <a:pt x="0" y="6438"/>
                      <a:pt x="8039" y="38828"/>
                      <a:pt x="14177" y="49235"/>
                    </a:cubicBezTo>
                    <a:cubicBezTo>
                      <a:pt x="14177" y="49235"/>
                      <a:pt x="15665" y="49390"/>
                      <a:pt x="18137" y="49390"/>
                    </a:cubicBezTo>
                    <a:cubicBezTo>
                      <a:pt x="23773" y="49390"/>
                      <a:pt x="34521" y="48585"/>
                      <a:pt x="44399" y="43298"/>
                    </a:cubicBezTo>
                    <a:cubicBezTo>
                      <a:pt x="44399" y="43298"/>
                      <a:pt x="41563" y="16178"/>
                      <a:pt x="37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34;p57">
                <a:extLst>
                  <a:ext uri="{FF2B5EF4-FFF2-40B4-BE49-F238E27FC236}">
                    <a16:creationId xmlns:a16="http://schemas.microsoft.com/office/drawing/2014/main" id="{AAF0F14E-6C13-D430-74D6-6896987C1727}"/>
                  </a:ext>
                </a:extLst>
              </p:cNvPr>
              <p:cNvSpPr/>
              <p:nvPr/>
            </p:nvSpPr>
            <p:spPr>
              <a:xfrm rot="619987">
                <a:off x="1662759" y="3181570"/>
                <a:ext cx="1190819" cy="268647"/>
              </a:xfrm>
              <a:custGeom>
                <a:avLst/>
                <a:gdLst/>
                <a:ahLst/>
                <a:cxnLst/>
                <a:rect l="l" t="t" r="r" b="b"/>
                <a:pathLst>
                  <a:path w="41698" h="9407" extrusionOk="0">
                    <a:moveTo>
                      <a:pt x="33504" y="0"/>
                    </a:moveTo>
                    <a:cubicBezTo>
                      <a:pt x="25960" y="0"/>
                      <a:pt x="13862" y="1352"/>
                      <a:pt x="1" y="8006"/>
                    </a:cubicBezTo>
                    <a:lnTo>
                      <a:pt x="1001" y="9407"/>
                    </a:lnTo>
                    <a:cubicBezTo>
                      <a:pt x="1001" y="9407"/>
                      <a:pt x="24218" y="4870"/>
                      <a:pt x="41564" y="2569"/>
                    </a:cubicBezTo>
                    <a:lnTo>
                      <a:pt x="41697" y="634"/>
                    </a:lnTo>
                    <a:cubicBezTo>
                      <a:pt x="41697" y="634"/>
                      <a:pt x="38668" y="0"/>
                      <a:pt x="3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35;p57">
                <a:extLst>
                  <a:ext uri="{FF2B5EF4-FFF2-40B4-BE49-F238E27FC236}">
                    <a16:creationId xmlns:a16="http://schemas.microsoft.com/office/drawing/2014/main" id="{B995BA74-63D2-4932-9272-EE3F6F59D3FA}"/>
                  </a:ext>
                </a:extLst>
              </p:cNvPr>
              <p:cNvSpPr/>
              <p:nvPr/>
            </p:nvSpPr>
            <p:spPr>
              <a:xfrm rot="619987">
                <a:off x="1750990" y="3127646"/>
                <a:ext cx="1014586" cy="263592"/>
              </a:xfrm>
              <a:custGeom>
                <a:avLst/>
                <a:gdLst/>
                <a:ahLst/>
                <a:cxnLst/>
                <a:rect l="l" t="t" r="r" b="b"/>
                <a:pathLst>
                  <a:path w="35527" h="9230" extrusionOk="0">
                    <a:moveTo>
                      <a:pt x="25993" y="0"/>
                    </a:moveTo>
                    <a:cubicBezTo>
                      <a:pt x="9342" y="0"/>
                      <a:pt x="1" y="6260"/>
                      <a:pt x="1" y="6260"/>
                    </a:cubicBezTo>
                    <a:lnTo>
                      <a:pt x="635" y="9229"/>
                    </a:lnTo>
                    <a:lnTo>
                      <a:pt x="35526" y="3592"/>
                    </a:lnTo>
                    <a:lnTo>
                      <a:pt x="34993" y="590"/>
                    </a:lnTo>
                    <a:cubicBezTo>
                      <a:pt x="31793" y="177"/>
                      <a:pt x="28790" y="0"/>
                      <a:pt x="259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" name="Google Shape;2336;p57">
                <a:extLst>
                  <a:ext uri="{FF2B5EF4-FFF2-40B4-BE49-F238E27FC236}">
                    <a16:creationId xmlns:a16="http://schemas.microsoft.com/office/drawing/2014/main" id="{E881DE5C-AC41-C1B0-BED8-11C1F4A6E6B3}"/>
                  </a:ext>
                </a:extLst>
              </p:cNvPr>
              <p:cNvGrpSpPr/>
              <p:nvPr/>
            </p:nvGrpSpPr>
            <p:grpSpPr>
              <a:xfrm>
                <a:off x="2043888" y="3472728"/>
                <a:ext cx="502756" cy="593065"/>
                <a:chOff x="2043888" y="3455197"/>
                <a:chExt cx="502756" cy="593065"/>
              </a:xfrm>
            </p:grpSpPr>
            <p:sp>
              <p:nvSpPr>
                <p:cNvPr id="56" name="Google Shape;2337;p57">
                  <a:extLst>
                    <a:ext uri="{FF2B5EF4-FFF2-40B4-BE49-F238E27FC236}">
                      <a16:creationId xmlns:a16="http://schemas.microsoft.com/office/drawing/2014/main" id="{25057E58-5D38-B4ED-0953-2ABBDAEA2CFA}"/>
                    </a:ext>
                  </a:extLst>
                </p:cNvPr>
                <p:cNvSpPr/>
                <p:nvPr/>
              </p:nvSpPr>
              <p:spPr>
                <a:xfrm rot="619987">
                  <a:off x="2105055" y="3748228"/>
                  <a:ext cx="409638" cy="265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" h="9295" extrusionOk="0">
                      <a:moveTo>
                        <a:pt x="13494" y="1"/>
                      </a:moveTo>
                      <a:cubicBezTo>
                        <a:pt x="13455" y="1"/>
                        <a:pt x="13416" y="3"/>
                        <a:pt x="13376" y="8"/>
                      </a:cubicBezTo>
                      <a:lnTo>
                        <a:pt x="12609" y="109"/>
                      </a:lnTo>
                      <a:cubicBezTo>
                        <a:pt x="12209" y="175"/>
                        <a:pt x="11909" y="509"/>
                        <a:pt x="11909" y="942"/>
                      </a:cubicBezTo>
                      <a:cubicBezTo>
                        <a:pt x="11875" y="1676"/>
                        <a:pt x="11742" y="2410"/>
                        <a:pt x="11475" y="3111"/>
                      </a:cubicBezTo>
                      <a:cubicBezTo>
                        <a:pt x="10774" y="5012"/>
                        <a:pt x="9173" y="6246"/>
                        <a:pt x="6805" y="6780"/>
                      </a:cubicBezTo>
                      <a:cubicBezTo>
                        <a:pt x="6790" y="6795"/>
                        <a:pt x="6209" y="6912"/>
                        <a:pt x="5411" y="6912"/>
                      </a:cubicBezTo>
                      <a:cubicBezTo>
                        <a:pt x="4394" y="6912"/>
                        <a:pt x="3026" y="6721"/>
                        <a:pt x="2035" y="5879"/>
                      </a:cubicBezTo>
                      <a:cubicBezTo>
                        <a:pt x="1868" y="5763"/>
                        <a:pt x="1676" y="5704"/>
                        <a:pt x="1489" y="5704"/>
                      </a:cubicBezTo>
                      <a:cubicBezTo>
                        <a:pt x="1301" y="5704"/>
                        <a:pt x="1118" y="5763"/>
                        <a:pt x="967" y="5879"/>
                      </a:cubicBezTo>
                      <a:lnTo>
                        <a:pt x="400" y="6346"/>
                      </a:lnTo>
                      <a:cubicBezTo>
                        <a:pt x="0" y="6680"/>
                        <a:pt x="0" y="7280"/>
                        <a:pt x="367" y="7614"/>
                      </a:cubicBezTo>
                      <a:cubicBezTo>
                        <a:pt x="1919" y="8993"/>
                        <a:pt x="3911" y="9294"/>
                        <a:pt x="5364" y="9294"/>
                      </a:cubicBezTo>
                      <a:cubicBezTo>
                        <a:pt x="6440" y="9294"/>
                        <a:pt x="7220" y="9129"/>
                        <a:pt x="7305" y="9115"/>
                      </a:cubicBezTo>
                      <a:cubicBezTo>
                        <a:pt x="12943" y="7814"/>
                        <a:pt x="14344" y="3544"/>
                        <a:pt x="14310" y="809"/>
                      </a:cubicBezTo>
                      <a:cubicBezTo>
                        <a:pt x="14310" y="348"/>
                        <a:pt x="13942" y="1"/>
                        <a:pt x="134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338;p57">
                  <a:extLst>
                    <a:ext uri="{FF2B5EF4-FFF2-40B4-BE49-F238E27FC236}">
                      <a16:creationId xmlns:a16="http://schemas.microsoft.com/office/drawing/2014/main" id="{D232BD7A-5DFD-37B9-D390-F5DA9A17CC2D}"/>
                    </a:ext>
                  </a:extLst>
                </p:cNvPr>
                <p:cNvSpPr/>
                <p:nvPr/>
              </p:nvSpPr>
              <p:spPr>
                <a:xfrm rot="619987">
                  <a:off x="2057910" y="3807207"/>
                  <a:ext cx="196594" cy="17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4" h="6097" extrusionOk="0">
                      <a:moveTo>
                        <a:pt x="1448" y="0"/>
                      </a:moveTo>
                      <a:cubicBezTo>
                        <a:pt x="1140" y="0"/>
                        <a:pt x="865" y="217"/>
                        <a:pt x="813" y="555"/>
                      </a:cubicBezTo>
                      <a:lnTo>
                        <a:pt x="79" y="5358"/>
                      </a:lnTo>
                      <a:cubicBezTo>
                        <a:pt x="0" y="5780"/>
                        <a:pt x="316" y="6097"/>
                        <a:pt x="699" y="6097"/>
                      </a:cubicBezTo>
                      <a:cubicBezTo>
                        <a:pt x="801" y="6097"/>
                        <a:pt x="908" y="6074"/>
                        <a:pt x="1013" y="6025"/>
                      </a:cubicBezTo>
                      <a:lnTo>
                        <a:pt x="6417" y="3223"/>
                      </a:lnTo>
                      <a:cubicBezTo>
                        <a:pt x="6884" y="2956"/>
                        <a:pt x="6884" y="2256"/>
                        <a:pt x="6384" y="2056"/>
                      </a:cubicBezTo>
                      <a:lnTo>
                        <a:pt x="1714" y="54"/>
                      </a:lnTo>
                      <a:cubicBezTo>
                        <a:pt x="1625" y="18"/>
                        <a:pt x="1535" y="0"/>
                        <a:pt x="14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339;p57">
                  <a:extLst>
                    <a:ext uri="{FF2B5EF4-FFF2-40B4-BE49-F238E27FC236}">
                      <a16:creationId xmlns:a16="http://schemas.microsoft.com/office/drawing/2014/main" id="{9ED7A9FD-F063-D11D-02A7-5E7FCA120295}"/>
                    </a:ext>
                  </a:extLst>
                </p:cNvPr>
                <p:cNvSpPr/>
                <p:nvPr/>
              </p:nvSpPr>
              <p:spPr>
                <a:xfrm rot="619987">
                  <a:off x="2076615" y="3489780"/>
                  <a:ext cx="409638" cy="26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" h="9309" extrusionOk="0">
                      <a:moveTo>
                        <a:pt x="8959" y="1"/>
                      </a:moveTo>
                      <a:cubicBezTo>
                        <a:pt x="7893" y="1"/>
                        <a:pt x="7123" y="166"/>
                        <a:pt x="7039" y="194"/>
                      </a:cubicBezTo>
                      <a:cubicBezTo>
                        <a:pt x="1401" y="1462"/>
                        <a:pt x="0" y="5765"/>
                        <a:pt x="34" y="8500"/>
                      </a:cubicBezTo>
                      <a:cubicBezTo>
                        <a:pt x="34" y="8961"/>
                        <a:pt x="401" y="9308"/>
                        <a:pt x="850" y="9308"/>
                      </a:cubicBezTo>
                      <a:cubicBezTo>
                        <a:pt x="889" y="9308"/>
                        <a:pt x="928" y="9306"/>
                        <a:pt x="968" y="9301"/>
                      </a:cubicBezTo>
                      <a:lnTo>
                        <a:pt x="1735" y="9200"/>
                      </a:lnTo>
                      <a:cubicBezTo>
                        <a:pt x="2135" y="9134"/>
                        <a:pt x="2435" y="8767"/>
                        <a:pt x="2435" y="8367"/>
                      </a:cubicBezTo>
                      <a:cubicBezTo>
                        <a:pt x="2469" y="7633"/>
                        <a:pt x="2602" y="6899"/>
                        <a:pt x="2869" y="6198"/>
                      </a:cubicBezTo>
                      <a:cubicBezTo>
                        <a:pt x="3569" y="4297"/>
                        <a:pt x="5171" y="3063"/>
                        <a:pt x="7539" y="2496"/>
                      </a:cubicBezTo>
                      <a:cubicBezTo>
                        <a:pt x="7553" y="2496"/>
                        <a:pt x="8111" y="2391"/>
                        <a:pt x="8886" y="2391"/>
                      </a:cubicBezTo>
                      <a:cubicBezTo>
                        <a:pt x="9911" y="2391"/>
                        <a:pt x="11316" y="2575"/>
                        <a:pt x="12342" y="3430"/>
                      </a:cubicBezTo>
                      <a:cubicBezTo>
                        <a:pt x="12492" y="3546"/>
                        <a:pt x="12676" y="3605"/>
                        <a:pt x="12859" y="3605"/>
                      </a:cubicBezTo>
                      <a:cubicBezTo>
                        <a:pt x="13043" y="3605"/>
                        <a:pt x="13226" y="3546"/>
                        <a:pt x="13376" y="3430"/>
                      </a:cubicBezTo>
                      <a:lnTo>
                        <a:pt x="13943" y="2929"/>
                      </a:lnTo>
                      <a:cubicBezTo>
                        <a:pt x="14344" y="2629"/>
                        <a:pt x="14344" y="2029"/>
                        <a:pt x="13977" y="1695"/>
                      </a:cubicBezTo>
                      <a:cubicBezTo>
                        <a:pt x="12417" y="309"/>
                        <a:pt x="10413" y="1"/>
                        <a:pt x="89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340;p57">
                  <a:extLst>
                    <a:ext uri="{FF2B5EF4-FFF2-40B4-BE49-F238E27FC236}">
                      <a16:creationId xmlns:a16="http://schemas.microsoft.com/office/drawing/2014/main" id="{D4998116-DDDA-0827-452C-E3A48D3685E4}"/>
                    </a:ext>
                  </a:extLst>
                </p:cNvPr>
                <p:cNvSpPr/>
                <p:nvPr/>
              </p:nvSpPr>
              <p:spPr>
                <a:xfrm rot="619987">
                  <a:off x="2336736" y="3522454"/>
                  <a:ext cx="195880" cy="17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97" extrusionOk="0">
                      <a:moveTo>
                        <a:pt x="6169" y="0"/>
                      </a:moveTo>
                      <a:cubicBezTo>
                        <a:pt x="6071" y="0"/>
                        <a:pt x="5970" y="23"/>
                        <a:pt x="5872" y="72"/>
                      </a:cubicBezTo>
                      <a:lnTo>
                        <a:pt x="468" y="2874"/>
                      </a:lnTo>
                      <a:cubicBezTo>
                        <a:pt x="1" y="3141"/>
                        <a:pt x="1" y="3841"/>
                        <a:pt x="501" y="4041"/>
                      </a:cubicBezTo>
                      <a:lnTo>
                        <a:pt x="5171" y="6043"/>
                      </a:lnTo>
                      <a:cubicBezTo>
                        <a:pt x="5260" y="6079"/>
                        <a:pt x="5349" y="6097"/>
                        <a:pt x="5437" y="6097"/>
                      </a:cubicBezTo>
                      <a:cubicBezTo>
                        <a:pt x="5745" y="6097"/>
                        <a:pt x="6020" y="5880"/>
                        <a:pt x="6072" y="5542"/>
                      </a:cubicBezTo>
                      <a:lnTo>
                        <a:pt x="6806" y="739"/>
                      </a:lnTo>
                      <a:cubicBezTo>
                        <a:pt x="6858" y="318"/>
                        <a:pt x="6537" y="0"/>
                        <a:pt x="61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" name="Google Shape;2341;p57">
                <a:extLst>
                  <a:ext uri="{FF2B5EF4-FFF2-40B4-BE49-F238E27FC236}">
                    <a16:creationId xmlns:a16="http://schemas.microsoft.com/office/drawing/2014/main" id="{004CC83A-CDBB-00D7-8B0E-99B0DB1EE19B}"/>
                  </a:ext>
                </a:extLst>
              </p:cNvPr>
              <p:cNvSpPr txBox="1"/>
              <p:nvPr/>
            </p:nvSpPr>
            <p:spPr>
              <a:xfrm>
                <a:off x="1717588" y="4081131"/>
                <a:ext cx="1190400" cy="33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chemeClr val="dk1"/>
                    </a:solidFill>
                    <a:latin typeface="Chewy"/>
                    <a:ea typeface="Chewy"/>
                    <a:cs typeface="Chewy"/>
                    <a:sym typeface="Chewy"/>
                  </a:rPr>
                  <a:t>Paper</a:t>
                </a:r>
                <a:endParaRPr sz="2400">
                  <a:solidFill>
                    <a:schemeClr val="dk1"/>
                  </a:solidFill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</p:grpSp>
        <p:sp>
          <p:nvSpPr>
            <p:cNvPr id="50" name="Google Shape;2342;p57">
              <a:extLst>
                <a:ext uri="{FF2B5EF4-FFF2-40B4-BE49-F238E27FC236}">
                  <a16:creationId xmlns:a16="http://schemas.microsoft.com/office/drawing/2014/main" id="{D27D6355-9878-B750-EE1D-0F17C7825624}"/>
                </a:ext>
              </a:extLst>
            </p:cNvPr>
            <p:cNvSpPr/>
            <p:nvPr/>
          </p:nvSpPr>
          <p:spPr>
            <a:xfrm>
              <a:off x="6888825" y="3213950"/>
              <a:ext cx="172200" cy="17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343;p57">
            <a:extLst>
              <a:ext uri="{FF2B5EF4-FFF2-40B4-BE49-F238E27FC236}">
                <a16:creationId xmlns:a16="http://schemas.microsoft.com/office/drawing/2014/main" id="{96CF5FCE-BC51-3F70-0CA6-428A109A58ED}"/>
              </a:ext>
            </a:extLst>
          </p:cNvPr>
          <p:cNvGrpSpPr/>
          <p:nvPr/>
        </p:nvGrpSpPr>
        <p:grpSpPr>
          <a:xfrm>
            <a:off x="1222506" y="2053986"/>
            <a:ext cx="1121010" cy="1145615"/>
            <a:chOff x="784626" y="1538897"/>
            <a:chExt cx="1194597" cy="1220818"/>
          </a:xfrm>
        </p:grpSpPr>
        <p:grpSp>
          <p:nvGrpSpPr>
            <p:cNvPr id="61" name="Google Shape;2344;p57">
              <a:extLst>
                <a:ext uri="{FF2B5EF4-FFF2-40B4-BE49-F238E27FC236}">
                  <a16:creationId xmlns:a16="http://schemas.microsoft.com/office/drawing/2014/main" id="{D9187F95-B622-28C0-2BA7-41FE8E2FC259}"/>
                </a:ext>
              </a:extLst>
            </p:cNvPr>
            <p:cNvGrpSpPr/>
            <p:nvPr/>
          </p:nvGrpSpPr>
          <p:grpSpPr>
            <a:xfrm rot="5905114">
              <a:off x="842412" y="1625348"/>
              <a:ext cx="1079025" cy="1047915"/>
              <a:chOff x="2644454" y="1856572"/>
              <a:chExt cx="1079053" cy="1047942"/>
            </a:xfrm>
          </p:grpSpPr>
          <p:sp>
            <p:nvSpPr>
              <p:cNvPr id="63" name="Google Shape;2345;p57">
                <a:extLst>
                  <a:ext uri="{FF2B5EF4-FFF2-40B4-BE49-F238E27FC236}">
                    <a16:creationId xmlns:a16="http://schemas.microsoft.com/office/drawing/2014/main" id="{E72F43C1-4F43-007E-C053-2049D9A4DD46}"/>
                  </a:ext>
                </a:extLst>
              </p:cNvPr>
              <p:cNvSpPr/>
              <p:nvPr/>
            </p:nvSpPr>
            <p:spPr>
              <a:xfrm rot="-2232679">
                <a:off x="2906338" y="1995792"/>
                <a:ext cx="617896" cy="803696"/>
              </a:xfrm>
              <a:custGeom>
                <a:avLst/>
                <a:gdLst/>
                <a:ahLst/>
                <a:cxnLst/>
                <a:rect l="l" t="t" r="r" b="b"/>
                <a:pathLst>
                  <a:path w="29222" h="38009" extrusionOk="0">
                    <a:moveTo>
                      <a:pt x="6305" y="0"/>
                    </a:moveTo>
                    <a:cubicBezTo>
                      <a:pt x="6305" y="0"/>
                      <a:pt x="1" y="7506"/>
                      <a:pt x="101" y="14911"/>
                    </a:cubicBezTo>
                    <a:cubicBezTo>
                      <a:pt x="168" y="22283"/>
                      <a:pt x="5838" y="37894"/>
                      <a:pt x="5838" y="37894"/>
                    </a:cubicBezTo>
                    <a:cubicBezTo>
                      <a:pt x="5838" y="37894"/>
                      <a:pt x="6807" y="38009"/>
                      <a:pt x="8452" y="38009"/>
                    </a:cubicBezTo>
                    <a:cubicBezTo>
                      <a:pt x="12623" y="38009"/>
                      <a:pt x="21137" y="37271"/>
                      <a:pt x="29222" y="32057"/>
                    </a:cubicBezTo>
                    <a:cubicBezTo>
                      <a:pt x="29222" y="32057"/>
                      <a:pt x="26420" y="16979"/>
                      <a:pt x="21616" y="9807"/>
                    </a:cubicBezTo>
                    <a:cubicBezTo>
                      <a:pt x="21616" y="9807"/>
                      <a:pt x="17113" y="1768"/>
                      <a:pt x="6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2346;p57">
                <a:extLst>
                  <a:ext uri="{FF2B5EF4-FFF2-40B4-BE49-F238E27FC236}">
                    <a16:creationId xmlns:a16="http://schemas.microsoft.com/office/drawing/2014/main" id="{C8144C06-368D-BF0E-C621-AEED54CED6C0}"/>
                  </a:ext>
                </a:extLst>
              </p:cNvPr>
              <p:cNvSpPr/>
              <p:nvPr/>
            </p:nvSpPr>
            <p:spPr>
              <a:xfrm rot="-2232679">
                <a:off x="2743977" y="2085296"/>
                <a:ext cx="192588" cy="162964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7707" extrusionOk="0">
                    <a:moveTo>
                      <a:pt x="7340" y="1"/>
                    </a:moveTo>
                    <a:cubicBezTo>
                      <a:pt x="7340" y="1"/>
                      <a:pt x="3137" y="468"/>
                      <a:pt x="1" y="2102"/>
                    </a:cubicBezTo>
                    <a:cubicBezTo>
                      <a:pt x="34" y="2136"/>
                      <a:pt x="34" y="5605"/>
                      <a:pt x="1369" y="7706"/>
                    </a:cubicBezTo>
                    <a:lnTo>
                      <a:pt x="9107" y="5805"/>
                    </a:lnTo>
                    <a:cubicBezTo>
                      <a:pt x="9107" y="5805"/>
                      <a:pt x="8407" y="1468"/>
                      <a:pt x="7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2347;p57">
                <a:extLst>
                  <a:ext uri="{FF2B5EF4-FFF2-40B4-BE49-F238E27FC236}">
                    <a16:creationId xmlns:a16="http://schemas.microsoft.com/office/drawing/2014/main" id="{2AA918F4-C166-4D6A-1094-CA3D0C8F26FC}"/>
                  </a:ext>
                </a:extLst>
              </p:cNvPr>
              <p:cNvSpPr/>
              <p:nvPr/>
            </p:nvSpPr>
            <p:spPr>
              <a:xfrm rot="-2232679">
                <a:off x="2673957" y="1928525"/>
                <a:ext cx="305417" cy="200390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9477" extrusionOk="0">
                    <a:moveTo>
                      <a:pt x="7135" y="0"/>
                    </a:moveTo>
                    <a:cubicBezTo>
                      <a:pt x="3619" y="0"/>
                      <a:pt x="0" y="2172"/>
                      <a:pt x="0" y="2172"/>
                    </a:cubicBezTo>
                    <a:lnTo>
                      <a:pt x="2202" y="9477"/>
                    </a:lnTo>
                    <a:lnTo>
                      <a:pt x="5070" y="8976"/>
                    </a:lnTo>
                    <a:lnTo>
                      <a:pt x="3803" y="3339"/>
                    </a:lnTo>
                    <a:cubicBezTo>
                      <a:pt x="3803" y="3339"/>
                      <a:pt x="4460" y="3028"/>
                      <a:pt x="6048" y="3028"/>
                    </a:cubicBezTo>
                    <a:cubicBezTo>
                      <a:pt x="6666" y="3028"/>
                      <a:pt x="7424" y="3075"/>
                      <a:pt x="8339" y="3206"/>
                    </a:cubicBezTo>
                    <a:cubicBezTo>
                      <a:pt x="8935" y="3273"/>
                      <a:pt x="9532" y="3307"/>
                      <a:pt x="10125" y="3307"/>
                    </a:cubicBezTo>
                    <a:cubicBezTo>
                      <a:pt x="11591" y="3307"/>
                      <a:pt x="13043" y="3099"/>
                      <a:pt x="14444" y="2672"/>
                    </a:cubicBezTo>
                    <a:lnTo>
                      <a:pt x="13677" y="3"/>
                    </a:lnTo>
                    <a:cubicBezTo>
                      <a:pt x="13677" y="3"/>
                      <a:pt x="12708" y="206"/>
                      <a:pt x="10911" y="206"/>
                    </a:cubicBezTo>
                    <a:cubicBezTo>
                      <a:pt x="10081" y="206"/>
                      <a:pt x="9075" y="163"/>
                      <a:pt x="7906" y="37"/>
                    </a:cubicBezTo>
                    <a:cubicBezTo>
                      <a:pt x="7651" y="12"/>
                      <a:pt x="7393" y="0"/>
                      <a:pt x="7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2348;p57">
                <a:extLst>
                  <a:ext uri="{FF2B5EF4-FFF2-40B4-BE49-F238E27FC236}">
                    <a16:creationId xmlns:a16="http://schemas.microsoft.com/office/drawing/2014/main" id="{AA1E7500-EB8A-4E33-2346-B7AB8D46FED1}"/>
                  </a:ext>
                </a:extLst>
              </p:cNvPr>
              <p:cNvSpPr/>
              <p:nvPr/>
            </p:nvSpPr>
            <p:spPr>
              <a:xfrm rot="-2232679">
                <a:off x="2949426" y="2256261"/>
                <a:ext cx="569918" cy="377373"/>
              </a:xfrm>
              <a:custGeom>
                <a:avLst/>
                <a:gdLst/>
                <a:ahLst/>
                <a:cxnLst/>
                <a:rect l="l" t="t" r="r" b="b"/>
                <a:pathLst>
                  <a:path w="26953" h="17847" extrusionOk="0">
                    <a:moveTo>
                      <a:pt x="22583" y="0"/>
                    </a:moveTo>
                    <a:cubicBezTo>
                      <a:pt x="12209" y="5938"/>
                      <a:pt x="0" y="6538"/>
                      <a:pt x="0" y="6538"/>
                    </a:cubicBezTo>
                    <a:cubicBezTo>
                      <a:pt x="400" y="10608"/>
                      <a:pt x="2802" y="17846"/>
                      <a:pt x="2802" y="17846"/>
                    </a:cubicBezTo>
                    <a:cubicBezTo>
                      <a:pt x="15244" y="17780"/>
                      <a:pt x="26953" y="11809"/>
                      <a:pt x="26953" y="11809"/>
                    </a:cubicBezTo>
                    <a:cubicBezTo>
                      <a:pt x="25985" y="7706"/>
                      <a:pt x="24518" y="3736"/>
                      <a:pt x="22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2349;p57">
                <a:extLst>
                  <a:ext uri="{FF2B5EF4-FFF2-40B4-BE49-F238E27FC236}">
                    <a16:creationId xmlns:a16="http://schemas.microsoft.com/office/drawing/2014/main" id="{A1229211-05DB-70DD-EA70-76A081BBF041}"/>
                  </a:ext>
                </a:extLst>
              </p:cNvPr>
              <p:cNvSpPr/>
              <p:nvPr/>
            </p:nvSpPr>
            <p:spPr>
              <a:xfrm rot="-2232679">
                <a:off x="3210717" y="2530932"/>
                <a:ext cx="507858" cy="187280"/>
              </a:xfrm>
              <a:custGeom>
                <a:avLst/>
                <a:gdLst/>
                <a:ahLst/>
                <a:cxnLst/>
                <a:rect l="l" t="t" r="r" b="b"/>
                <a:pathLst>
                  <a:path w="24018" h="8857" extrusionOk="0">
                    <a:moveTo>
                      <a:pt x="23351" y="0"/>
                    </a:moveTo>
                    <a:cubicBezTo>
                      <a:pt x="15112" y="6338"/>
                      <a:pt x="1" y="6739"/>
                      <a:pt x="1" y="6739"/>
                    </a:cubicBezTo>
                    <a:lnTo>
                      <a:pt x="501" y="8506"/>
                    </a:lnTo>
                    <a:cubicBezTo>
                      <a:pt x="2084" y="8749"/>
                      <a:pt x="3619" y="8857"/>
                      <a:pt x="5096" y="8857"/>
                    </a:cubicBezTo>
                    <a:cubicBezTo>
                      <a:pt x="16197" y="8857"/>
                      <a:pt x="24018" y="2802"/>
                      <a:pt x="24018" y="2802"/>
                    </a:cubicBezTo>
                    <a:lnTo>
                      <a:pt x="233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2306;p57">
              <a:extLst>
                <a:ext uri="{FF2B5EF4-FFF2-40B4-BE49-F238E27FC236}">
                  <a16:creationId xmlns:a16="http://schemas.microsoft.com/office/drawing/2014/main" id="{EEDC48D9-D506-5916-D66A-C5A3069693A0}"/>
                </a:ext>
              </a:extLst>
            </p:cNvPr>
            <p:cNvSpPr/>
            <p:nvPr/>
          </p:nvSpPr>
          <p:spPr>
            <a:xfrm>
              <a:off x="1416625" y="2328042"/>
              <a:ext cx="67800" cy="6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2350;p57">
            <a:extLst>
              <a:ext uri="{FF2B5EF4-FFF2-40B4-BE49-F238E27FC236}">
                <a16:creationId xmlns:a16="http://schemas.microsoft.com/office/drawing/2014/main" id="{BBD0F9FE-86A1-10BB-9A28-73751C700270}"/>
              </a:ext>
            </a:extLst>
          </p:cNvPr>
          <p:cNvGrpSpPr/>
          <p:nvPr/>
        </p:nvGrpSpPr>
        <p:grpSpPr>
          <a:xfrm>
            <a:off x="1931602" y="2527037"/>
            <a:ext cx="930089" cy="989260"/>
            <a:chOff x="2258724" y="1705521"/>
            <a:chExt cx="991144" cy="1054199"/>
          </a:xfrm>
        </p:grpSpPr>
        <p:grpSp>
          <p:nvGrpSpPr>
            <p:cNvPr id="1810" name="Google Shape;2351;p57">
              <a:extLst>
                <a:ext uri="{FF2B5EF4-FFF2-40B4-BE49-F238E27FC236}">
                  <a16:creationId xmlns:a16="http://schemas.microsoft.com/office/drawing/2014/main" id="{1321DE77-542D-E8B7-7B2F-18BEB0A9547C}"/>
                </a:ext>
              </a:extLst>
            </p:cNvPr>
            <p:cNvGrpSpPr/>
            <p:nvPr/>
          </p:nvGrpSpPr>
          <p:grpSpPr>
            <a:xfrm>
              <a:off x="2258724" y="1705521"/>
              <a:ext cx="991144" cy="1054199"/>
              <a:chOff x="983399" y="1583646"/>
              <a:chExt cx="991144" cy="1054199"/>
            </a:xfrm>
          </p:grpSpPr>
          <p:sp>
            <p:nvSpPr>
              <p:cNvPr id="1812" name="Google Shape;2352;p57">
                <a:extLst>
                  <a:ext uri="{FF2B5EF4-FFF2-40B4-BE49-F238E27FC236}">
                    <a16:creationId xmlns:a16="http://schemas.microsoft.com/office/drawing/2014/main" id="{3699F079-B457-1E67-EDB7-39B16A66211C}"/>
                  </a:ext>
                </a:extLst>
              </p:cNvPr>
              <p:cNvSpPr/>
              <p:nvPr/>
            </p:nvSpPr>
            <p:spPr>
              <a:xfrm rot="-2362410">
                <a:off x="1229343" y="1633734"/>
                <a:ext cx="499255" cy="954022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43983" extrusionOk="0">
                    <a:moveTo>
                      <a:pt x="3518" y="1"/>
                    </a:moveTo>
                    <a:cubicBezTo>
                      <a:pt x="3469" y="1"/>
                      <a:pt x="3419" y="3"/>
                      <a:pt x="3369" y="8"/>
                    </a:cubicBezTo>
                    <a:lnTo>
                      <a:pt x="1568" y="242"/>
                    </a:lnTo>
                    <a:cubicBezTo>
                      <a:pt x="601" y="342"/>
                      <a:pt x="0" y="1376"/>
                      <a:pt x="367" y="2277"/>
                    </a:cubicBezTo>
                    <a:lnTo>
                      <a:pt x="15578" y="42472"/>
                    </a:lnTo>
                    <a:cubicBezTo>
                      <a:pt x="15645" y="42672"/>
                      <a:pt x="15778" y="42839"/>
                      <a:pt x="15945" y="43006"/>
                    </a:cubicBezTo>
                    <a:cubicBezTo>
                      <a:pt x="16671" y="43649"/>
                      <a:pt x="17603" y="43982"/>
                      <a:pt x="18541" y="43982"/>
                    </a:cubicBezTo>
                    <a:cubicBezTo>
                      <a:pt x="19112" y="43982"/>
                      <a:pt x="19685" y="43859"/>
                      <a:pt x="20215" y="43606"/>
                    </a:cubicBezTo>
                    <a:cubicBezTo>
                      <a:pt x="23017" y="42405"/>
                      <a:pt x="21983" y="40771"/>
                      <a:pt x="21983" y="40771"/>
                    </a:cubicBezTo>
                    <a:lnTo>
                      <a:pt x="9574" y="16720"/>
                    </a:lnTo>
                    <a:cubicBezTo>
                      <a:pt x="9374" y="16320"/>
                      <a:pt x="9374" y="15853"/>
                      <a:pt x="9574" y="15453"/>
                    </a:cubicBezTo>
                    <a:cubicBezTo>
                      <a:pt x="10208" y="14219"/>
                      <a:pt x="10241" y="12751"/>
                      <a:pt x="9674" y="11483"/>
                    </a:cubicBezTo>
                    <a:lnTo>
                      <a:pt x="4904" y="909"/>
                    </a:lnTo>
                    <a:cubicBezTo>
                      <a:pt x="4658" y="356"/>
                      <a:pt x="4100" y="1"/>
                      <a:pt x="3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2353;p57">
                <a:extLst>
                  <a:ext uri="{FF2B5EF4-FFF2-40B4-BE49-F238E27FC236}">
                    <a16:creationId xmlns:a16="http://schemas.microsoft.com/office/drawing/2014/main" id="{174D5182-3FBB-C044-0451-EDA00F0267E9}"/>
                  </a:ext>
                </a:extLst>
              </p:cNvPr>
              <p:cNvSpPr/>
              <p:nvPr/>
            </p:nvSpPr>
            <p:spPr>
              <a:xfrm rot="-2362410">
                <a:off x="1107609" y="1754779"/>
                <a:ext cx="202613" cy="26588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2258" extrusionOk="0">
                    <a:moveTo>
                      <a:pt x="4353" y="1"/>
                    </a:moveTo>
                    <a:cubicBezTo>
                      <a:pt x="4312" y="1"/>
                      <a:pt x="4270" y="9"/>
                      <a:pt x="4237" y="26"/>
                    </a:cubicBezTo>
                    <a:cubicBezTo>
                      <a:pt x="3269" y="393"/>
                      <a:pt x="2302" y="660"/>
                      <a:pt x="1268" y="893"/>
                    </a:cubicBezTo>
                    <a:cubicBezTo>
                      <a:pt x="1201" y="893"/>
                      <a:pt x="1135" y="926"/>
                      <a:pt x="1068" y="993"/>
                    </a:cubicBezTo>
                    <a:cubicBezTo>
                      <a:pt x="768" y="1293"/>
                      <a:pt x="0" y="2461"/>
                      <a:pt x="1768" y="5863"/>
                    </a:cubicBezTo>
                    <a:cubicBezTo>
                      <a:pt x="3763" y="9631"/>
                      <a:pt x="3744" y="12257"/>
                      <a:pt x="5734" y="12257"/>
                    </a:cubicBezTo>
                    <a:cubicBezTo>
                      <a:pt x="5841" y="12257"/>
                      <a:pt x="5953" y="12250"/>
                      <a:pt x="6071" y="12235"/>
                    </a:cubicBezTo>
                    <a:cubicBezTo>
                      <a:pt x="6138" y="12235"/>
                      <a:pt x="6205" y="12201"/>
                      <a:pt x="6272" y="12134"/>
                    </a:cubicBezTo>
                    <a:lnTo>
                      <a:pt x="9107" y="9933"/>
                    </a:lnTo>
                    <a:cubicBezTo>
                      <a:pt x="9340" y="9733"/>
                      <a:pt x="9307" y="9366"/>
                      <a:pt x="9040" y="9232"/>
                    </a:cubicBezTo>
                    <a:lnTo>
                      <a:pt x="8340" y="8865"/>
                    </a:lnTo>
                    <a:cubicBezTo>
                      <a:pt x="8140" y="8765"/>
                      <a:pt x="8073" y="8565"/>
                      <a:pt x="8106" y="8365"/>
                    </a:cubicBezTo>
                    <a:lnTo>
                      <a:pt x="8473" y="6964"/>
                    </a:lnTo>
                    <a:cubicBezTo>
                      <a:pt x="8540" y="6797"/>
                      <a:pt x="8473" y="6597"/>
                      <a:pt x="8306" y="6530"/>
                    </a:cubicBezTo>
                    <a:lnTo>
                      <a:pt x="7606" y="6063"/>
                    </a:lnTo>
                    <a:cubicBezTo>
                      <a:pt x="7472" y="5963"/>
                      <a:pt x="7372" y="5763"/>
                      <a:pt x="7439" y="5596"/>
                    </a:cubicBezTo>
                    <a:lnTo>
                      <a:pt x="7673" y="4696"/>
                    </a:lnTo>
                    <a:cubicBezTo>
                      <a:pt x="7706" y="4496"/>
                      <a:pt x="7606" y="4295"/>
                      <a:pt x="7406" y="4229"/>
                    </a:cubicBezTo>
                    <a:lnTo>
                      <a:pt x="6405" y="3762"/>
                    </a:lnTo>
                    <a:cubicBezTo>
                      <a:pt x="6171" y="3662"/>
                      <a:pt x="6071" y="3328"/>
                      <a:pt x="6272" y="3128"/>
                    </a:cubicBezTo>
                    <a:lnTo>
                      <a:pt x="6605" y="2661"/>
                    </a:lnTo>
                    <a:cubicBezTo>
                      <a:pt x="6772" y="2427"/>
                      <a:pt x="6672" y="2094"/>
                      <a:pt x="6372" y="2027"/>
                    </a:cubicBezTo>
                    <a:lnTo>
                      <a:pt x="5905" y="1860"/>
                    </a:lnTo>
                    <a:cubicBezTo>
                      <a:pt x="5671" y="1794"/>
                      <a:pt x="5538" y="1560"/>
                      <a:pt x="5604" y="1327"/>
                    </a:cubicBezTo>
                    <a:lnTo>
                      <a:pt x="5771" y="760"/>
                    </a:lnTo>
                    <a:cubicBezTo>
                      <a:pt x="5838" y="526"/>
                      <a:pt x="5671" y="293"/>
                      <a:pt x="5438" y="259"/>
                    </a:cubicBezTo>
                    <a:lnTo>
                      <a:pt x="4470" y="26"/>
                    </a:lnTo>
                    <a:cubicBezTo>
                      <a:pt x="4437" y="9"/>
                      <a:pt x="4395" y="1"/>
                      <a:pt x="43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1" name="Google Shape;2354;p57">
              <a:extLst>
                <a:ext uri="{FF2B5EF4-FFF2-40B4-BE49-F238E27FC236}">
                  <a16:creationId xmlns:a16="http://schemas.microsoft.com/office/drawing/2014/main" id="{5E60F54E-084F-84AE-4F7B-FF9ADF1607FF}"/>
                </a:ext>
              </a:extLst>
            </p:cNvPr>
            <p:cNvSpPr/>
            <p:nvPr/>
          </p:nvSpPr>
          <p:spPr>
            <a:xfrm>
              <a:off x="2843075" y="2304992"/>
              <a:ext cx="67800" cy="6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14" name="Google Shape;2355;p57">
            <a:extLst>
              <a:ext uri="{FF2B5EF4-FFF2-40B4-BE49-F238E27FC236}">
                <a16:creationId xmlns:a16="http://schemas.microsoft.com/office/drawing/2014/main" id="{D6539AA0-A86D-3354-CC34-C126F7A4EA0C}"/>
              </a:ext>
            </a:extLst>
          </p:cNvPr>
          <p:cNvCxnSpPr>
            <a:cxnSpLocks/>
            <a:stCxn id="1811" idx="3"/>
          </p:cNvCxnSpPr>
          <p:nvPr/>
        </p:nvCxnSpPr>
        <p:spPr>
          <a:xfrm rot="16200000" flipH="1">
            <a:off x="2408294" y="3224866"/>
            <a:ext cx="596101" cy="43414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15" name="Google Shape;2356;p57">
            <a:extLst>
              <a:ext uri="{FF2B5EF4-FFF2-40B4-BE49-F238E27FC236}">
                <a16:creationId xmlns:a16="http://schemas.microsoft.com/office/drawing/2014/main" id="{E1B5C598-A474-3DD5-9763-6BC897313096}"/>
              </a:ext>
            </a:extLst>
          </p:cNvPr>
          <p:cNvGrpSpPr/>
          <p:nvPr/>
        </p:nvGrpSpPr>
        <p:grpSpPr>
          <a:xfrm>
            <a:off x="4238324" y="2217816"/>
            <a:ext cx="893060" cy="989235"/>
            <a:chOff x="3670725" y="1672100"/>
            <a:chExt cx="951684" cy="1054172"/>
          </a:xfrm>
        </p:grpSpPr>
        <p:grpSp>
          <p:nvGrpSpPr>
            <p:cNvPr id="1816" name="Google Shape;2357;p57">
              <a:extLst>
                <a:ext uri="{FF2B5EF4-FFF2-40B4-BE49-F238E27FC236}">
                  <a16:creationId xmlns:a16="http://schemas.microsoft.com/office/drawing/2014/main" id="{B416D35D-2465-F2F1-864B-E36F9D524C63}"/>
                </a:ext>
              </a:extLst>
            </p:cNvPr>
            <p:cNvGrpSpPr/>
            <p:nvPr/>
          </p:nvGrpSpPr>
          <p:grpSpPr>
            <a:xfrm>
              <a:off x="3670725" y="1672100"/>
              <a:ext cx="951684" cy="1054172"/>
              <a:chOff x="3670725" y="1672100"/>
              <a:chExt cx="951684" cy="1054172"/>
            </a:xfrm>
          </p:grpSpPr>
          <p:sp>
            <p:nvSpPr>
              <p:cNvPr id="1818" name="Google Shape;2358;p57">
                <a:extLst>
                  <a:ext uri="{FF2B5EF4-FFF2-40B4-BE49-F238E27FC236}">
                    <a16:creationId xmlns:a16="http://schemas.microsoft.com/office/drawing/2014/main" id="{D7153986-A850-2B76-5327-CDE486181A97}"/>
                  </a:ext>
                </a:extLst>
              </p:cNvPr>
              <p:cNvSpPr/>
              <p:nvPr/>
            </p:nvSpPr>
            <p:spPr>
              <a:xfrm>
                <a:off x="3994964" y="1737426"/>
                <a:ext cx="590887" cy="579030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32231" extrusionOk="0">
                    <a:moveTo>
                      <a:pt x="10007" y="1"/>
                    </a:moveTo>
                    <a:cubicBezTo>
                      <a:pt x="8139" y="801"/>
                      <a:pt x="6171" y="1602"/>
                      <a:pt x="4303" y="2402"/>
                    </a:cubicBezTo>
                    <a:cubicBezTo>
                      <a:pt x="2769" y="9808"/>
                      <a:pt x="1568" y="16913"/>
                      <a:pt x="100" y="24318"/>
                    </a:cubicBezTo>
                    <a:cubicBezTo>
                      <a:pt x="0" y="24785"/>
                      <a:pt x="434" y="25319"/>
                      <a:pt x="1101" y="25486"/>
                    </a:cubicBezTo>
                    <a:lnTo>
                      <a:pt x="3436" y="26086"/>
                    </a:lnTo>
                    <a:cubicBezTo>
                      <a:pt x="3573" y="26122"/>
                      <a:pt x="3710" y="26139"/>
                      <a:pt x="3841" y="26139"/>
                    </a:cubicBezTo>
                    <a:cubicBezTo>
                      <a:pt x="4319" y="26139"/>
                      <a:pt x="4725" y="25911"/>
                      <a:pt x="4803" y="25519"/>
                    </a:cubicBezTo>
                    <a:cubicBezTo>
                      <a:pt x="6305" y="18547"/>
                      <a:pt x="7672" y="11342"/>
                      <a:pt x="9107" y="4304"/>
                    </a:cubicBezTo>
                    <a:cubicBezTo>
                      <a:pt x="19180" y="6272"/>
                      <a:pt x="25151" y="8740"/>
                      <a:pt x="27920" y="10141"/>
                    </a:cubicBezTo>
                    <a:cubicBezTo>
                      <a:pt x="25085" y="16713"/>
                      <a:pt x="22082" y="23384"/>
                      <a:pt x="19280" y="29955"/>
                    </a:cubicBezTo>
                    <a:cubicBezTo>
                      <a:pt x="19080" y="30456"/>
                      <a:pt x="19481" y="31123"/>
                      <a:pt x="20214" y="31390"/>
                    </a:cubicBezTo>
                    <a:lnTo>
                      <a:pt x="22082" y="32090"/>
                    </a:lnTo>
                    <a:cubicBezTo>
                      <a:pt x="22325" y="32185"/>
                      <a:pt x="22568" y="32230"/>
                      <a:pt x="22795" y="32230"/>
                    </a:cubicBezTo>
                    <a:cubicBezTo>
                      <a:pt x="23282" y="32230"/>
                      <a:pt x="23691" y="32021"/>
                      <a:pt x="23850" y="31657"/>
                    </a:cubicBezTo>
                    <a:cubicBezTo>
                      <a:pt x="26853" y="24785"/>
                      <a:pt x="29921" y="18314"/>
                      <a:pt x="32890" y="11409"/>
                    </a:cubicBezTo>
                    <a:cubicBezTo>
                      <a:pt x="31823" y="9708"/>
                      <a:pt x="30655" y="7906"/>
                      <a:pt x="29588" y="6172"/>
                    </a:cubicBezTo>
                    <a:cubicBezTo>
                      <a:pt x="21015" y="1935"/>
                      <a:pt x="10007" y="1"/>
                      <a:pt x="100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2359;p57">
                <a:extLst>
                  <a:ext uri="{FF2B5EF4-FFF2-40B4-BE49-F238E27FC236}">
                    <a16:creationId xmlns:a16="http://schemas.microsoft.com/office/drawing/2014/main" id="{12DD3448-B749-EEC3-367C-31D371D39240}"/>
                  </a:ext>
                </a:extLst>
              </p:cNvPr>
              <p:cNvSpPr/>
              <p:nvPr/>
            </p:nvSpPr>
            <p:spPr>
              <a:xfrm>
                <a:off x="4222095" y="2119792"/>
                <a:ext cx="400314" cy="606480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33759" extrusionOk="0">
                    <a:moveTo>
                      <a:pt x="17279" y="1"/>
                    </a:moveTo>
                    <a:lnTo>
                      <a:pt x="0" y="33224"/>
                    </a:lnTo>
                    <a:lnTo>
                      <a:pt x="5137" y="33758"/>
                    </a:lnTo>
                    <a:lnTo>
                      <a:pt x="22283" y="4804"/>
                    </a:lnTo>
                    <a:lnTo>
                      <a:pt x="172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2360;p57">
                <a:extLst>
                  <a:ext uri="{FF2B5EF4-FFF2-40B4-BE49-F238E27FC236}">
                    <a16:creationId xmlns:a16="http://schemas.microsoft.com/office/drawing/2014/main" id="{764E4F9D-26D4-2E28-1710-4F0B9ADE16A0}"/>
                  </a:ext>
                </a:extLst>
              </p:cNvPr>
              <p:cNvSpPr/>
              <p:nvPr/>
            </p:nvSpPr>
            <p:spPr>
              <a:xfrm>
                <a:off x="3670725" y="1920219"/>
                <a:ext cx="861763" cy="797484"/>
              </a:xfrm>
              <a:custGeom>
                <a:avLst/>
                <a:gdLst/>
                <a:ahLst/>
                <a:cxnLst/>
                <a:rect l="l" t="t" r="r" b="b"/>
                <a:pathLst>
                  <a:path w="47969" h="44391" extrusionOk="0">
                    <a:moveTo>
                      <a:pt x="5371" y="1"/>
                    </a:moveTo>
                    <a:lnTo>
                      <a:pt x="234" y="32324"/>
                    </a:lnTo>
                    <a:cubicBezTo>
                      <a:pt x="1" y="33691"/>
                      <a:pt x="801" y="34992"/>
                      <a:pt x="2136" y="35393"/>
                    </a:cubicBezTo>
                    <a:cubicBezTo>
                      <a:pt x="11576" y="38361"/>
                      <a:pt x="21083" y="41364"/>
                      <a:pt x="30523" y="44332"/>
                    </a:cubicBezTo>
                    <a:cubicBezTo>
                      <a:pt x="30660" y="44372"/>
                      <a:pt x="30798" y="44390"/>
                      <a:pt x="30935" y="44390"/>
                    </a:cubicBezTo>
                    <a:cubicBezTo>
                      <a:pt x="31494" y="44390"/>
                      <a:pt x="32016" y="44075"/>
                      <a:pt x="32257" y="43565"/>
                    </a:cubicBezTo>
                    <a:cubicBezTo>
                      <a:pt x="37461" y="32724"/>
                      <a:pt x="42765" y="21983"/>
                      <a:pt x="47968" y="11142"/>
                    </a:cubicBezTo>
                    <a:cubicBezTo>
                      <a:pt x="34325" y="6705"/>
                      <a:pt x="19381" y="3003"/>
                      <a:pt x="5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2361;p57">
                <a:extLst>
                  <a:ext uri="{FF2B5EF4-FFF2-40B4-BE49-F238E27FC236}">
                    <a16:creationId xmlns:a16="http://schemas.microsoft.com/office/drawing/2014/main" id="{0DD877AF-E529-03E3-2B60-9C698A739F43}"/>
                  </a:ext>
                </a:extLst>
              </p:cNvPr>
              <p:cNvSpPr/>
              <p:nvPr/>
            </p:nvSpPr>
            <p:spPr>
              <a:xfrm>
                <a:off x="3981777" y="1672100"/>
                <a:ext cx="468042" cy="225946"/>
              </a:xfrm>
              <a:custGeom>
                <a:avLst/>
                <a:gdLst/>
                <a:ahLst/>
                <a:cxnLst/>
                <a:rect l="l" t="t" r="r" b="b"/>
                <a:pathLst>
                  <a:path w="26053" h="12577" extrusionOk="0">
                    <a:moveTo>
                      <a:pt x="3770" y="1"/>
                    </a:moveTo>
                    <a:lnTo>
                      <a:pt x="0" y="4270"/>
                    </a:lnTo>
                    <a:cubicBezTo>
                      <a:pt x="18747" y="7573"/>
                      <a:pt x="26052" y="12576"/>
                      <a:pt x="26052" y="12576"/>
                    </a:cubicBezTo>
                    <a:lnTo>
                      <a:pt x="25752" y="6939"/>
                    </a:lnTo>
                    <a:cubicBezTo>
                      <a:pt x="16112" y="2169"/>
                      <a:pt x="3770" y="1"/>
                      <a:pt x="37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2362;p57">
                <a:extLst>
                  <a:ext uri="{FF2B5EF4-FFF2-40B4-BE49-F238E27FC236}">
                    <a16:creationId xmlns:a16="http://schemas.microsoft.com/office/drawing/2014/main" id="{096211D4-1EFE-3CF1-419A-9DAA35ED7D13}"/>
                  </a:ext>
                </a:extLst>
              </p:cNvPr>
              <p:cNvSpPr/>
              <p:nvPr/>
            </p:nvSpPr>
            <p:spPr>
              <a:xfrm>
                <a:off x="3847532" y="1672100"/>
                <a:ext cx="201963" cy="52610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29285" extrusionOk="0">
                    <a:moveTo>
                      <a:pt x="11242" y="1"/>
                    </a:moveTo>
                    <a:cubicBezTo>
                      <a:pt x="9140" y="868"/>
                      <a:pt x="6938" y="1769"/>
                      <a:pt x="4870" y="2669"/>
                    </a:cubicBezTo>
                    <a:cubicBezTo>
                      <a:pt x="3136" y="10975"/>
                      <a:pt x="1801" y="18948"/>
                      <a:pt x="100" y="27220"/>
                    </a:cubicBezTo>
                    <a:cubicBezTo>
                      <a:pt x="0" y="27787"/>
                      <a:pt x="501" y="28354"/>
                      <a:pt x="1268" y="28555"/>
                    </a:cubicBezTo>
                    <a:lnTo>
                      <a:pt x="3870" y="29222"/>
                    </a:lnTo>
                    <a:cubicBezTo>
                      <a:pt x="4025" y="29264"/>
                      <a:pt x="4178" y="29284"/>
                      <a:pt x="4323" y="29284"/>
                    </a:cubicBezTo>
                    <a:cubicBezTo>
                      <a:pt x="4862" y="29284"/>
                      <a:pt x="5299" y="29008"/>
                      <a:pt x="5404" y="28588"/>
                    </a:cubicBezTo>
                    <a:cubicBezTo>
                      <a:pt x="7439" y="19181"/>
                      <a:pt x="9207" y="9374"/>
                      <a:pt x="1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2363;p57">
                <a:extLst>
                  <a:ext uri="{FF2B5EF4-FFF2-40B4-BE49-F238E27FC236}">
                    <a16:creationId xmlns:a16="http://schemas.microsoft.com/office/drawing/2014/main" id="{AC2DA30D-42E6-D1CD-F13E-B442F4D19044}"/>
                  </a:ext>
                </a:extLst>
              </p:cNvPr>
              <p:cNvSpPr/>
              <p:nvPr/>
            </p:nvSpPr>
            <p:spPr>
              <a:xfrm>
                <a:off x="4232282" y="1796159"/>
                <a:ext cx="278673" cy="524937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29220" extrusionOk="0">
                    <a:moveTo>
                      <a:pt x="11842" y="1"/>
                    </a:moveTo>
                    <a:cubicBezTo>
                      <a:pt x="8140" y="8840"/>
                      <a:pt x="4003" y="17813"/>
                      <a:pt x="267" y="26653"/>
                    </a:cubicBezTo>
                    <a:cubicBezTo>
                      <a:pt x="0" y="27254"/>
                      <a:pt x="467" y="27954"/>
                      <a:pt x="1301" y="28288"/>
                    </a:cubicBezTo>
                    <a:lnTo>
                      <a:pt x="3403" y="29088"/>
                    </a:lnTo>
                    <a:cubicBezTo>
                      <a:pt x="3651" y="29178"/>
                      <a:pt x="3903" y="29220"/>
                      <a:pt x="4140" y="29220"/>
                    </a:cubicBezTo>
                    <a:cubicBezTo>
                      <a:pt x="4700" y="29220"/>
                      <a:pt x="5184" y="28986"/>
                      <a:pt x="5371" y="28588"/>
                    </a:cubicBezTo>
                    <a:cubicBezTo>
                      <a:pt x="8740" y="20882"/>
                      <a:pt x="12176" y="13610"/>
                      <a:pt x="15512" y="5872"/>
                    </a:cubicBezTo>
                    <a:cubicBezTo>
                      <a:pt x="14344" y="3937"/>
                      <a:pt x="13043" y="1935"/>
                      <a:pt x="11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7" name="Google Shape;2364;p57">
              <a:extLst>
                <a:ext uri="{FF2B5EF4-FFF2-40B4-BE49-F238E27FC236}">
                  <a16:creationId xmlns:a16="http://schemas.microsoft.com/office/drawing/2014/main" id="{47E8DF7B-C539-31D2-F7D9-3CFC7D705810}"/>
                </a:ext>
              </a:extLst>
            </p:cNvPr>
            <p:cNvSpPr/>
            <p:nvPr/>
          </p:nvSpPr>
          <p:spPr>
            <a:xfrm>
              <a:off x="3689675" y="2485767"/>
              <a:ext cx="67800" cy="67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24" name="Google Shape;2365;p57">
            <a:extLst>
              <a:ext uri="{FF2B5EF4-FFF2-40B4-BE49-F238E27FC236}">
                <a16:creationId xmlns:a16="http://schemas.microsoft.com/office/drawing/2014/main" id="{B42A48AE-DE88-06AE-C51E-80F3291F7981}"/>
              </a:ext>
            </a:extLst>
          </p:cNvPr>
          <p:cNvCxnSpPr>
            <a:cxnSpLocks/>
            <a:stCxn id="1817" idx="4"/>
            <a:endCxn id="38" idx="0"/>
          </p:cNvCxnSpPr>
          <p:nvPr/>
        </p:nvCxnSpPr>
        <p:spPr>
          <a:xfrm rot="16200000" flipH="1">
            <a:off x="4274788" y="3058116"/>
            <a:ext cx="674211" cy="64794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25" name="Google Shape;2366;p57">
            <a:extLst>
              <a:ext uri="{FF2B5EF4-FFF2-40B4-BE49-F238E27FC236}">
                <a16:creationId xmlns:a16="http://schemas.microsoft.com/office/drawing/2014/main" id="{37187AE2-0BB3-2CD4-A7B2-5EAB1D26655B}"/>
              </a:ext>
            </a:extLst>
          </p:cNvPr>
          <p:cNvGrpSpPr/>
          <p:nvPr/>
        </p:nvGrpSpPr>
        <p:grpSpPr>
          <a:xfrm>
            <a:off x="5798903" y="2249470"/>
            <a:ext cx="1162562" cy="1145636"/>
            <a:chOff x="4878225" y="1602100"/>
            <a:chExt cx="1238877" cy="1220840"/>
          </a:xfrm>
        </p:grpSpPr>
        <p:grpSp>
          <p:nvGrpSpPr>
            <p:cNvPr id="1826" name="Google Shape;2367;p57">
              <a:extLst>
                <a:ext uri="{FF2B5EF4-FFF2-40B4-BE49-F238E27FC236}">
                  <a16:creationId xmlns:a16="http://schemas.microsoft.com/office/drawing/2014/main" id="{362E0F9F-2307-18E4-3FA7-8C6300985571}"/>
                </a:ext>
              </a:extLst>
            </p:cNvPr>
            <p:cNvGrpSpPr/>
            <p:nvPr/>
          </p:nvGrpSpPr>
          <p:grpSpPr>
            <a:xfrm>
              <a:off x="4878225" y="1602100"/>
              <a:ext cx="1238877" cy="1220840"/>
              <a:chOff x="4878225" y="1602100"/>
              <a:chExt cx="1238877" cy="1220840"/>
            </a:xfrm>
          </p:grpSpPr>
          <p:sp>
            <p:nvSpPr>
              <p:cNvPr id="1828" name="Google Shape;2368;p57">
                <a:extLst>
                  <a:ext uri="{FF2B5EF4-FFF2-40B4-BE49-F238E27FC236}">
                    <a16:creationId xmlns:a16="http://schemas.microsoft.com/office/drawing/2014/main" id="{6954B984-7DBF-F26A-3DC8-CBA0D3312205}"/>
                  </a:ext>
                </a:extLst>
              </p:cNvPr>
              <p:cNvSpPr/>
              <p:nvPr/>
            </p:nvSpPr>
            <p:spPr>
              <a:xfrm rot="2204280">
                <a:off x="5203832" y="2328397"/>
                <a:ext cx="521504" cy="148601"/>
              </a:xfrm>
              <a:custGeom>
                <a:avLst/>
                <a:gdLst/>
                <a:ahLst/>
                <a:cxnLst/>
                <a:rect l="l" t="t" r="r" b="b"/>
                <a:pathLst>
                  <a:path w="24252" h="6911" extrusionOk="0">
                    <a:moveTo>
                      <a:pt x="20859" y="0"/>
                    </a:moveTo>
                    <a:cubicBezTo>
                      <a:pt x="17176" y="0"/>
                      <a:pt x="13503" y="684"/>
                      <a:pt x="9908" y="1367"/>
                    </a:cubicBezTo>
                    <a:cubicBezTo>
                      <a:pt x="8107" y="1667"/>
                      <a:pt x="6372" y="2067"/>
                      <a:pt x="4638" y="2568"/>
                    </a:cubicBezTo>
                    <a:cubicBezTo>
                      <a:pt x="3770" y="2834"/>
                      <a:pt x="2903" y="3168"/>
                      <a:pt x="2102" y="3568"/>
                    </a:cubicBezTo>
                    <a:cubicBezTo>
                      <a:pt x="1602" y="3802"/>
                      <a:pt x="1" y="3835"/>
                      <a:pt x="234" y="4436"/>
                    </a:cubicBezTo>
                    <a:cubicBezTo>
                      <a:pt x="635" y="5536"/>
                      <a:pt x="1102" y="6337"/>
                      <a:pt x="1769" y="6637"/>
                    </a:cubicBezTo>
                    <a:cubicBezTo>
                      <a:pt x="2229" y="6840"/>
                      <a:pt x="2720" y="6910"/>
                      <a:pt x="3219" y="6910"/>
                    </a:cubicBezTo>
                    <a:cubicBezTo>
                      <a:pt x="3624" y="6910"/>
                      <a:pt x="4034" y="6864"/>
                      <a:pt x="4437" y="6804"/>
                    </a:cubicBezTo>
                    <a:cubicBezTo>
                      <a:pt x="8307" y="6337"/>
                      <a:pt x="12110" y="5403"/>
                      <a:pt x="15912" y="4502"/>
                    </a:cubicBezTo>
                    <a:lnTo>
                      <a:pt x="15946" y="4502"/>
                    </a:lnTo>
                    <a:cubicBezTo>
                      <a:pt x="17347" y="4169"/>
                      <a:pt x="18714" y="3835"/>
                      <a:pt x="20115" y="3502"/>
                    </a:cubicBezTo>
                    <a:cubicBezTo>
                      <a:pt x="20849" y="3301"/>
                      <a:pt x="21616" y="3135"/>
                      <a:pt x="22350" y="2901"/>
                    </a:cubicBezTo>
                    <a:cubicBezTo>
                      <a:pt x="23017" y="2701"/>
                      <a:pt x="23651" y="2534"/>
                      <a:pt x="24018" y="1867"/>
                    </a:cubicBezTo>
                    <a:cubicBezTo>
                      <a:pt x="24185" y="1534"/>
                      <a:pt x="24252" y="1167"/>
                      <a:pt x="24218" y="800"/>
                    </a:cubicBezTo>
                    <a:cubicBezTo>
                      <a:pt x="24185" y="233"/>
                      <a:pt x="22751" y="66"/>
                      <a:pt x="22217" y="32"/>
                    </a:cubicBezTo>
                    <a:cubicBezTo>
                      <a:pt x="21764" y="11"/>
                      <a:pt x="21312" y="0"/>
                      <a:pt x="20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2369;p57">
                <a:extLst>
                  <a:ext uri="{FF2B5EF4-FFF2-40B4-BE49-F238E27FC236}">
                    <a16:creationId xmlns:a16="http://schemas.microsoft.com/office/drawing/2014/main" id="{CF3464B5-F248-F5FA-1CF0-B8EAB88A29E0}"/>
                  </a:ext>
                </a:extLst>
              </p:cNvPr>
              <p:cNvSpPr/>
              <p:nvPr/>
            </p:nvSpPr>
            <p:spPr>
              <a:xfrm rot="2204280">
                <a:off x="5132176" y="1626596"/>
                <a:ext cx="408890" cy="985009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45810" extrusionOk="0">
                    <a:moveTo>
                      <a:pt x="16779" y="42440"/>
                    </a:moveTo>
                    <a:cubicBezTo>
                      <a:pt x="17429" y="42440"/>
                      <a:pt x="17643" y="43457"/>
                      <a:pt x="16913" y="43670"/>
                    </a:cubicBezTo>
                    <a:cubicBezTo>
                      <a:pt x="16842" y="43691"/>
                      <a:pt x="16775" y="43700"/>
                      <a:pt x="16713" y="43700"/>
                    </a:cubicBezTo>
                    <a:cubicBezTo>
                      <a:pt x="16062" y="43700"/>
                      <a:pt x="15849" y="42683"/>
                      <a:pt x="16579" y="42470"/>
                    </a:cubicBezTo>
                    <a:cubicBezTo>
                      <a:pt x="16649" y="42449"/>
                      <a:pt x="16716" y="42440"/>
                      <a:pt x="16779" y="42440"/>
                    </a:cubicBezTo>
                    <a:close/>
                    <a:moveTo>
                      <a:pt x="5390" y="0"/>
                    </a:moveTo>
                    <a:cubicBezTo>
                      <a:pt x="5056" y="0"/>
                      <a:pt x="4727" y="46"/>
                      <a:pt x="4404" y="139"/>
                    </a:cubicBezTo>
                    <a:cubicBezTo>
                      <a:pt x="1301" y="1040"/>
                      <a:pt x="0" y="6044"/>
                      <a:pt x="1502" y="11347"/>
                    </a:cubicBezTo>
                    <a:cubicBezTo>
                      <a:pt x="2802" y="15851"/>
                      <a:pt x="5738" y="19086"/>
                      <a:pt x="8507" y="19386"/>
                    </a:cubicBezTo>
                    <a:cubicBezTo>
                      <a:pt x="9574" y="24357"/>
                      <a:pt x="11108" y="30361"/>
                      <a:pt x="12476" y="35131"/>
                    </a:cubicBezTo>
                    <a:cubicBezTo>
                      <a:pt x="15096" y="44241"/>
                      <a:pt x="16297" y="45809"/>
                      <a:pt x="17248" y="45809"/>
                    </a:cubicBezTo>
                    <a:cubicBezTo>
                      <a:pt x="17338" y="45809"/>
                      <a:pt x="17426" y="45795"/>
                      <a:pt x="17513" y="45772"/>
                    </a:cubicBezTo>
                    <a:cubicBezTo>
                      <a:pt x="18514" y="45472"/>
                      <a:pt x="19014" y="44037"/>
                      <a:pt x="16145" y="34097"/>
                    </a:cubicBezTo>
                    <a:cubicBezTo>
                      <a:pt x="14744" y="29293"/>
                      <a:pt x="12843" y="23423"/>
                      <a:pt x="11142" y="18653"/>
                    </a:cubicBezTo>
                    <a:cubicBezTo>
                      <a:pt x="13310" y="16918"/>
                      <a:pt x="14077" y="12615"/>
                      <a:pt x="12776" y="8078"/>
                    </a:cubicBezTo>
                    <a:cubicBezTo>
                      <a:pt x="11402" y="3357"/>
                      <a:pt x="8260" y="0"/>
                      <a:pt x="5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2370;p57">
                <a:extLst>
                  <a:ext uri="{FF2B5EF4-FFF2-40B4-BE49-F238E27FC236}">
                    <a16:creationId xmlns:a16="http://schemas.microsoft.com/office/drawing/2014/main" id="{FB44C3AB-8F6E-FC54-A2C5-30442B9E44A0}"/>
                  </a:ext>
                </a:extLst>
              </p:cNvPr>
              <p:cNvSpPr/>
              <p:nvPr/>
            </p:nvSpPr>
            <p:spPr>
              <a:xfrm rot="2204280">
                <a:off x="5386719" y="1703548"/>
                <a:ext cx="332854" cy="1023154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47584" extrusionOk="0">
                    <a:moveTo>
                      <a:pt x="13361" y="44156"/>
                    </a:moveTo>
                    <a:cubicBezTo>
                      <a:pt x="14065" y="44156"/>
                      <a:pt x="14235" y="45275"/>
                      <a:pt x="13443" y="45434"/>
                    </a:cubicBezTo>
                    <a:cubicBezTo>
                      <a:pt x="13401" y="45440"/>
                      <a:pt x="13360" y="45444"/>
                      <a:pt x="13321" y="45444"/>
                    </a:cubicBezTo>
                    <a:cubicBezTo>
                      <a:pt x="12592" y="45444"/>
                      <a:pt x="12452" y="44324"/>
                      <a:pt x="13243" y="44166"/>
                    </a:cubicBezTo>
                    <a:cubicBezTo>
                      <a:pt x="13284" y="44159"/>
                      <a:pt x="13324" y="44156"/>
                      <a:pt x="13361" y="44156"/>
                    </a:cubicBezTo>
                    <a:close/>
                    <a:moveTo>
                      <a:pt x="10149" y="1"/>
                    </a:moveTo>
                    <a:cubicBezTo>
                      <a:pt x="10146" y="1"/>
                      <a:pt x="10144" y="1"/>
                      <a:pt x="10141" y="1"/>
                    </a:cubicBezTo>
                    <a:cubicBezTo>
                      <a:pt x="9374" y="68"/>
                      <a:pt x="11242" y="9875"/>
                      <a:pt x="10374" y="10075"/>
                    </a:cubicBezTo>
                    <a:cubicBezTo>
                      <a:pt x="10366" y="10077"/>
                      <a:pt x="10358" y="10078"/>
                      <a:pt x="10349" y="10078"/>
                    </a:cubicBezTo>
                    <a:cubicBezTo>
                      <a:pt x="9519" y="10078"/>
                      <a:pt x="8059" y="565"/>
                      <a:pt x="7069" y="565"/>
                    </a:cubicBezTo>
                    <a:cubicBezTo>
                      <a:pt x="7059" y="565"/>
                      <a:pt x="7049" y="566"/>
                      <a:pt x="7039" y="568"/>
                    </a:cubicBezTo>
                    <a:cubicBezTo>
                      <a:pt x="6205" y="702"/>
                      <a:pt x="7973" y="10342"/>
                      <a:pt x="7372" y="10609"/>
                    </a:cubicBezTo>
                    <a:cubicBezTo>
                      <a:pt x="7364" y="10612"/>
                      <a:pt x="7355" y="10614"/>
                      <a:pt x="7346" y="10614"/>
                    </a:cubicBezTo>
                    <a:cubicBezTo>
                      <a:pt x="6687" y="10614"/>
                      <a:pt x="4595" y="1133"/>
                      <a:pt x="3790" y="1133"/>
                    </a:cubicBezTo>
                    <a:cubicBezTo>
                      <a:pt x="3783" y="1133"/>
                      <a:pt x="3776" y="1134"/>
                      <a:pt x="3770" y="1135"/>
                    </a:cubicBezTo>
                    <a:cubicBezTo>
                      <a:pt x="3003" y="1269"/>
                      <a:pt x="4637" y="11142"/>
                      <a:pt x="3937" y="11209"/>
                    </a:cubicBezTo>
                    <a:cubicBezTo>
                      <a:pt x="3934" y="11209"/>
                      <a:pt x="3932" y="11210"/>
                      <a:pt x="3929" y="11210"/>
                    </a:cubicBezTo>
                    <a:cubicBezTo>
                      <a:pt x="3229" y="11210"/>
                      <a:pt x="1456" y="1668"/>
                      <a:pt x="585" y="1668"/>
                    </a:cubicBezTo>
                    <a:cubicBezTo>
                      <a:pt x="579" y="1668"/>
                      <a:pt x="573" y="1668"/>
                      <a:pt x="567" y="1669"/>
                    </a:cubicBezTo>
                    <a:cubicBezTo>
                      <a:pt x="0" y="1769"/>
                      <a:pt x="1602" y="11609"/>
                      <a:pt x="1602" y="11609"/>
                    </a:cubicBezTo>
                    <a:cubicBezTo>
                      <a:pt x="2402" y="16246"/>
                      <a:pt x="4971" y="19782"/>
                      <a:pt x="7673" y="20382"/>
                    </a:cubicBezTo>
                    <a:cubicBezTo>
                      <a:pt x="8206" y="25419"/>
                      <a:pt x="9074" y="31557"/>
                      <a:pt x="9941" y="36427"/>
                    </a:cubicBezTo>
                    <a:cubicBezTo>
                      <a:pt x="11641" y="46062"/>
                      <a:pt x="12658" y="47583"/>
                      <a:pt x="13636" y="47583"/>
                    </a:cubicBezTo>
                    <a:cubicBezTo>
                      <a:pt x="13694" y="47583"/>
                      <a:pt x="13752" y="47578"/>
                      <a:pt x="13810" y="47569"/>
                    </a:cubicBezTo>
                    <a:cubicBezTo>
                      <a:pt x="14844" y="47368"/>
                      <a:pt x="15478" y="46001"/>
                      <a:pt x="13677" y="35793"/>
                    </a:cubicBezTo>
                    <a:cubicBezTo>
                      <a:pt x="12843" y="30890"/>
                      <a:pt x="11575" y="24852"/>
                      <a:pt x="10374" y="19882"/>
                    </a:cubicBezTo>
                    <a:cubicBezTo>
                      <a:pt x="12743" y="18414"/>
                      <a:pt x="13944" y="14211"/>
                      <a:pt x="13143" y="9608"/>
                    </a:cubicBezTo>
                    <a:cubicBezTo>
                      <a:pt x="13143" y="9608"/>
                      <a:pt x="10924" y="1"/>
                      <a:pt x="10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2371;p57">
                <a:extLst>
                  <a:ext uri="{FF2B5EF4-FFF2-40B4-BE49-F238E27FC236}">
                    <a16:creationId xmlns:a16="http://schemas.microsoft.com/office/drawing/2014/main" id="{03A83870-4B5B-ACA0-7FDE-44918A4995C5}"/>
                  </a:ext>
                </a:extLst>
              </p:cNvPr>
              <p:cNvSpPr/>
              <p:nvPr/>
            </p:nvSpPr>
            <p:spPr>
              <a:xfrm rot="2204280">
                <a:off x="5694332" y="1864719"/>
                <a:ext cx="130570" cy="1020488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7460" extrusionOk="0">
                    <a:moveTo>
                      <a:pt x="2002" y="44057"/>
                    </a:moveTo>
                    <a:cubicBezTo>
                      <a:pt x="2769" y="44157"/>
                      <a:pt x="2769" y="45224"/>
                      <a:pt x="2002" y="45324"/>
                    </a:cubicBezTo>
                    <a:cubicBezTo>
                      <a:pt x="1268" y="45224"/>
                      <a:pt x="1268" y="44157"/>
                      <a:pt x="2002" y="44057"/>
                    </a:cubicBezTo>
                    <a:close/>
                    <a:moveTo>
                      <a:pt x="560" y="0"/>
                    </a:moveTo>
                    <a:cubicBezTo>
                      <a:pt x="281" y="0"/>
                      <a:pt x="1" y="199"/>
                      <a:pt x="1" y="559"/>
                    </a:cubicBezTo>
                    <a:lnTo>
                      <a:pt x="168" y="28946"/>
                    </a:lnTo>
                    <a:cubicBezTo>
                      <a:pt x="101" y="31348"/>
                      <a:pt x="67" y="33716"/>
                      <a:pt x="101" y="35884"/>
                    </a:cubicBezTo>
                    <a:cubicBezTo>
                      <a:pt x="101" y="46097"/>
                      <a:pt x="947" y="47460"/>
                      <a:pt x="1964" y="47460"/>
                    </a:cubicBezTo>
                    <a:cubicBezTo>
                      <a:pt x="1977" y="47460"/>
                      <a:pt x="1989" y="47460"/>
                      <a:pt x="2002" y="47459"/>
                    </a:cubicBezTo>
                    <a:cubicBezTo>
                      <a:pt x="3070" y="47459"/>
                      <a:pt x="3904" y="46225"/>
                      <a:pt x="3904" y="35851"/>
                    </a:cubicBezTo>
                    <a:cubicBezTo>
                      <a:pt x="3904" y="32949"/>
                      <a:pt x="3803" y="29680"/>
                      <a:pt x="3703" y="26411"/>
                    </a:cubicBezTo>
                    <a:cubicBezTo>
                      <a:pt x="5238" y="24610"/>
                      <a:pt x="6072" y="22308"/>
                      <a:pt x="5972" y="19906"/>
                    </a:cubicBezTo>
                    <a:cubicBezTo>
                      <a:pt x="5905" y="13668"/>
                      <a:pt x="1869" y="2494"/>
                      <a:pt x="1068" y="359"/>
                    </a:cubicBezTo>
                    <a:cubicBezTo>
                      <a:pt x="982" y="114"/>
                      <a:pt x="771" y="0"/>
                      <a:pt x="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2372;p57">
                <a:extLst>
                  <a:ext uri="{FF2B5EF4-FFF2-40B4-BE49-F238E27FC236}">
                    <a16:creationId xmlns:a16="http://schemas.microsoft.com/office/drawing/2014/main" id="{83EE8E7F-E642-CB7E-EF77-05C699EE8CDC}"/>
                  </a:ext>
                </a:extLst>
              </p:cNvPr>
              <p:cNvSpPr/>
              <p:nvPr/>
            </p:nvSpPr>
            <p:spPr>
              <a:xfrm rot="2204280">
                <a:off x="5307486" y="2286198"/>
                <a:ext cx="451919" cy="162427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7554" extrusionOk="0">
                    <a:moveTo>
                      <a:pt x="20069" y="1"/>
                    </a:moveTo>
                    <a:cubicBezTo>
                      <a:pt x="20018" y="1"/>
                      <a:pt x="19966" y="6"/>
                      <a:pt x="19914" y="15"/>
                    </a:cubicBezTo>
                    <a:cubicBezTo>
                      <a:pt x="13243" y="983"/>
                      <a:pt x="6605" y="2117"/>
                      <a:pt x="0" y="3418"/>
                    </a:cubicBezTo>
                    <a:cubicBezTo>
                      <a:pt x="167" y="4619"/>
                      <a:pt x="167" y="6320"/>
                      <a:pt x="334" y="7554"/>
                    </a:cubicBezTo>
                    <a:cubicBezTo>
                      <a:pt x="7172" y="6386"/>
                      <a:pt x="14044" y="5419"/>
                      <a:pt x="20915" y="4619"/>
                    </a:cubicBezTo>
                    <a:cubicBezTo>
                      <a:pt x="20982" y="4619"/>
                      <a:pt x="21015" y="4585"/>
                      <a:pt x="21015" y="4518"/>
                    </a:cubicBezTo>
                    <a:cubicBezTo>
                      <a:pt x="20915" y="3318"/>
                      <a:pt x="20882" y="2117"/>
                      <a:pt x="20949" y="916"/>
                    </a:cubicBezTo>
                    <a:cubicBezTo>
                      <a:pt x="20949" y="404"/>
                      <a:pt x="20541" y="1"/>
                      <a:pt x="20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2373;p57">
                <a:extLst>
                  <a:ext uri="{FF2B5EF4-FFF2-40B4-BE49-F238E27FC236}">
                    <a16:creationId xmlns:a16="http://schemas.microsoft.com/office/drawing/2014/main" id="{671A3FDE-F5B8-137F-B857-F99420A4666B}"/>
                  </a:ext>
                </a:extLst>
              </p:cNvPr>
              <p:cNvSpPr/>
              <p:nvPr/>
            </p:nvSpPr>
            <p:spPr>
              <a:xfrm rot="2204280">
                <a:off x="5237279" y="2205809"/>
                <a:ext cx="251785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7529" extrusionOk="0">
                    <a:moveTo>
                      <a:pt x="8533" y="1"/>
                    </a:moveTo>
                    <a:cubicBezTo>
                      <a:pt x="8100" y="1"/>
                      <a:pt x="7659" y="82"/>
                      <a:pt x="7239" y="174"/>
                    </a:cubicBezTo>
                    <a:cubicBezTo>
                      <a:pt x="5170" y="541"/>
                      <a:pt x="3169" y="1008"/>
                      <a:pt x="1201" y="1608"/>
                    </a:cubicBezTo>
                    <a:cubicBezTo>
                      <a:pt x="767" y="1675"/>
                      <a:pt x="367" y="1908"/>
                      <a:pt x="134" y="2275"/>
                    </a:cubicBezTo>
                    <a:cubicBezTo>
                      <a:pt x="0" y="2609"/>
                      <a:pt x="0" y="3009"/>
                      <a:pt x="134" y="3343"/>
                    </a:cubicBezTo>
                    <a:cubicBezTo>
                      <a:pt x="367" y="4510"/>
                      <a:pt x="701" y="5644"/>
                      <a:pt x="1201" y="6745"/>
                    </a:cubicBezTo>
                    <a:cubicBezTo>
                      <a:pt x="1491" y="7373"/>
                      <a:pt x="1746" y="7529"/>
                      <a:pt x="2194" y="7529"/>
                    </a:cubicBezTo>
                    <a:cubicBezTo>
                      <a:pt x="2365" y="7529"/>
                      <a:pt x="2563" y="7506"/>
                      <a:pt x="2802" y="7479"/>
                    </a:cubicBezTo>
                    <a:cubicBezTo>
                      <a:pt x="5170" y="7179"/>
                      <a:pt x="7472" y="6712"/>
                      <a:pt x="9740" y="6044"/>
                    </a:cubicBezTo>
                    <a:cubicBezTo>
                      <a:pt x="10508" y="5811"/>
                      <a:pt x="11342" y="5477"/>
                      <a:pt x="11608" y="4744"/>
                    </a:cubicBezTo>
                    <a:cubicBezTo>
                      <a:pt x="11708" y="4210"/>
                      <a:pt x="11675" y="3676"/>
                      <a:pt x="11475" y="3176"/>
                    </a:cubicBezTo>
                    <a:cubicBezTo>
                      <a:pt x="11141" y="2008"/>
                      <a:pt x="10708" y="674"/>
                      <a:pt x="9574" y="207"/>
                    </a:cubicBezTo>
                    <a:cubicBezTo>
                      <a:pt x="9242" y="56"/>
                      <a:pt x="8890" y="1"/>
                      <a:pt x="85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2374;p57">
                <a:extLst>
                  <a:ext uri="{FF2B5EF4-FFF2-40B4-BE49-F238E27FC236}">
                    <a16:creationId xmlns:a16="http://schemas.microsoft.com/office/drawing/2014/main" id="{69A2886A-0CBF-40DB-8DD6-3C6A6FDA6BFA}"/>
                  </a:ext>
                </a:extLst>
              </p:cNvPr>
              <p:cNvSpPr/>
              <p:nvPr/>
            </p:nvSpPr>
            <p:spPr>
              <a:xfrm rot="2204280">
                <a:off x="5376285" y="2282135"/>
                <a:ext cx="89627" cy="6497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022" extrusionOk="0">
                    <a:moveTo>
                      <a:pt x="2097" y="1"/>
                    </a:moveTo>
                    <a:cubicBezTo>
                      <a:pt x="2002" y="1"/>
                      <a:pt x="1904" y="9"/>
                      <a:pt x="1801" y="27"/>
                    </a:cubicBezTo>
                    <a:cubicBezTo>
                      <a:pt x="1" y="343"/>
                      <a:pt x="354" y="3022"/>
                      <a:pt x="2039" y="3022"/>
                    </a:cubicBezTo>
                    <a:cubicBezTo>
                      <a:pt x="2134" y="3022"/>
                      <a:pt x="2232" y="3014"/>
                      <a:pt x="2335" y="2996"/>
                    </a:cubicBezTo>
                    <a:cubicBezTo>
                      <a:pt x="4167" y="2680"/>
                      <a:pt x="3786" y="1"/>
                      <a:pt x="2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35" name="Google Shape;2375;p57">
                <a:extLst>
                  <a:ext uri="{FF2B5EF4-FFF2-40B4-BE49-F238E27FC236}">
                    <a16:creationId xmlns:a16="http://schemas.microsoft.com/office/drawing/2014/main" id="{344DAB41-421A-DC60-D5B0-9727A2D37C46}"/>
                  </a:ext>
                </a:extLst>
              </p:cNvPr>
              <p:cNvGrpSpPr/>
              <p:nvPr/>
            </p:nvGrpSpPr>
            <p:grpSpPr>
              <a:xfrm rot="-149889">
                <a:off x="5355871" y="1705099"/>
                <a:ext cx="172109" cy="293248"/>
                <a:chOff x="6215636" y="2568350"/>
                <a:chExt cx="228712" cy="389742"/>
              </a:xfrm>
            </p:grpSpPr>
            <p:sp>
              <p:nvSpPr>
                <p:cNvPr id="1838" name="Google Shape;2376;p57">
                  <a:extLst>
                    <a:ext uri="{FF2B5EF4-FFF2-40B4-BE49-F238E27FC236}">
                      <a16:creationId xmlns:a16="http://schemas.microsoft.com/office/drawing/2014/main" id="{11061241-DF36-B05B-0E7D-A3CDCCE4CF4D}"/>
                    </a:ext>
                  </a:extLst>
                </p:cNvPr>
                <p:cNvSpPr/>
                <p:nvPr/>
              </p:nvSpPr>
              <p:spPr>
                <a:xfrm>
                  <a:off x="6235058" y="2568350"/>
                  <a:ext cx="209290" cy="21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6948" extrusionOk="0">
                      <a:moveTo>
                        <a:pt x="5781" y="0"/>
                      </a:moveTo>
                      <a:cubicBezTo>
                        <a:pt x="5290" y="0"/>
                        <a:pt x="4828" y="135"/>
                        <a:pt x="4425" y="418"/>
                      </a:cubicBezTo>
                      <a:cubicBezTo>
                        <a:pt x="2563" y="1654"/>
                        <a:pt x="1222" y="3338"/>
                        <a:pt x="254" y="5349"/>
                      </a:cubicBezTo>
                      <a:cubicBezTo>
                        <a:pt x="165" y="5542"/>
                        <a:pt x="105" y="5736"/>
                        <a:pt x="75" y="5959"/>
                      </a:cubicBezTo>
                      <a:cubicBezTo>
                        <a:pt x="1" y="6302"/>
                        <a:pt x="150" y="6645"/>
                        <a:pt x="448" y="6824"/>
                      </a:cubicBezTo>
                      <a:cubicBezTo>
                        <a:pt x="585" y="6906"/>
                        <a:pt x="739" y="6947"/>
                        <a:pt x="892" y="6947"/>
                      </a:cubicBezTo>
                      <a:cubicBezTo>
                        <a:pt x="1071" y="6947"/>
                        <a:pt x="1249" y="6891"/>
                        <a:pt x="1401" y="6779"/>
                      </a:cubicBezTo>
                      <a:cubicBezTo>
                        <a:pt x="1610" y="6630"/>
                        <a:pt x="1803" y="6436"/>
                        <a:pt x="1952" y="6228"/>
                      </a:cubicBezTo>
                      <a:cubicBezTo>
                        <a:pt x="2742" y="5229"/>
                        <a:pt x="3621" y="4306"/>
                        <a:pt x="4589" y="3486"/>
                      </a:cubicBezTo>
                      <a:cubicBezTo>
                        <a:pt x="5215" y="2965"/>
                        <a:pt x="5796" y="2399"/>
                        <a:pt x="6332" y="1788"/>
                      </a:cubicBezTo>
                      <a:cubicBezTo>
                        <a:pt x="6571" y="1565"/>
                        <a:pt x="6705" y="1252"/>
                        <a:pt x="6735" y="924"/>
                      </a:cubicBezTo>
                      <a:cubicBezTo>
                        <a:pt x="6720" y="403"/>
                        <a:pt x="6303" y="0"/>
                        <a:pt x="57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2377;p57">
                  <a:extLst>
                    <a:ext uri="{FF2B5EF4-FFF2-40B4-BE49-F238E27FC236}">
                      <a16:creationId xmlns:a16="http://schemas.microsoft.com/office/drawing/2014/main" id="{EAB2C872-A303-07E1-C25B-848BC8429081}"/>
                    </a:ext>
                  </a:extLst>
                </p:cNvPr>
                <p:cNvSpPr/>
                <p:nvPr/>
              </p:nvSpPr>
              <p:spPr>
                <a:xfrm>
                  <a:off x="6215636" y="2859677"/>
                  <a:ext cx="66221" cy="9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3167" extrusionOk="0">
                      <a:moveTo>
                        <a:pt x="1180" y="0"/>
                      </a:moveTo>
                      <a:cubicBezTo>
                        <a:pt x="859" y="0"/>
                        <a:pt x="571" y="194"/>
                        <a:pt x="388" y="562"/>
                      </a:cubicBezTo>
                      <a:cubicBezTo>
                        <a:pt x="134" y="1009"/>
                        <a:pt x="104" y="1516"/>
                        <a:pt x="30" y="1948"/>
                      </a:cubicBezTo>
                      <a:cubicBezTo>
                        <a:pt x="0" y="2618"/>
                        <a:pt x="224" y="3020"/>
                        <a:pt x="700" y="3139"/>
                      </a:cubicBezTo>
                      <a:cubicBezTo>
                        <a:pt x="770" y="3157"/>
                        <a:pt x="840" y="3166"/>
                        <a:pt x="909" y="3166"/>
                      </a:cubicBezTo>
                      <a:cubicBezTo>
                        <a:pt x="1296" y="3166"/>
                        <a:pt x="1658" y="2888"/>
                        <a:pt x="1847" y="2395"/>
                      </a:cubicBezTo>
                      <a:cubicBezTo>
                        <a:pt x="2041" y="1903"/>
                        <a:pt x="2131" y="1367"/>
                        <a:pt x="2071" y="845"/>
                      </a:cubicBezTo>
                      <a:cubicBezTo>
                        <a:pt x="2041" y="428"/>
                        <a:pt x="1728" y="85"/>
                        <a:pt x="1311" y="11"/>
                      </a:cubicBezTo>
                      <a:cubicBezTo>
                        <a:pt x="1267" y="4"/>
                        <a:pt x="1223" y="0"/>
                        <a:pt x="11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36" name="Google Shape;2378;p57">
                <a:extLst>
                  <a:ext uri="{FF2B5EF4-FFF2-40B4-BE49-F238E27FC236}">
                    <a16:creationId xmlns:a16="http://schemas.microsoft.com/office/drawing/2014/main" id="{34429AD7-B632-1822-F688-2416F0E08A7B}"/>
                  </a:ext>
                </a:extLst>
              </p:cNvPr>
              <p:cNvSpPr/>
              <p:nvPr/>
            </p:nvSpPr>
            <p:spPr>
              <a:xfrm rot="-792348">
                <a:off x="5592981" y="2040007"/>
                <a:ext cx="49835" cy="7405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3167" extrusionOk="0">
                    <a:moveTo>
                      <a:pt x="1180" y="0"/>
                    </a:moveTo>
                    <a:cubicBezTo>
                      <a:pt x="859" y="0"/>
                      <a:pt x="571" y="194"/>
                      <a:pt x="388" y="562"/>
                    </a:cubicBezTo>
                    <a:cubicBezTo>
                      <a:pt x="134" y="1009"/>
                      <a:pt x="104" y="1516"/>
                      <a:pt x="30" y="1948"/>
                    </a:cubicBezTo>
                    <a:cubicBezTo>
                      <a:pt x="0" y="2618"/>
                      <a:pt x="224" y="3020"/>
                      <a:pt x="700" y="3139"/>
                    </a:cubicBezTo>
                    <a:cubicBezTo>
                      <a:pt x="770" y="3157"/>
                      <a:pt x="840" y="3166"/>
                      <a:pt x="909" y="3166"/>
                    </a:cubicBezTo>
                    <a:cubicBezTo>
                      <a:pt x="1296" y="3166"/>
                      <a:pt x="1658" y="2888"/>
                      <a:pt x="1847" y="2395"/>
                    </a:cubicBezTo>
                    <a:cubicBezTo>
                      <a:pt x="2041" y="1903"/>
                      <a:pt x="2131" y="1367"/>
                      <a:pt x="2071" y="845"/>
                    </a:cubicBezTo>
                    <a:cubicBezTo>
                      <a:pt x="2041" y="428"/>
                      <a:pt x="1728" y="85"/>
                      <a:pt x="1311" y="11"/>
                    </a:cubicBezTo>
                    <a:cubicBezTo>
                      <a:pt x="1267" y="4"/>
                      <a:pt x="1223" y="0"/>
                      <a:pt x="1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2379;p57">
                <a:extLst>
                  <a:ext uri="{FF2B5EF4-FFF2-40B4-BE49-F238E27FC236}">
                    <a16:creationId xmlns:a16="http://schemas.microsoft.com/office/drawing/2014/main" id="{D74A257E-4CC6-CE49-9BDF-FF84A841C8EB}"/>
                  </a:ext>
                </a:extLst>
              </p:cNvPr>
              <p:cNvSpPr/>
              <p:nvPr/>
            </p:nvSpPr>
            <p:spPr>
              <a:xfrm rot="4687021" flipH="1">
                <a:off x="5772966" y="2161622"/>
                <a:ext cx="157489" cy="162452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6948" extrusionOk="0">
                    <a:moveTo>
                      <a:pt x="5781" y="0"/>
                    </a:moveTo>
                    <a:cubicBezTo>
                      <a:pt x="5290" y="0"/>
                      <a:pt x="4828" y="135"/>
                      <a:pt x="4425" y="418"/>
                    </a:cubicBezTo>
                    <a:cubicBezTo>
                      <a:pt x="2563" y="1654"/>
                      <a:pt x="1222" y="3338"/>
                      <a:pt x="254" y="5349"/>
                    </a:cubicBezTo>
                    <a:cubicBezTo>
                      <a:pt x="165" y="5542"/>
                      <a:pt x="105" y="5736"/>
                      <a:pt x="75" y="5959"/>
                    </a:cubicBezTo>
                    <a:cubicBezTo>
                      <a:pt x="1" y="6302"/>
                      <a:pt x="150" y="6645"/>
                      <a:pt x="448" y="6824"/>
                    </a:cubicBezTo>
                    <a:cubicBezTo>
                      <a:pt x="585" y="6906"/>
                      <a:pt x="739" y="6947"/>
                      <a:pt x="892" y="6947"/>
                    </a:cubicBezTo>
                    <a:cubicBezTo>
                      <a:pt x="1071" y="6947"/>
                      <a:pt x="1249" y="6891"/>
                      <a:pt x="1401" y="6779"/>
                    </a:cubicBezTo>
                    <a:cubicBezTo>
                      <a:pt x="1610" y="6630"/>
                      <a:pt x="1803" y="6436"/>
                      <a:pt x="1952" y="6228"/>
                    </a:cubicBezTo>
                    <a:cubicBezTo>
                      <a:pt x="2742" y="5229"/>
                      <a:pt x="3621" y="4306"/>
                      <a:pt x="4589" y="3486"/>
                    </a:cubicBezTo>
                    <a:cubicBezTo>
                      <a:pt x="5215" y="2965"/>
                      <a:pt x="5796" y="2399"/>
                      <a:pt x="6332" y="1788"/>
                    </a:cubicBezTo>
                    <a:cubicBezTo>
                      <a:pt x="6571" y="1565"/>
                      <a:pt x="6705" y="1252"/>
                      <a:pt x="6735" y="924"/>
                    </a:cubicBezTo>
                    <a:cubicBezTo>
                      <a:pt x="6720" y="403"/>
                      <a:pt x="6303" y="0"/>
                      <a:pt x="57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7" name="Google Shape;2380;p57">
              <a:extLst>
                <a:ext uri="{FF2B5EF4-FFF2-40B4-BE49-F238E27FC236}">
                  <a16:creationId xmlns:a16="http://schemas.microsoft.com/office/drawing/2014/main" id="{64086F19-7EAE-E936-41F8-0E4342DE9442}"/>
                </a:ext>
              </a:extLst>
            </p:cNvPr>
            <p:cNvSpPr/>
            <p:nvPr/>
          </p:nvSpPr>
          <p:spPr>
            <a:xfrm>
              <a:off x="5479450" y="2635342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40" name="Google Shape;2381;p57">
            <a:extLst>
              <a:ext uri="{FF2B5EF4-FFF2-40B4-BE49-F238E27FC236}">
                <a16:creationId xmlns:a16="http://schemas.microsoft.com/office/drawing/2014/main" id="{B10AB156-881B-E57C-7D75-CD2AC1C067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85012" y="3017446"/>
            <a:ext cx="680103" cy="723258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41" name="Google Shape;2382;p57">
            <a:extLst>
              <a:ext uri="{FF2B5EF4-FFF2-40B4-BE49-F238E27FC236}">
                <a16:creationId xmlns:a16="http://schemas.microsoft.com/office/drawing/2014/main" id="{A9375E04-2F42-A314-9FB3-ED4039D43A14}"/>
              </a:ext>
            </a:extLst>
          </p:cNvPr>
          <p:cNvGrpSpPr/>
          <p:nvPr/>
        </p:nvGrpSpPr>
        <p:grpSpPr>
          <a:xfrm>
            <a:off x="7031602" y="2161134"/>
            <a:ext cx="1210543" cy="971676"/>
            <a:chOff x="6656720" y="1787585"/>
            <a:chExt cx="1290007" cy="1035461"/>
          </a:xfrm>
        </p:grpSpPr>
        <p:grpSp>
          <p:nvGrpSpPr>
            <p:cNvPr id="1842" name="Google Shape;2383;p57">
              <a:extLst>
                <a:ext uri="{FF2B5EF4-FFF2-40B4-BE49-F238E27FC236}">
                  <a16:creationId xmlns:a16="http://schemas.microsoft.com/office/drawing/2014/main" id="{F4242A81-8889-AB5B-8B3C-8E0D231E4B00}"/>
                </a:ext>
              </a:extLst>
            </p:cNvPr>
            <p:cNvGrpSpPr/>
            <p:nvPr/>
          </p:nvGrpSpPr>
          <p:grpSpPr>
            <a:xfrm>
              <a:off x="6656720" y="1787585"/>
              <a:ext cx="1290007" cy="1035461"/>
              <a:chOff x="6656450" y="1787513"/>
              <a:chExt cx="1313385" cy="1054226"/>
            </a:xfrm>
          </p:grpSpPr>
          <p:sp>
            <p:nvSpPr>
              <p:cNvPr id="1844" name="Google Shape;2384;p57">
                <a:extLst>
                  <a:ext uri="{FF2B5EF4-FFF2-40B4-BE49-F238E27FC236}">
                    <a16:creationId xmlns:a16="http://schemas.microsoft.com/office/drawing/2014/main" id="{504103E0-9BC3-DB09-079C-63F79981AC87}"/>
                  </a:ext>
                </a:extLst>
              </p:cNvPr>
              <p:cNvSpPr/>
              <p:nvPr/>
            </p:nvSpPr>
            <p:spPr>
              <a:xfrm>
                <a:off x="6656450" y="1796127"/>
                <a:ext cx="1298506" cy="1045611"/>
              </a:xfrm>
              <a:custGeom>
                <a:avLst/>
                <a:gdLst/>
                <a:ahLst/>
                <a:cxnLst/>
                <a:rect l="l" t="t" r="r" b="b"/>
                <a:pathLst>
                  <a:path w="69784" h="56193" extrusionOk="0">
                    <a:moveTo>
                      <a:pt x="9508" y="0"/>
                    </a:moveTo>
                    <a:cubicBezTo>
                      <a:pt x="6539" y="2769"/>
                      <a:pt x="3803" y="5804"/>
                      <a:pt x="1335" y="9073"/>
                    </a:cubicBezTo>
                    <a:cubicBezTo>
                      <a:pt x="1" y="10841"/>
                      <a:pt x="1" y="13276"/>
                      <a:pt x="1335" y="15078"/>
                    </a:cubicBezTo>
                    <a:cubicBezTo>
                      <a:pt x="6839" y="22416"/>
                      <a:pt x="12276" y="30155"/>
                      <a:pt x="17780" y="37494"/>
                    </a:cubicBezTo>
                    <a:cubicBezTo>
                      <a:pt x="19081" y="39228"/>
                      <a:pt x="20782" y="40563"/>
                      <a:pt x="22784" y="41363"/>
                    </a:cubicBezTo>
                    <a:cubicBezTo>
                      <a:pt x="33958" y="46000"/>
                      <a:pt x="45567" y="51170"/>
                      <a:pt x="56741" y="55807"/>
                    </a:cubicBezTo>
                    <a:cubicBezTo>
                      <a:pt x="57368" y="56066"/>
                      <a:pt x="58023" y="56193"/>
                      <a:pt x="58671" y="56193"/>
                    </a:cubicBezTo>
                    <a:cubicBezTo>
                      <a:pt x="60022" y="56193"/>
                      <a:pt x="61342" y="55643"/>
                      <a:pt x="62312" y="54606"/>
                    </a:cubicBezTo>
                    <a:cubicBezTo>
                      <a:pt x="64480" y="52338"/>
                      <a:pt x="67782" y="48802"/>
                      <a:pt x="69784" y="46567"/>
                    </a:cubicBezTo>
                    <a:cubicBezTo>
                      <a:pt x="64714" y="38028"/>
                      <a:pt x="50770" y="20648"/>
                      <a:pt x="50770" y="20648"/>
                    </a:cubicBezTo>
                    <a:cubicBezTo>
                      <a:pt x="36260" y="13877"/>
                      <a:pt x="24018" y="6738"/>
                      <a:pt x="95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2385;p57">
                <a:extLst>
                  <a:ext uri="{FF2B5EF4-FFF2-40B4-BE49-F238E27FC236}">
                    <a16:creationId xmlns:a16="http://schemas.microsoft.com/office/drawing/2014/main" id="{95D2C60D-887F-31EF-354C-701DE7A46A0E}"/>
                  </a:ext>
                </a:extLst>
              </p:cNvPr>
              <p:cNvSpPr/>
              <p:nvPr/>
            </p:nvSpPr>
            <p:spPr>
              <a:xfrm>
                <a:off x="6782454" y="1794267"/>
                <a:ext cx="1180571" cy="917517"/>
              </a:xfrm>
              <a:custGeom>
                <a:avLst/>
                <a:gdLst/>
                <a:ahLst/>
                <a:cxnLst/>
                <a:rect l="l" t="t" r="r" b="b"/>
                <a:pathLst>
                  <a:path w="63446" h="49309" extrusionOk="0">
                    <a:moveTo>
                      <a:pt x="1468" y="0"/>
                    </a:moveTo>
                    <a:lnTo>
                      <a:pt x="300" y="1401"/>
                    </a:lnTo>
                    <a:cubicBezTo>
                      <a:pt x="34" y="1701"/>
                      <a:pt x="0" y="2168"/>
                      <a:pt x="234" y="2502"/>
                    </a:cubicBezTo>
                    <a:cubicBezTo>
                      <a:pt x="2802" y="6472"/>
                      <a:pt x="17846" y="29421"/>
                      <a:pt x="22216" y="33591"/>
                    </a:cubicBezTo>
                    <a:cubicBezTo>
                      <a:pt x="25952" y="35926"/>
                      <a:pt x="55807" y="47401"/>
                      <a:pt x="60677" y="49235"/>
                    </a:cubicBezTo>
                    <a:cubicBezTo>
                      <a:pt x="60796" y="49285"/>
                      <a:pt x="60918" y="49308"/>
                      <a:pt x="61038" y="49308"/>
                    </a:cubicBezTo>
                    <a:cubicBezTo>
                      <a:pt x="61320" y="49308"/>
                      <a:pt x="61590" y="49180"/>
                      <a:pt x="61778" y="48969"/>
                    </a:cubicBezTo>
                    <a:lnTo>
                      <a:pt x="63446" y="46934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2386;p57">
                <a:extLst>
                  <a:ext uri="{FF2B5EF4-FFF2-40B4-BE49-F238E27FC236}">
                    <a16:creationId xmlns:a16="http://schemas.microsoft.com/office/drawing/2014/main" id="{91A37859-2D68-2A11-6ABA-AE6ADA97590E}"/>
                  </a:ext>
                </a:extLst>
              </p:cNvPr>
              <p:cNvSpPr/>
              <p:nvPr/>
            </p:nvSpPr>
            <p:spPr>
              <a:xfrm>
                <a:off x="6801359" y="1787513"/>
                <a:ext cx="1168477" cy="890499"/>
              </a:xfrm>
              <a:custGeom>
                <a:avLst/>
                <a:gdLst/>
                <a:ahLst/>
                <a:cxnLst/>
                <a:rect l="l" t="t" r="r" b="b"/>
                <a:pathLst>
                  <a:path w="62796" h="47857" extrusionOk="0">
                    <a:moveTo>
                      <a:pt x="1159" y="0"/>
                    </a:moveTo>
                    <a:cubicBezTo>
                      <a:pt x="513" y="0"/>
                      <a:pt x="1" y="757"/>
                      <a:pt x="419" y="1397"/>
                    </a:cubicBezTo>
                    <a:cubicBezTo>
                      <a:pt x="3521" y="6234"/>
                      <a:pt x="7891" y="12205"/>
                      <a:pt x="11060" y="16875"/>
                    </a:cubicBezTo>
                    <a:cubicBezTo>
                      <a:pt x="14829" y="22412"/>
                      <a:pt x="17964" y="26916"/>
                      <a:pt x="22501" y="31819"/>
                    </a:cubicBezTo>
                    <a:cubicBezTo>
                      <a:pt x="23568" y="32987"/>
                      <a:pt x="32742" y="36055"/>
                      <a:pt x="37045" y="37823"/>
                    </a:cubicBezTo>
                    <a:cubicBezTo>
                      <a:pt x="45084" y="41192"/>
                      <a:pt x="53190" y="44495"/>
                      <a:pt x="61295" y="47797"/>
                    </a:cubicBezTo>
                    <a:cubicBezTo>
                      <a:pt x="61404" y="47838"/>
                      <a:pt x="61512" y="47856"/>
                      <a:pt x="61616" y="47856"/>
                    </a:cubicBezTo>
                    <a:cubicBezTo>
                      <a:pt x="62281" y="47856"/>
                      <a:pt x="62795" y="47097"/>
                      <a:pt x="62363" y="46463"/>
                    </a:cubicBezTo>
                    <a:cubicBezTo>
                      <a:pt x="56392" y="37356"/>
                      <a:pt x="46385" y="23613"/>
                      <a:pt x="44250" y="20678"/>
                    </a:cubicBezTo>
                    <a:cubicBezTo>
                      <a:pt x="43983" y="20311"/>
                      <a:pt x="43616" y="20044"/>
                      <a:pt x="43216" y="19810"/>
                    </a:cubicBezTo>
                    <a:cubicBezTo>
                      <a:pt x="29406" y="13039"/>
                      <a:pt x="15496" y="6568"/>
                      <a:pt x="1553" y="96"/>
                    </a:cubicBezTo>
                    <a:cubicBezTo>
                      <a:pt x="1420" y="30"/>
                      <a:pt x="1287" y="0"/>
                      <a:pt x="1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2387;p57">
                <a:extLst>
                  <a:ext uri="{FF2B5EF4-FFF2-40B4-BE49-F238E27FC236}">
                    <a16:creationId xmlns:a16="http://schemas.microsoft.com/office/drawing/2014/main" id="{0785F32A-806F-01F5-75B8-0D57E690ACA4}"/>
                  </a:ext>
                </a:extLst>
              </p:cNvPr>
              <p:cNvSpPr/>
              <p:nvPr/>
            </p:nvSpPr>
            <p:spPr>
              <a:xfrm>
                <a:off x="7080998" y="2027724"/>
                <a:ext cx="636842" cy="430243"/>
              </a:xfrm>
              <a:custGeom>
                <a:avLst/>
                <a:gdLst/>
                <a:ahLst/>
                <a:cxnLst/>
                <a:rect l="l" t="t" r="r" b="b"/>
                <a:pathLst>
                  <a:path w="34225" h="23122" extrusionOk="0">
                    <a:moveTo>
                      <a:pt x="490" y="1"/>
                    </a:moveTo>
                    <a:cubicBezTo>
                      <a:pt x="215" y="1"/>
                      <a:pt x="1" y="306"/>
                      <a:pt x="200" y="563"/>
                    </a:cubicBezTo>
                    <a:cubicBezTo>
                      <a:pt x="1801" y="2731"/>
                      <a:pt x="5504" y="7834"/>
                      <a:pt x="7772" y="11170"/>
                    </a:cubicBezTo>
                    <a:cubicBezTo>
                      <a:pt x="8173" y="11737"/>
                      <a:pt x="8706" y="12204"/>
                      <a:pt x="9340" y="12471"/>
                    </a:cubicBezTo>
                    <a:cubicBezTo>
                      <a:pt x="17379" y="15974"/>
                      <a:pt x="25418" y="19509"/>
                      <a:pt x="33524" y="23045"/>
                    </a:cubicBezTo>
                    <a:cubicBezTo>
                      <a:pt x="33590" y="23098"/>
                      <a:pt x="33661" y="23121"/>
                      <a:pt x="33728" y="23121"/>
                    </a:cubicBezTo>
                    <a:cubicBezTo>
                      <a:pt x="34000" y="23121"/>
                      <a:pt x="34225" y="22752"/>
                      <a:pt x="33958" y="22512"/>
                    </a:cubicBezTo>
                    <a:cubicBezTo>
                      <a:pt x="31222" y="19042"/>
                      <a:pt x="26953" y="13739"/>
                      <a:pt x="25485" y="11904"/>
                    </a:cubicBezTo>
                    <a:cubicBezTo>
                      <a:pt x="25151" y="11504"/>
                      <a:pt x="24718" y="11170"/>
                      <a:pt x="24251" y="10937"/>
                    </a:cubicBezTo>
                    <a:cubicBezTo>
                      <a:pt x="18146" y="7968"/>
                      <a:pt x="4670" y="1864"/>
                      <a:pt x="634" y="29"/>
                    </a:cubicBezTo>
                    <a:cubicBezTo>
                      <a:pt x="585" y="9"/>
                      <a:pt x="537" y="1"/>
                      <a:pt x="4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2388;p57">
                <a:extLst>
                  <a:ext uri="{FF2B5EF4-FFF2-40B4-BE49-F238E27FC236}">
                    <a16:creationId xmlns:a16="http://schemas.microsoft.com/office/drawing/2014/main" id="{7BEB4F7D-97E0-A445-63E7-7B53A6DA7725}"/>
                  </a:ext>
                </a:extLst>
              </p:cNvPr>
              <p:cNvSpPr/>
              <p:nvPr/>
            </p:nvSpPr>
            <p:spPr>
              <a:xfrm>
                <a:off x="6799200" y="1979979"/>
                <a:ext cx="275614" cy="34208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18384" extrusionOk="0">
                    <a:moveTo>
                      <a:pt x="2580" y="5312"/>
                    </a:moveTo>
                    <a:cubicBezTo>
                      <a:pt x="2925" y="5312"/>
                      <a:pt x="3262" y="5473"/>
                      <a:pt x="3470" y="5764"/>
                    </a:cubicBezTo>
                    <a:cubicBezTo>
                      <a:pt x="5705" y="8666"/>
                      <a:pt x="7573" y="11801"/>
                      <a:pt x="9741" y="14737"/>
                    </a:cubicBezTo>
                    <a:cubicBezTo>
                      <a:pt x="10342" y="15554"/>
                      <a:pt x="9574" y="16406"/>
                      <a:pt x="8786" y="16406"/>
                    </a:cubicBezTo>
                    <a:cubicBezTo>
                      <a:pt x="8481" y="16406"/>
                      <a:pt x="8173" y="16279"/>
                      <a:pt x="7940" y="15971"/>
                    </a:cubicBezTo>
                    <a:cubicBezTo>
                      <a:pt x="5738" y="13036"/>
                      <a:pt x="3904" y="9867"/>
                      <a:pt x="1669" y="6998"/>
                    </a:cubicBezTo>
                    <a:cubicBezTo>
                      <a:pt x="1335" y="6498"/>
                      <a:pt x="1469" y="5831"/>
                      <a:pt x="1969" y="5497"/>
                    </a:cubicBezTo>
                    <a:cubicBezTo>
                      <a:pt x="2158" y="5371"/>
                      <a:pt x="2370" y="5312"/>
                      <a:pt x="2580" y="5312"/>
                    </a:cubicBezTo>
                    <a:close/>
                    <a:moveTo>
                      <a:pt x="5991" y="0"/>
                    </a:moveTo>
                    <a:cubicBezTo>
                      <a:pt x="5632" y="0"/>
                      <a:pt x="5273" y="142"/>
                      <a:pt x="5004" y="427"/>
                    </a:cubicBezTo>
                    <a:cubicBezTo>
                      <a:pt x="3737" y="1828"/>
                      <a:pt x="2336" y="3362"/>
                      <a:pt x="1135" y="4596"/>
                    </a:cubicBezTo>
                    <a:cubicBezTo>
                      <a:pt x="701" y="4963"/>
                      <a:pt x="401" y="5430"/>
                      <a:pt x="234" y="5964"/>
                    </a:cubicBezTo>
                    <a:cubicBezTo>
                      <a:pt x="1" y="6831"/>
                      <a:pt x="535" y="7699"/>
                      <a:pt x="1068" y="8432"/>
                    </a:cubicBezTo>
                    <a:lnTo>
                      <a:pt x="7073" y="17272"/>
                    </a:lnTo>
                    <a:cubicBezTo>
                      <a:pt x="7414" y="17799"/>
                      <a:pt x="7898" y="18383"/>
                      <a:pt x="8527" y="18383"/>
                    </a:cubicBezTo>
                    <a:cubicBezTo>
                      <a:pt x="8575" y="18383"/>
                      <a:pt x="8624" y="18380"/>
                      <a:pt x="8674" y="18373"/>
                    </a:cubicBezTo>
                    <a:cubicBezTo>
                      <a:pt x="9074" y="18273"/>
                      <a:pt x="9441" y="18006"/>
                      <a:pt x="9708" y="17672"/>
                    </a:cubicBezTo>
                    <a:lnTo>
                      <a:pt x="14311" y="12735"/>
                    </a:lnTo>
                    <a:cubicBezTo>
                      <a:pt x="14778" y="12268"/>
                      <a:pt x="14811" y="11535"/>
                      <a:pt x="14411" y="11001"/>
                    </a:cubicBezTo>
                    <a:cubicBezTo>
                      <a:pt x="11909" y="7498"/>
                      <a:pt x="9708" y="3929"/>
                      <a:pt x="7073" y="527"/>
                    </a:cubicBezTo>
                    <a:cubicBezTo>
                      <a:pt x="6792" y="176"/>
                      <a:pt x="6391" y="0"/>
                      <a:pt x="5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2389;p57">
                <a:extLst>
                  <a:ext uri="{FF2B5EF4-FFF2-40B4-BE49-F238E27FC236}">
                    <a16:creationId xmlns:a16="http://schemas.microsoft.com/office/drawing/2014/main" id="{52D99426-2AD0-6296-7C75-6647ED3E9363}"/>
                  </a:ext>
                </a:extLst>
              </p:cNvPr>
              <p:cNvSpPr/>
              <p:nvPr/>
            </p:nvSpPr>
            <p:spPr>
              <a:xfrm>
                <a:off x="7343538" y="2475473"/>
                <a:ext cx="360632" cy="241488"/>
              </a:xfrm>
              <a:custGeom>
                <a:avLst/>
                <a:gdLst/>
                <a:ahLst/>
                <a:cxnLst/>
                <a:rect l="l" t="t" r="r" b="b"/>
                <a:pathLst>
                  <a:path w="19381" h="12978" extrusionOk="0">
                    <a:moveTo>
                      <a:pt x="2980" y="5205"/>
                    </a:moveTo>
                    <a:cubicBezTo>
                      <a:pt x="3134" y="5205"/>
                      <a:pt x="3298" y="5240"/>
                      <a:pt x="3469" y="5319"/>
                    </a:cubicBezTo>
                    <a:cubicBezTo>
                      <a:pt x="6838" y="6854"/>
                      <a:pt x="10408" y="8055"/>
                      <a:pt x="13743" y="9689"/>
                    </a:cubicBezTo>
                    <a:cubicBezTo>
                      <a:pt x="14310" y="9889"/>
                      <a:pt x="14577" y="10523"/>
                      <a:pt x="14344" y="11057"/>
                    </a:cubicBezTo>
                    <a:cubicBezTo>
                      <a:pt x="14146" y="11477"/>
                      <a:pt x="13729" y="11714"/>
                      <a:pt x="13296" y="11714"/>
                    </a:cubicBezTo>
                    <a:cubicBezTo>
                      <a:pt x="13144" y="11714"/>
                      <a:pt x="12990" y="11684"/>
                      <a:pt x="12843" y="11624"/>
                    </a:cubicBezTo>
                    <a:cubicBezTo>
                      <a:pt x="9507" y="9989"/>
                      <a:pt x="5938" y="8822"/>
                      <a:pt x="2569" y="7254"/>
                    </a:cubicBezTo>
                    <a:cubicBezTo>
                      <a:pt x="1439" y="6733"/>
                      <a:pt x="1969" y="5205"/>
                      <a:pt x="2980" y="5205"/>
                    </a:cubicBezTo>
                    <a:close/>
                    <a:moveTo>
                      <a:pt x="5751" y="1"/>
                    </a:moveTo>
                    <a:cubicBezTo>
                      <a:pt x="5334" y="1"/>
                      <a:pt x="4926" y="193"/>
                      <a:pt x="4637" y="549"/>
                    </a:cubicBezTo>
                    <a:lnTo>
                      <a:pt x="500" y="5853"/>
                    </a:lnTo>
                    <a:cubicBezTo>
                      <a:pt x="200" y="6153"/>
                      <a:pt x="33" y="6553"/>
                      <a:pt x="0" y="6987"/>
                    </a:cubicBezTo>
                    <a:cubicBezTo>
                      <a:pt x="33" y="7654"/>
                      <a:pt x="767" y="8055"/>
                      <a:pt x="1434" y="8321"/>
                    </a:cubicBezTo>
                    <a:lnTo>
                      <a:pt x="11542" y="12491"/>
                    </a:lnTo>
                    <a:cubicBezTo>
                      <a:pt x="12129" y="12726"/>
                      <a:pt x="12783" y="12977"/>
                      <a:pt x="13421" y="12977"/>
                    </a:cubicBezTo>
                    <a:cubicBezTo>
                      <a:pt x="13689" y="12977"/>
                      <a:pt x="13954" y="12933"/>
                      <a:pt x="14210" y="12825"/>
                    </a:cubicBezTo>
                    <a:cubicBezTo>
                      <a:pt x="14677" y="12558"/>
                      <a:pt x="15078" y="12157"/>
                      <a:pt x="15378" y="11724"/>
                    </a:cubicBezTo>
                    <a:cubicBezTo>
                      <a:pt x="16445" y="10323"/>
                      <a:pt x="17746" y="8722"/>
                      <a:pt x="18880" y="7221"/>
                    </a:cubicBezTo>
                    <a:cubicBezTo>
                      <a:pt x="19381" y="6587"/>
                      <a:pt x="19180" y="5619"/>
                      <a:pt x="18413" y="5286"/>
                    </a:cubicBezTo>
                    <a:cubicBezTo>
                      <a:pt x="14477" y="3351"/>
                      <a:pt x="10408" y="1917"/>
                      <a:pt x="6371" y="149"/>
                    </a:cubicBezTo>
                    <a:cubicBezTo>
                      <a:pt x="6171" y="49"/>
                      <a:pt x="5960" y="1"/>
                      <a:pt x="57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3" name="Google Shape;2390;p57">
              <a:extLst>
                <a:ext uri="{FF2B5EF4-FFF2-40B4-BE49-F238E27FC236}">
                  <a16:creationId xmlns:a16="http://schemas.microsoft.com/office/drawing/2014/main" id="{2465D9C1-8D96-41A4-87B1-28B66AFFEA25}"/>
                </a:ext>
              </a:extLst>
            </p:cNvPr>
            <p:cNvSpPr/>
            <p:nvPr/>
          </p:nvSpPr>
          <p:spPr>
            <a:xfrm>
              <a:off x="7626850" y="2726267"/>
              <a:ext cx="67800" cy="67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50" name="Google Shape;2391;p57">
            <a:extLst>
              <a:ext uri="{FF2B5EF4-FFF2-40B4-BE49-F238E27FC236}">
                <a16:creationId xmlns:a16="http://schemas.microsoft.com/office/drawing/2014/main" id="{970627DE-5543-4D61-A10C-D1C83B781150}"/>
              </a:ext>
            </a:extLst>
          </p:cNvPr>
          <p:cNvCxnSpPr>
            <a:cxnSpLocks/>
            <a:stCxn id="1843" idx="2"/>
          </p:cNvCxnSpPr>
          <p:nvPr/>
        </p:nvCxnSpPr>
        <p:spPr>
          <a:xfrm rot="10800000" flipV="1">
            <a:off x="7105686" y="3073805"/>
            <a:ext cx="836287" cy="64532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55" name="Google Shape;2984;p74">
            <a:extLst>
              <a:ext uri="{FF2B5EF4-FFF2-40B4-BE49-F238E27FC236}">
                <a16:creationId xmlns:a16="http://schemas.microsoft.com/office/drawing/2014/main" id="{6ECE62BF-3AF8-D49D-5CD2-D5767328DEBB}"/>
              </a:ext>
            </a:extLst>
          </p:cNvPr>
          <p:cNvGrpSpPr/>
          <p:nvPr/>
        </p:nvGrpSpPr>
        <p:grpSpPr>
          <a:xfrm>
            <a:off x="2417842" y="101217"/>
            <a:ext cx="695761" cy="758208"/>
            <a:chOff x="3023025" y="1521261"/>
            <a:chExt cx="3097322" cy="3051899"/>
          </a:xfrm>
        </p:grpSpPr>
        <p:sp>
          <p:nvSpPr>
            <p:cNvPr id="2048" name="Google Shape;2985;p74">
              <a:extLst>
                <a:ext uri="{FF2B5EF4-FFF2-40B4-BE49-F238E27FC236}">
                  <a16:creationId xmlns:a16="http://schemas.microsoft.com/office/drawing/2014/main" id="{7C55E28A-3C5B-936E-1338-EDE9E61B7F53}"/>
                </a:ext>
              </a:extLst>
            </p:cNvPr>
            <p:cNvSpPr/>
            <p:nvPr/>
          </p:nvSpPr>
          <p:spPr>
            <a:xfrm>
              <a:off x="3023025" y="1686049"/>
              <a:ext cx="2941015" cy="2679432"/>
            </a:xfrm>
            <a:custGeom>
              <a:avLst/>
              <a:gdLst/>
              <a:ahLst/>
              <a:cxnLst/>
              <a:rect l="l" t="t" r="r" b="b"/>
              <a:pathLst>
                <a:path w="99367" h="90529" extrusionOk="0">
                  <a:moveTo>
                    <a:pt x="49685" y="0"/>
                  </a:moveTo>
                  <a:cubicBezTo>
                    <a:pt x="38101" y="0"/>
                    <a:pt x="26518" y="4417"/>
                    <a:pt x="17684" y="13251"/>
                  </a:cubicBezTo>
                  <a:cubicBezTo>
                    <a:pt x="0" y="30935"/>
                    <a:pt x="0" y="59598"/>
                    <a:pt x="17684" y="77266"/>
                  </a:cubicBezTo>
                  <a:cubicBezTo>
                    <a:pt x="26518" y="86108"/>
                    <a:pt x="38101" y="90529"/>
                    <a:pt x="49685" y="90529"/>
                  </a:cubicBezTo>
                  <a:cubicBezTo>
                    <a:pt x="61270" y="90529"/>
                    <a:pt x="72857" y="86108"/>
                    <a:pt x="81698" y="77266"/>
                  </a:cubicBezTo>
                  <a:cubicBezTo>
                    <a:pt x="99367" y="59598"/>
                    <a:pt x="99367" y="30935"/>
                    <a:pt x="81698" y="13251"/>
                  </a:cubicBezTo>
                  <a:cubicBezTo>
                    <a:pt x="72857" y="4417"/>
                    <a:pt x="61270" y="0"/>
                    <a:pt x="49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986;p74">
              <a:extLst>
                <a:ext uri="{FF2B5EF4-FFF2-40B4-BE49-F238E27FC236}">
                  <a16:creationId xmlns:a16="http://schemas.microsoft.com/office/drawing/2014/main" id="{6BC4CBC7-0995-F704-0D9C-09A210DB3CB2}"/>
                </a:ext>
              </a:extLst>
            </p:cNvPr>
            <p:cNvSpPr/>
            <p:nvPr/>
          </p:nvSpPr>
          <p:spPr>
            <a:xfrm>
              <a:off x="5133510" y="2836238"/>
              <a:ext cx="707735" cy="961268"/>
            </a:xfrm>
            <a:custGeom>
              <a:avLst/>
              <a:gdLst/>
              <a:ahLst/>
              <a:cxnLst/>
              <a:rect l="l" t="t" r="r" b="b"/>
              <a:pathLst>
                <a:path w="23912" h="32478" extrusionOk="0">
                  <a:moveTo>
                    <a:pt x="19800" y="6213"/>
                  </a:moveTo>
                  <a:cubicBezTo>
                    <a:pt x="15509" y="4380"/>
                    <a:pt x="11308" y="2310"/>
                    <a:pt x="7241" y="1"/>
                  </a:cubicBezTo>
                  <a:cubicBezTo>
                    <a:pt x="6824" y="1520"/>
                    <a:pt x="6422" y="3040"/>
                    <a:pt x="6020" y="4559"/>
                  </a:cubicBezTo>
                  <a:cubicBezTo>
                    <a:pt x="5319" y="7211"/>
                    <a:pt x="4649" y="9863"/>
                    <a:pt x="3949" y="12514"/>
                  </a:cubicBezTo>
                  <a:cubicBezTo>
                    <a:pt x="2653" y="17431"/>
                    <a:pt x="1327" y="22332"/>
                    <a:pt x="105" y="27203"/>
                  </a:cubicBezTo>
                  <a:cubicBezTo>
                    <a:pt x="1" y="27621"/>
                    <a:pt x="105" y="28738"/>
                    <a:pt x="1312" y="29200"/>
                  </a:cubicBezTo>
                  <a:cubicBezTo>
                    <a:pt x="1684" y="29349"/>
                    <a:pt x="8791" y="32135"/>
                    <a:pt x="9223" y="32283"/>
                  </a:cubicBezTo>
                  <a:cubicBezTo>
                    <a:pt x="9729" y="32477"/>
                    <a:pt x="10951" y="32477"/>
                    <a:pt x="11383" y="31598"/>
                  </a:cubicBezTo>
                  <a:cubicBezTo>
                    <a:pt x="11800" y="30779"/>
                    <a:pt x="12247" y="29974"/>
                    <a:pt x="12679" y="29140"/>
                  </a:cubicBezTo>
                  <a:cubicBezTo>
                    <a:pt x="16403" y="22004"/>
                    <a:pt x="20187" y="14973"/>
                    <a:pt x="23912" y="7881"/>
                  </a:cubicBezTo>
                  <a:cubicBezTo>
                    <a:pt x="22526" y="7345"/>
                    <a:pt x="21155" y="6794"/>
                    <a:pt x="19800" y="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987;p74">
              <a:extLst>
                <a:ext uri="{FF2B5EF4-FFF2-40B4-BE49-F238E27FC236}">
                  <a16:creationId xmlns:a16="http://schemas.microsoft.com/office/drawing/2014/main" id="{ED3A8FAF-4ACD-6A6F-DE9F-CCA6B93F261E}"/>
                </a:ext>
              </a:extLst>
            </p:cNvPr>
            <p:cNvSpPr/>
            <p:nvPr/>
          </p:nvSpPr>
          <p:spPr>
            <a:xfrm>
              <a:off x="5320476" y="2656552"/>
              <a:ext cx="571912" cy="414306"/>
            </a:xfrm>
            <a:custGeom>
              <a:avLst/>
              <a:gdLst/>
              <a:ahLst/>
              <a:cxnLst/>
              <a:rect l="l" t="t" r="r" b="b"/>
              <a:pathLst>
                <a:path w="19323" h="13998" extrusionOk="0">
                  <a:moveTo>
                    <a:pt x="9034" y="1"/>
                  </a:moveTo>
                  <a:cubicBezTo>
                    <a:pt x="7344" y="1"/>
                    <a:pt x="5859" y="488"/>
                    <a:pt x="4619" y="1289"/>
                  </a:cubicBezTo>
                  <a:cubicBezTo>
                    <a:pt x="3025" y="2332"/>
                    <a:pt x="1773" y="3718"/>
                    <a:pt x="641" y="5848"/>
                  </a:cubicBezTo>
                  <a:cubicBezTo>
                    <a:pt x="418" y="6265"/>
                    <a:pt x="90" y="6861"/>
                    <a:pt x="1" y="7353"/>
                  </a:cubicBezTo>
                  <a:cubicBezTo>
                    <a:pt x="328" y="7397"/>
                    <a:pt x="641" y="7472"/>
                    <a:pt x="939" y="7576"/>
                  </a:cubicBezTo>
                  <a:cubicBezTo>
                    <a:pt x="2786" y="8113"/>
                    <a:pt x="4708" y="9006"/>
                    <a:pt x="6541" y="9632"/>
                  </a:cubicBezTo>
                  <a:cubicBezTo>
                    <a:pt x="7285" y="9885"/>
                    <a:pt x="8030" y="10109"/>
                    <a:pt x="8760" y="10392"/>
                  </a:cubicBezTo>
                  <a:cubicBezTo>
                    <a:pt x="10325" y="11003"/>
                    <a:pt x="11784" y="11628"/>
                    <a:pt x="13230" y="12194"/>
                  </a:cubicBezTo>
                  <a:cubicBezTo>
                    <a:pt x="13602" y="12343"/>
                    <a:pt x="13960" y="12507"/>
                    <a:pt x="14332" y="12641"/>
                  </a:cubicBezTo>
                  <a:cubicBezTo>
                    <a:pt x="15405" y="13029"/>
                    <a:pt x="16552" y="13371"/>
                    <a:pt x="17669" y="13759"/>
                  </a:cubicBezTo>
                  <a:cubicBezTo>
                    <a:pt x="17863" y="13818"/>
                    <a:pt x="18056" y="13893"/>
                    <a:pt x="18235" y="13997"/>
                  </a:cubicBezTo>
                  <a:cubicBezTo>
                    <a:pt x="18310" y="13818"/>
                    <a:pt x="18369" y="13610"/>
                    <a:pt x="18444" y="13386"/>
                  </a:cubicBezTo>
                  <a:cubicBezTo>
                    <a:pt x="18846" y="12284"/>
                    <a:pt x="19084" y="11122"/>
                    <a:pt x="19174" y="9945"/>
                  </a:cubicBezTo>
                  <a:cubicBezTo>
                    <a:pt x="19323" y="7010"/>
                    <a:pt x="18354" y="4924"/>
                    <a:pt x="16254" y="2958"/>
                  </a:cubicBezTo>
                  <a:cubicBezTo>
                    <a:pt x="15107" y="1885"/>
                    <a:pt x="13751" y="1066"/>
                    <a:pt x="12276" y="559"/>
                  </a:cubicBezTo>
                  <a:cubicBezTo>
                    <a:pt x="11128" y="175"/>
                    <a:pt x="10044" y="1"/>
                    <a:pt x="9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988;p74">
              <a:extLst>
                <a:ext uri="{FF2B5EF4-FFF2-40B4-BE49-F238E27FC236}">
                  <a16:creationId xmlns:a16="http://schemas.microsoft.com/office/drawing/2014/main" id="{73AA0DE5-BF77-3D51-210D-842F8F9CD8E7}"/>
                </a:ext>
              </a:extLst>
            </p:cNvPr>
            <p:cNvSpPr/>
            <p:nvPr/>
          </p:nvSpPr>
          <p:spPr>
            <a:xfrm>
              <a:off x="5596056" y="2703079"/>
              <a:ext cx="63516" cy="60882"/>
            </a:xfrm>
            <a:custGeom>
              <a:avLst/>
              <a:gdLst/>
              <a:ahLst/>
              <a:cxnLst/>
              <a:rect l="l" t="t" r="r" b="b"/>
              <a:pathLst>
                <a:path w="2146" h="2057" extrusionOk="0">
                  <a:moveTo>
                    <a:pt x="1028" y="135"/>
                  </a:moveTo>
                  <a:cubicBezTo>
                    <a:pt x="1565" y="254"/>
                    <a:pt x="2146" y="909"/>
                    <a:pt x="1937" y="1386"/>
                  </a:cubicBezTo>
                  <a:cubicBezTo>
                    <a:pt x="1654" y="2056"/>
                    <a:pt x="418" y="1326"/>
                    <a:pt x="209" y="805"/>
                  </a:cubicBezTo>
                  <a:cubicBezTo>
                    <a:pt x="0" y="284"/>
                    <a:pt x="447" y="1"/>
                    <a:pt x="1028" y="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989;p74">
              <a:extLst>
                <a:ext uri="{FF2B5EF4-FFF2-40B4-BE49-F238E27FC236}">
                  <a16:creationId xmlns:a16="http://schemas.microsoft.com/office/drawing/2014/main" id="{8301539D-B24A-6589-9F84-89280C1BE84A}"/>
                </a:ext>
              </a:extLst>
            </p:cNvPr>
            <p:cNvSpPr/>
            <p:nvPr/>
          </p:nvSpPr>
          <p:spPr>
            <a:xfrm>
              <a:off x="5404266" y="2711455"/>
              <a:ext cx="191377" cy="159205"/>
            </a:xfrm>
            <a:custGeom>
              <a:avLst/>
              <a:gdLst/>
              <a:ahLst/>
              <a:cxnLst/>
              <a:rect l="l" t="t" r="r" b="b"/>
              <a:pathLst>
                <a:path w="6466" h="5379" extrusionOk="0">
                  <a:moveTo>
                    <a:pt x="5721" y="90"/>
                  </a:moveTo>
                  <a:cubicBezTo>
                    <a:pt x="6034" y="194"/>
                    <a:pt x="6466" y="522"/>
                    <a:pt x="6361" y="909"/>
                  </a:cubicBezTo>
                  <a:cubicBezTo>
                    <a:pt x="6287" y="1163"/>
                    <a:pt x="6108" y="1356"/>
                    <a:pt x="5855" y="1461"/>
                  </a:cubicBezTo>
                  <a:cubicBezTo>
                    <a:pt x="5304" y="1788"/>
                    <a:pt x="4529" y="1952"/>
                    <a:pt x="4052" y="2325"/>
                  </a:cubicBezTo>
                  <a:cubicBezTo>
                    <a:pt x="3129" y="3055"/>
                    <a:pt x="2652" y="4306"/>
                    <a:pt x="1847" y="4872"/>
                  </a:cubicBezTo>
                  <a:cubicBezTo>
                    <a:pt x="1534" y="5096"/>
                    <a:pt x="1013" y="5379"/>
                    <a:pt x="566" y="5170"/>
                  </a:cubicBezTo>
                  <a:cubicBezTo>
                    <a:pt x="75" y="4961"/>
                    <a:pt x="0" y="4142"/>
                    <a:pt x="209" y="3546"/>
                  </a:cubicBezTo>
                  <a:cubicBezTo>
                    <a:pt x="507" y="2742"/>
                    <a:pt x="1251" y="1982"/>
                    <a:pt x="1803" y="1520"/>
                  </a:cubicBezTo>
                  <a:cubicBezTo>
                    <a:pt x="2086" y="1267"/>
                    <a:pt x="2399" y="1043"/>
                    <a:pt x="2726" y="850"/>
                  </a:cubicBezTo>
                  <a:cubicBezTo>
                    <a:pt x="3307" y="462"/>
                    <a:pt x="3978" y="194"/>
                    <a:pt x="4663" y="75"/>
                  </a:cubicBezTo>
                  <a:cubicBezTo>
                    <a:pt x="5006" y="1"/>
                    <a:pt x="5363" y="15"/>
                    <a:pt x="5721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990;p74">
              <a:extLst>
                <a:ext uri="{FF2B5EF4-FFF2-40B4-BE49-F238E27FC236}">
                  <a16:creationId xmlns:a16="http://schemas.microsoft.com/office/drawing/2014/main" id="{BD0D7F84-8EBA-8533-2785-AE2A2262F08F}"/>
                </a:ext>
              </a:extLst>
            </p:cNvPr>
            <p:cNvSpPr/>
            <p:nvPr/>
          </p:nvSpPr>
          <p:spPr>
            <a:xfrm>
              <a:off x="5400714" y="3621105"/>
              <a:ext cx="93084" cy="133633"/>
            </a:xfrm>
            <a:custGeom>
              <a:avLst/>
              <a:gdLst/>
              <a:ahLst/>
              <a:cxnLst/>
              <a:rect l="l" t="t" r="r" b="b"/>
              <a:pathLst>
                <a:path w="3145" h="4515" extrusionOk="0">
                  <a:moveTo>
                    <a:pt x="16" y="4231"/>
                  </a:moveTo>
                  <a:cubicBezTo>
                    <a:pt x="1" y="3441"/>
                    <a:pt x="656" y="2294"/>
                    <a:pt x="1357" y="1222"/>
                  </a:cubicBezTo>
                  <a:cubicBezTo>
                    <a:pt x="1669" y="745"/>
                    <a:pt x="2161" y="0"/>
                    <a:pt x="2608" y="224"/>
                  </a:cubicBezTo>
                  <a:cubicBezTo>
                    <a:pt x="3144" y="507"/>
                    <a:pt x="2712" y="1430"/>
                    <a:pt x="2548" y="1773"/>
                  </a:cubicBezTo>
                  <a:cubicBezTo>
                    <a:pt x="2057" y="2831"/>
                    <a:pt x="1237" y="4008"/>
                    <a:pt x="612" y="4499"/>
                  </a:cubicBezTo>
                  <a:cubicBezTo>
                    <a:pt x="388" y="4514"/>
                    <a:pt x="165" y="4410"/>
                    <a:pt x="16" y="4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991;p74">
              <a:extLst>
                <a:ext uri="{FF2B5EF4-FFF2-40B4-BE49-F238E27FC236}">
                  <a16:creationId xmlns:a16="http://schemas.microsoft.com/office/drawing/2014/main" id="{E6D52230-7504-C3E6-8861-7881537E5297}"/>
                </a:ext>
              </a:extLst>
            </p:cNvPr>
            <p:cNvSpPr/>
            <p:nvPr/>
          </p:nvSpPr>
          <p:spPr>
            <a:xfrm>
              <a:off x="5372952" y="3554955"/>
              <a:ext cx="72780" cy="86010"/>
            </a:xfrm>
            <a:custGeom>
              <a:avLst/>
              <a:gdLst/>
              <a:ahLst/>
              <a:cxnLst/>
              <a:rect l="l" t="t" r="r" b="b"/>
              <a:pathLst>
                <a:path w="2459" h="2906" extrusionOk="0">
                  <a:moveTo>
                    <a:pt x="1207" y="2831"/>
                  </a:moveTo>
                  <a:cubicBezTo>
                    <a:pt x="0" y="2488"/>
                    <a:pt x="1177" y="1"/>
                    <a:pt x="2071" y="552"/>
                  </a:cubicBezTo>
                  <a:cubicBezTo>
                    <a:pt x="2458" y="790"/>
                    <a:pt x="2324" y="2205"/>
                    <a:pt x="1848" y="2697"/>
                  </a:cubicBezTo>
                  <a:cubicBezTo>
                    <a:pt x="1669" y="2846"/>
                    <a:pt x="1430" y="2906"/>
                    <a:pt x="1207" y="2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992;p74">
              <a:extLst>
                <a:ext uri="{FF2B5EF4-FFF2-40B4-BE49-F238E27FC236}">
                  <a16:creationId xmlns:a16="http://schemas.microsoft.com/office/drawing/2014/main" id="{58562BEE-87EA-6FFE-758C-7208E83ABBBC}"/>
                </a:ext>
              </a:extLst>
            </p:cNvPr>
            <p:cNvSpPr/>
            <p:nvPr/>
          </p:nvSpPr>
          <p:spPr>
            <a:xfrm>
              <a:off x="5719506" y="3130793"/>
              <a:ext cx="44574" cy="86010"/>
            </a:xfrm>
            <a:custGeom>
              <a:avLst/>
              <a:gdLst/>
              <a:ahLst/>
              <a:cxnLst/>
              <a:rect l="l" t="t" r="r" b="b"/>
              <a:pathLst>
                <a:path w="1506" h="2906" extrusionOk="0">
                  <a:moveTo>
                    <a:pt x="582" y="2816"/>
                  </a:moveTo>
                  <a:cubicBezTo>
                    <a:pt x="135" y="2741"/>
                    <a:pt x="1" y="2101"/>
                    <a:pt x="90" y="1460"/>
                  </a:cubicBezTo>
                  <a:cubicBezTo>
                    <a:pt x="165" y="954"/>
                    <a:pt x="552" y="0"/>
                    <a:pt x="1088" y="268"/>
                  </a:cubicBezTo>
                  <a:cubicBezTo>
                    <a:pt x="1327" y="387"/>
                    <a:pt x="1505" y="879"/>
                    <a:pt x="1446" y="1415"/>
                  </a:cubicBezTo>
                  <a:cubicBezTo>
                    <a:pt x="1356" y="2041"/>
                    <a:pt x="1148" y="2905"/>
                    <a:pt x="582" y="28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993;p74">
              <a:extLst>
                <a:ext uri="{FF2B5EF4-FFF2-40B4-BE49-F238E27FC236}">
                  <a16:creationId xmlns:a16="http://schemas.microsoft.com/office/drawing/2014/main" id="{63448358-D19F-7759-4539-F2F28492206E}"/>
                </a:ext>
              </a:extLst>
            </p:cNvPr>
            <p:cNvSpPr/>
            <p:nvPr/>
          </p:nvSpPr>
          <p:spPr>
            <a:xfrm>
              <a:off x="5464674" y="2585784"/>
              <a:ext cx="655673" cy="668933"/>
            </a:xfrm>
            <a:custGeom>
              <a:avLst/>
              <a:gdLst/>
              <a:ahLst/>
              <a:cxnLst/>
              <a:rect l="l" t="t" r="r" b="b"/>
              <a:pathLst>
                <a:path w="22153" h="22601" extrusionOk="0">
                  <a:moveTo>
                    <a:pt x="11337" y="1"/>
                  </a:moveTo>
                  <a:lnTo>
                    <a:pt x="0" y="21572"/>
                  </a:lnTo>
                  <a:lnTo>
                    <a:pt x="2056" y="22600"/>
                  </a:lnTo>
                  <a:lnTo>
                    <a:pt x="12335" y="3383"/>
                  </a:lnTo>
                  <a:lnTo>
                    <a:pt x="13095" y="3576"/>
                  </a:lnTo>
                  <a:lnTo>
                    <a:pt x="13095" y="3576"/>
                  </a:lnTo>
                  <a:lnTo>
                    <a:pt x="12767" y="2831"/>
                  </a:lnTo>
                  <a:lnTo>
                    <a:pt x="13959" y="3085"/>
                  </a:lnTo>
                  <a:lnTo>
                    <a:pt x="13467" y="2459"/>
                  </a:lnTo>
                  <a:lnTo>
                    <a:pt x="21989" y="2787"/>
                  </a:lnTo>
                  <a:lnTo>
                    <a:pt x="22153" y="373"/>
                  </a:lnTo>
                  <a:lnTo>
                    <a:pt x="113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994;p74">
              <a:extLst>
                <a:ext uri="{FF2B5EF4-FFF2-40B4-BE49-F238E27FC236}">
                  <a16:creationId xmlns:a16="http://schemas.microsoft.com/office/drawing/2014/main" id="{E450C3B1-4603-AACD-1636-CD84BC3FA660}"/>
                </a:ext>
              </a:extLst>
            </p:cNvPr>
            <p:cNvSpPr/>
            <p:nvPr/>
          </p:nvSpPr>
          <p:spPr>
            <a:xfrm>
              <a:off x="5279898" y="2873709"/>
              <a:ext cx="592216" cy="251164"/>
            </a:xfrm>
            <a:custGeom>
              <a:avLst/>
              <a:gdLst/>
              <a:ahLst/>
              <a:cxnLst/>
              <a:rect l="l" t="t" r="r" b="b"/>
              <a:pathLst>
                <a:path w="20009" h="8486" extrusionOk="0">
                  <a:moveTo>
                    <a:pt x="1267" y="1"/>
                  </a:moveTo>
                  <a:cubicBezTo>
                    <a:pt x="835" y="46"/>
                    <a:pt x="537" y="329"/>
                    <a:pt x="269" y="820"/>
                  </a:cubicBezTo>
                  <a:cubicBezTo>
                    <a:pt x="150" y="1044"/>
                    <a:pt x="1" y="1267"/>
                    <a:pt x="31" y="1446"/>
                  </a:cubicBezTo>
                  <a:cubicBezTo>
                    <a:pt x="75" y="1952"/>
                    <a:pt x="1327" y="2370"/>
                    <a:pt x="2131" y="2638"/>
                  </a:cubicBezTo>
                  <a:cubicBezTo>
                    <a:pt x="2980" y="2921"/>
                    <a:pt x="3845" y="3174"/>
                    <a:pt x="4634" y="3442"/>
                  </a:cubicBezTo>
                  <a:cubicBezTo>
                    <a:pt x="5513" y="3740"/>
                    <a:pt x="6347" y="4023"/>
                    <a:pt x="7182" y="4321"/>
                  </a:cubicBezTo>
                  <a:cubicBezTo>
                    <a:pt x="8746" y="4857"/>
                    <a:pt x="10742" y="5736"/>
                    <a:pt x="12306" y="6347"/>
                  </a:cubicBezTo>
                  <a:cubicBezTo>
                    <a:pt x="13141" y="6660"/>
                    <a:pt x="13975" y="6928"/>
                    <a:pt x="14824" y="7226"/>
                  </a:cubicBezTo>
                  <a:cubicBezTo>
                    <a:pt x="15614" y="7494"/>
                    <a:pt x="16463" y="7807"/>
                    <a:pt x="17357" y="8090"/>
                  </a:cubicBezTo>
                  <a:cubicBezTo>
                    <a:pt x="17851" y="8245"/>
                    <a:pt x="18553" y="8485"/>
                    <a:pt x="19072" y="8485"/>
                  </a:cubicBezTo>
                  <a:cubicBezTo>
                    <a:pt x="19303" y="8485"/>
                    <a:pt x="19497" y="8438"/>
                    <a:pt x="19621" y="8314"/>
                  </a:cubicBezTo>
                  <a:cubicBezTo>
                    <a:pt x="20008" y="7926"/>
                    <a:pt x="19949" y="7032"/>
                    <a:pt x="19770" y="6794"/>
                  </a:cubicBezTo>
                  <a:cubicBezTo>
                    <a:pt x="19725" y="6735"/>
                    <a:pt x="19666" y="6690"/>
                    <a:pt x="19606" y="6660"/>
                  </a:cubicBezTo>
                  <a:cubicBezTo>
                    <a:pt x="19442" y="6556"/>
                    <a:pt x="19249" y="6466"/>
                    <a:pt x="19055" y="6422"/>
                  </a:cubicBezTo>
                  <a:cubicBezTo>
                    <a:pt x="17938" y="6049"/>
                    <a:pt x="16776" y="5692"/>
                    <a:pt x="15718" y="5304"/>
                  </a:cubicBezTo>
                  <a:cubicBezTo>
                    <a:pt x="15345" y="5170"/>
                    <a:pt x="14988" y="4992"/>
                    <a:pt x="14615" y="4843"/>
                  </a:cubicBezTo>
                  <a:cubicBezTo>
                    <a:pt x="13155" y="4291"/>
                    <a:pt x="11696" y="3666"/>
                    <a:pt x="10146" y="3055"/>
                  </a:cubicBezTo>
                  <a:cubicBezTo>
                    <a:pt x="9416" y="2772"/>
                    <a:pt x="8671" y="2533"/>
                    <a:pt x="7926" y="2280"/>
                  </a:cubicBezTo>
                  <a:cubicBezTo>
                    <a:pt x="6094" y="1669"/>
                    <a:pt x="4157" y="761"/>
                    <a:pt x="2325" y="224"/>
                  </a:cubicBezTo>
                  <a:cubicBezTo>
                    <a:pt x="2012" y="120"/>
                    <a:pt x="1714" y="46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995;p74">
              <a:extLst>
                <a:ext uri="{FF2B5EF4-FFF2-40B4-BE49-F238E27FC236}">
                  <a16:creationId xmlns:a16="http://schemas.microsoft.com/office/drawing/2014/main" id="{533F8E10-997B-D3B7-C147-E66217D56A57}"/>
                </a:ext>
              </a:extLst>
            </p:cNvPr>
            <p:cNvSpPr/>
            <p:nvPr/>
          </p:nvSpPr>
          <p:spPr>
            <a:xfrm>
              <a:off x="4621298" y="1605875"/>
              <a:ext cx="571912" cy="750918"/>
            </a:xfrm>
            <a:custGeom>
              <a:avLst/>
              <a:gdLst/>
              <a:ahLst/>
              <a:cxnLst/>
              <a:rect l="l" t="t" r="r" b="b"/>
              <a:pathLst>
                <a:path w="19323" h="25371" extrusionOk="0">
                  <a:moveTo>
                    <a:pt x="17416" y="23270"/>
                  </a:moveTo>
                  <a:cubicBezTo>
                    <a:pt x="17252" y="23240"/>
                    <a:pt x="17282" y="23017"/>
                    <a:pt x="17252" y="22883"/>
                  </a:cubicBezTo>
                  <a:cubicBezTo>
                    <a:pt x="17148" y="22451"/>
                    <a:pt x="17029" y="21944"/>
                    <a:pt x="16939" y="21497"/>
                  </a:cubicBezTo>
                  <a:cubicBezTo>
                    <a:pt x="16790" y="21840"/>
                    <a:pt x="16671" y="22257"/>
                    <a:pt x="16403" y="22600"/>
                  </a:cubicBezTo>
                  <a:cubicBezTo>
                    <a:pt x="16090" y="22972"/>
                    <a:pt x="15703" y="23270"/>
                    <a:pt x="15241" y="23434"/>
                  </a:cubicBezTo>
                  <a:cubicBezTo>
                    <a:pt x="14153" y="23851"/>
                    <a:pt x="13200" y="23866"/>
                    <a:pt x="12410" y="23523"/>
                  </a:cubicBezTo>
                  <a:cubicBezTo>
                    <a:pt x="12887" y="23955"/>
                    <a:pt x="13334" y="24432"/>
                    <a:pt x="13811" y="24879"/>
                  </a:cubicBezTo>
                  <a:cubicBezTo>
                    <a:pt x="13885" y="24939"/>
                    <a:pt x="13975" y="25013"/>
                    <a:pt x="14049" y="25073"/>
                  </a:cubicBezTo>
                  <a:cubicBezTo>
                    <a:pt x="14138" y="25147"/>
                    <a:pt x="14272" y="25147"/>
                    <a:pt x="14258" y="25281"/>
                  </a:cubicBezTo>
                  <a:cubicBezTo>
                    <a:pt x="14094" y="25371"/>
                    <a:pt x="13930" y="25192"/>
                    <a:pt x="13840" y="25088"/>
                  </a:cubicBezTo>
                  <a:cubicBezTo>
                    <a:pt x="13468" y="24775"/>
                    <a:pt x="13110" y="24402"/>
                    <a:pt x="12753" y="24060"/>
                  </a:cubicBezTo>
                  <a:cubicBezTo>
                    <a:pt x="11785" y="23136"/>
                    <a:pt x="10831" y="22197"/>
                    <a:pt x="9818" y="21333"/>
                  </a:cubicBezTo>
                  <a:cubicBezTo>
                    <a:pt x="8805" y="20529"/>
                    <a:pt x="7732" y="19814"/>
                    <a:pt x="6615" y="19173"/>
                  </a:cubicBezTo>
                  <a:cubicBezTo>
                    <a:pt x="6064" y="18846"/>
                    <a:pt x="5528" y="18503"/>
                    <a:pt x="4991" y="18130"/>
                  </a:cubicBezTo>
                  <a:cubicBezTo>
                    <a:pt x="3859" y="17400"/>
                    <a:pt x="2876" y="16447"/>
                    <a:pt x="2101" y="15345"/>
                  </a:cubicBezTo>
                  <a:cubicBezTo>
                    <a:pt x="1863" y="15032"/>
                    <a:pt x="1669" y="14704"/>
                    <a:pt x="1505" y="14346"/>
                  </a:cubicBezTo>
                  <a:cubicBezTo>
                    <a:pt x="1341" y="13974"/>
                    <a:pt x="1148" y="13616"/>
                    <a:pt x="984" y="13229"/>
                  </a:cubicBezTo>
                  <a:cubicBezTo>
                    <a:pt x="120" y="11173"/>
                    <a:pt x="1" y="8864"/>
                    <a:pt x="671" y="6719"/>
                  </a:cubicBezTo>
                  <a:cubicBezTo>
                    <a:pt x="1520" y="4037"/>
                    <a:pt x="3516" y="1862"/>
                    <a:pt x="6124" y="790"/>
                  </a:cubicBezTo>
                  <a:cubicBezTo>
                    <a:pt x="7524" y="224"/>
                    <a:pt x="9029" y="0"/>
                    <a:pt x="10548" y="119"/>
                  </a:cubicBezTo>
                  <a:cubicBezTo>
                    <a:pt x="11799" y="224"/>
                    <a:pt x="13006" y="596"/>
                    <a:pt x="14109" y="1192"/>
                  </a:cubicBezTo>
                  <a:cubicBezTo>
                    <a:pt x="15241" y="1788"/>
                    <a:pt x="16224" y="2592"/>
                    <a:pt x="17043" y="3561"/>
                  </a:cubicBezTo>
                  <a:cubicBezTo>
                    <a:pt x="18012" y="4752"/>
                    <a:pt x="18682" y="6168"/>
                    <a:pt x="18995" y="7657"/>
                  </a:cubicBezTo>
                  <a:cubicBezTo>
                    <a:pt x="19293" y="9237"/>
                    <a:pt x="19323" y="10533"/>
                    <a:pt x="19010" y="11769"/>
                  </a:cubicBezTo>
                  <a:cubicBezTo>
                    <a:pt x="18712" y="12961"/>
                    <a:pt x="18220" y="14093"/>
                    <a:pt x="17758" y="15255"/>
                  </a:cubicBezTo>
                  <a:cubicBezTo>
                    <a:pt x="17297" y="16402"/>
                    <a:pt x="16865" y="17549"/>
                    <a:pt x="16790" y="18875"/>
                  </a:cubicBezTo>
                  <a:cubicBezTo>
                    <a:pt x="16745" y="20022"/>
                    <a:pt x="17073" y="21408"/>
                    <a:pt x="17371" y="22749"/>
                  </a:cubicBezTo>
                  <a:cubicBezTo>
                    <a:pt x="17416" y="22913"/>
                    <a:pt x="17520" y="23136"/>
                    <a:pt x="17416" y="2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996;p74">
              <a:extLst>
                <a:ext uri="{FF2B5EF4-FFF2-40B4-BE49-F238E27FC236}">
                  <a16:creationId xmlns:a16="http://schemas.microsoft.com/office/drawing/2014/main" id="{676B4DB8-AD57-1D11-A117-C7CD2EF8440F}"/>
                </a:ext>
              </a:extLst>
            </p:cNvPr>
            <p:cNvSpPr/>
            <p:nvPr/>
          </p:nvSpPr>
          <p:spPr>
            <a:xfrm>
              <a:off x="4756232" y="1749601"/>
              <a:ext cx="350997" cy="582508"/>
            </a:xfrm>
            <a:custGeom>
              <a:avLst/>
              <a:gdLst/>
              <a:ahLst/>
              <a:cxnLst/>
              <a:rect l="l" t="t" r="r" b="b"/>
              <a:pathLst>
                <a:path w="11859" h="19681" extrusionOk="0">
                  <a:moveTo>
                    <a:pt x="6615" y="775"/>
                  </a:moveTo>
                  <a:cubicBezTo>
                    <a:pt x="6406" y="1103"/>
                    <a:pt x="6376" y="1520"/>
                    <a:pt x="6347" y="1923"/>
                  </a:cubicBezTo>
                  <a:cubicBezTo>
                    <a:pt x="6257" y="3040"/>
                    <a:pt x="6317" y="4142"/>
                    <a:pt x="6510" y="5230"/>
                  </a:cubicBezTo>
                  <a:cubicBezTo>
                    <a:pt x="6540" y="5468"/>
                    <a:pt x="6585" y="5692"/>
                    <a:pt x="6630" y="5930"/>
                  </a:cubicBezTo>
                  <a:cubicBezTo>
                    <a:pt x="6719" y="6198"/>
                    <a:pt x="6853" y="6481"/>
                    <a:pt x="6957" y="6764"/>
                  </a:cubicBezTo>
                  <a:cubicBezTo>
                    <a:pt x="7062" y="7032"/>
                    <a:pt x="7166" y="7315"/>
                    <a:pt x="7270" y="7628"/>
                  </a:cubicBezTo>
                  <a:cubicBezTo>
                    <a:pt x="7464" y="8179"/>
                    <a:pt x="7836" y="9014"/>
                    <a:pt x="7270" y="9163"/>
                  </a:cubicBezTo>
                  <a:cubicBezTo>
                    <a:pt x="6794" y="9297"/>
                    <a:pt x="6555" y="8448"/>
                    <a:pt x="6362" y="7911"/>
                  </a:cubicBezTo>
                  <a:cubicBezTo>
                    <a:pt x="6272" y="7613"/>
                    <a:pt x="6183" y="7315"/>
                    <a:pt x="6093" y="7032"/>
                  </a:cubicBezTo>
                  <a:cubicBezTo>
                    <a:pt x="6019" y="6734"/>
                    <a:pt x="5989" y="6436"/>
                    <a:pt x="5900" y="6168"/>
                  </a:cubicBezTo>
                  <a:cubicBezTo>
                    <a:pt x="5766" y="5796"/>
                    <a:pt x="5602" y="5438"/>
                    <a:pt x="5423" y="5096"/>
                  </a:cubicBezTo>
                  <a:cubicBezTo>
                    <a:pt x="4931" y="4083"/>
                    <a:pt x="4365" y="3055"/>
                    <a:pt x="3710" y="2429"/>
                  </a:cubicBezTo>
                  <a:cubicBezTo>
                    <a:pt x="3620" y="2980"/>
                    <a:pt x="3710" y="3636"/>
                    <a:pt x="3829" y="4306"/>
                  </a:cubicBezTo>
                  <a:cubicBezTo>
                    <a:pt x="3874" y="4634"/>
                    <a:pt x="3948" y="4977"/>
                    <a:pt x="4008" y="5319"/>
                  </a:cubicBezTo>
                  <a:cubicBezTo>
                    <a:pt x="4067" y="5662"/>
                    <a:pt x="4142" y="6004"/>
                    <a:pt x="4246" y="6332"/>
                  </a:cubicBezTo>
                  <a:cubicBezTo>
                    <a:pt x="4335" y="6541"/>
                    <a:pt x="4455" y="6734"/>
                    <a:pt x="4589" y="6928"/>
                  </a:cubicBezTo>
                  <a:cubicBezTo>
                    <a:pt x="5170" y="7971"/>
                    <a:pt x="5691" y="9044"/>
                    <a:pt x="6153" y="10161"/>
                  </a:cubicBezTo>
                  <a:cubicBezTo>
                    <a:pt x="6332" y="10608"/>
                    <a:pt x="6525" y="11204"/>
                    <a:pt x="6078" y="11353"/>
                  </a:cubicBezTo>
                  <a:cubicBezTo>
                    <a:pt x="5706" y="11487"/>
                    <a:pt x="5393" y="11070"/>
                    <a:pt x="5170" y="10712"/>
                  </a:cubicBezTo>
                  <a:cubicBezTo>
                    <a:pt x="4574" y="9774"/>
                    <a:pt x="4142" y="8641"/>
                    <a:pt x="3754" y="7375"/>
                  </a:cubicBezTo>
                  <a:cubicBezTo>
                    <a:pt x="3680" y="7137"/>
                    <a:pt x="3635" y="6883"/>
                    <a:pt x="3546" y="6675"/>
                  </a:cubicBezTo>
                  <a:cubicBezTo>
                    <a:pt x="3471" y="6496"/>
                    <a:pt x="3367" y="6332"/>
                    <a:pt x="3263" y="6168"/>
                  </a:cubicBezTo>
                  <a:cubicBezTo>
                    <a:pt x="2980" y="5721"/>
                    <a:pt x="2652" y="5245"/>
                    <a:pt x="2354" y="4857"/>
                  </a:cubicBezTo>
                  <a:cubicBezTo>
                    <a:pt x="1922" y="4291"/>
                    <a:pt x="1460" y="3740"/>
                    <a:pt x="909" y="3546"/>
                  </a:cubicBezTo>
                  <a:cubicBezTo>
                    <a:pt x="775" y="3844"/>
                    <a:pt x="835" y="4172"/>
                    <a:pt x="879" y="4500"/>
                  </a:cubicBezTo>
                  <a:cubicBezTo>
                    <a:pt x="1043" y="5513"/>
                    <a:pt x="1460" y="6734"/>
                    <a:pt x="1892" y="7822"/>
                  </a:cubicBezTo>
                  <a:cubicBezTo>
                    <a:pt x="3039" y="10757"/>
                    <a:pt x="4350" y="13155"/>
                    <a:pt x="5766" y="15524"/>
                  </a:cubicBezTo>
                  <a:cubicBezTo>
                    <a:pt x="6272" y="16388"/>
                    <a:pt x="6823" y="17252"/>
                    <a:pt x="7389" y="18042"/>
                  </a:cubicBezTo>
                  <a:cubicBezTo>
                    <a:pt x="7553" y="18310"/>
                    <a:pt x="7762" y="18563"/>
                    <a:pt x="7970" y="18787"/>
                  </a:cubicBezTo>
                  <a:cubicBezTo>
                    <a:pt x="8105" y="18906"/>
                    <a:pt x="8343" y="18921"/>
                    <a:pt x="8417" y="19114"/>
                  </a:cubicBezTo>
                  <a:cubicBezTo>
                    <a:pt x="8477" y="19293"/>
                    <a:pt x="8388" y="19487"/>
                    <a:pt x="8209" y="19546"/>
                  </a:cubicBezTo>
                  <a:cubicBezTo>
                    <a:pt x="7926" y="19680"/>
                    <a:pt x="7583" y="19397"/>
                    <a:pt x="7345" y="19159"/>
                  </a:cubicBezTo>
                  <a:cubicBezTo>
                    <a:pt x="6659" y="18444"/>
                    <a:pt x="6049" y="17431"/>
                    <a:pt x="5483" y="16522"/>
                  </a:cubicBezTo>
                  <a:cubicBezTo>
                    <a:pt x="3933" y="14004"/>
                    <a:pt x="2458" y="11338"/>
                    <a:pt x="1207" y="8120"/>
                  </a:cubicBezTo>
                  <a:cubicBezTo>
                    <a:pt x="894" y="7315"/>
                    <a:pt x="626" y="6496"/>
                    <a:pt x="388" y="5662"/>
                  </a:cubicBezTo>
                  <a:cubicBezTo>
                    <a:pt x="179" y="4857"/>
                    <a:pt x="0" y="4023"/>
                    <a:pt x="134" y="3442"/>
                  </a:cubicBezTo>
                  <a:cubicBezTo>
                    <a:pt x="179" y="3189"/>
                    <a:pt x="358" y="2965"/>
                    <a:pt x="581" y="2846"/>
                  </a:cubicBezTo>
                  <a:cubicBezTo>
                    <a:pt x="835" y="2757"/>
                    <a:pt x="1103" y="2772"/>
                    <a:pt x="1341" y="2876"/>
                  </a:cubicBezTo>
                  <a:cubicBezTo>
                    <a:pt x="1699" y="3055"/>
                    <a:pt x="2011" y="3293"/>
                    <a:pt x="2280" y="3591"/>
                  </a:cubicBezTo>
                  <a:cubicBezTo>
                    <a:pt x="2578" y="3889"/>
                    <a:pt x="2846" y="4217"/>
                    <a:pt x="3084" y="4559"/>
                  </a:cubicBezTo>
                  <a:cubicBezTo>
                    <a:pt x="3010" y="4023"/>
                    <a:pt x="2950" y="3472"/>
                    <a:pt x="2935" y="2921"/>
                  </a:cubicBezTo>
                  <a:cubicBezTo>
                    <a:pt x="2920" y="2444"/>
                    <a:pt x="2935" y="1788"/>
                    <a:pt x="3427" y="1625"/>
                  </a:cubicBezTo>
                  <a:cubicBezTo>
                    <a:pt x="3918" y="1461"/>
                    <a:pt x="4350" y="1982"/>
                    <a:pt x="4648" y="2355"/>
                  </a:cubicBezTo>
                  <a:cubicBezTo>
                    <a:pt x="4991" y="2787"/>
                    <a:pt x="5304" y="3248"/>
                    <a:pt x="5572" y="3725"/>
                  </a:cubicBezTo>
                  <a:cubicBezTo>
                    <a:pt x="5542" y="3114"/>
                    <a:pt x="5542" y="2489"/>
                    <a:pt x="5587" y="1863"/>
                  </a:cubicBezTo>
                  <a:cubicBezTo>
                    <a:pt x="5632" y="1282"/>
                    <a:pt x="5706" y="612"/>
                    <a:pt x="6064" y="239"/>
                  </a:cubicBezTo>
                  <a:cubicBezTo>
                    <a:pt x="6213" y="75"/>
                    <a:pt x="6436" y="1"/>
                    <a:pt x="6659" y="31"/>
                  </a:cubicBezTo>
                  <a:cubicBezTo>
                    <a:pt x="7300" y="120"/>
                    <a:pt x="7777" y="939"/>
                    <a:pt x="8119" y="1714"/>
                  </a:cubicBezTo>
                  <a:cubicBezTo>
                    <a:pt x="8477" y="2563"/>
                    <a:pt x="8775" y="3457"/>
                    <a:pt x="8998" y="4351"/>
                  </a:cubicBezTo>
                  <a:cubicBezTo>
                    <a:pt x="9520" y="6124"/>
                    <a:pt x="9922" y="7822"/>
                    <a:pt x="10324" y="9535"/>
                  </a:cubicBezTo>
                  <a:cubicBezTo>
                    <a:pt x="10741" y="11338"/>
                    <a:pt x="11129" y="12932"/>
                    <a:pt x="11412" y="14600"/>
                  </a:cubicBezTo>
                  <a:cubicBezTo>
                    <a:pt x="11605" y="15792"/>
                    <a:pt x="11740" y="16999"/>
                    <a:pt x="11814" y="18206"/>
                  </a:cubicBezTo>
                  <a:cubicBezTo>
                    <a:pt x="11829" y="18593"/>
                    <a:pt x="11859" y="19084"/>
                    <a:pt x="11546" y="19204"/>
                  </a:cubicBezTo>
                  <a:cubicBezTo>
                    <a:pt x="11173" y="19308"/>
                    <a:pt x="10846" y="18965"/>
                    <a:pt x="10980" y="18608"/>
                  </a:cubicBezTo>
                  <a:cubicBezTo>
                    <a:pt x="11024" y="18548"/>
                    <a:pt x="11054" y="18474"/>
                    <a:pt x="11069" y="18399"/>
                  </a:cubicBezTo>
                  <a:cubicBezTo>
                    <a:pt x="11084" y="18220"/>
                    <a:pt x="11069" y="18042"/>
                    <a:pt x="11054" y="17878"/>
                  </a:cubicBezTo>
                  <a:cubicBezTo>
                    <a:pt x="10950" y="16611"/>
                    <a:pt x="10786" y="15360"/>
                    <a:pt x="10548" y="14124"/>
                  </a:cubicBezTo>
                  <a:cubicBezTo>
                    <a:pt x="9967" y="11144"/>
                    <a:pt x="9237" y="8165"/>
                    <a:pt x="8417" y="5051"/>
                  </a:cubicBezTo>
                  <a:cubicBezTo>
                    <a:pt x="8224" y="4276"/>
                    <a:pt x="7956" y="3457"/>
                    <a:pt x="7687" y="2682"/>
                  </a:cubicBezTo>
                  <a:cubicBezTo>
                    <a:pt x="7434" y="1937"/>
                    <a:pt x="7121" y="1222"/>
                    <a:pt x="6615" y="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997;p74">
              <a:extLst>
                <a:ext uri="{FF2B5EF4-FFF2-40B4-BE49-F238E27FC236}">
                  <a16:creationId xmlns:a16="http://schemas.microsoft.com/office/drawing/2014/main" id="{D0651C7A-DC1A-D79B-9784-1EC11758D331}"/>
                </a:ext>
              </a:extLst>
            </p:cNvPr>
            <p:cNvSpPr/>
            <p:nvPr/>
          </p:nvSpPr>
          <p:spPr>
            <a:xfrm>
              <a:off x="5011953" y="1689636"/>
              <a:ext cx="92640" cy="106640"/>
            </a:xfrm>
            <a:custGeom>
              <a:avLst/>
              <a:gdLst/>
              <a:ahLst/>
              <a:cxnLst/>
              <a:rect l="l" t="t" r="r" b="b"/>
              <a:pathLst>
                <a:path w="3130" h="3603" extrusionOk="0">
                  <a:moveTo>
                    <a:pt x="550" y="1"/>
                  </a:moveTo>
                  <a:cubicBezTo>
                    <a:pt x="411" y="1"/>
                    <a:pt x="288" y="48"/>
                    <a:pt x="180" y="165"/>
                  </a:cubicBezTo>
                  <a:cubicBezTo>
                    <a:pt x="1" y="373"/>
                    <a:pt x="46" y="611"/>
                    <a:pt x="180" y="835"/>
                  </a:cubicBezTo>
                  <a:cubicBezTo>
                    <a:pt x="254" y="984"/>
                    <a:pt x="358" y="1118"/>
                    <a:pt x="463" y="1237"/>
                  </a:cubicBezTo>
                  <a:cubicBezTo>
                    <a:pt x="880" y="1744"/>
                    <a:pt x="1267" y="2265"/>
                    <a:pt x="1595" y="2831"/>
                  </a:cubicBezTo>
                  <a:cubicBezTo>
                    <a:pt x="1729" y="3025"/>
                    <a:pt x="1878" y="3219"/>
                    <a:pt x="2042" y="3382"/>
                  </a:cubicBezTo>
                  <a:cubicBezTo>
                    <a:pt x="2147" y="3526"/>
                    <a:pt x="2315" y="3602"/>
                    <a:pt x="2484" y="3602"/>
                  </a:cubicBezTo>
                  <a:cubicBezTo>
                    <a:pt x="2578" y="3602"/>
                    <a:pt x="2672" y="3579"/>
                    <a:pt x="2757" y="3531"/>
                  </a:cubicBezTo>
                  <a:cubicBezTo>
                    <a:pt x="3010" y="3397"/>
                    <a:pt x="3129" y="3129"/>
                    <a:pt x="3070" y="2861"/>
                  </a:cubicBezTo>
                  <a:cubicBezTo>
                    <a:pt x="3025" y="2638"/>
                    <a:pt x="2965" y="2429"/>
                    <a:pt x="2876" y="2235"/>
                  </a:cubicBezTo>
                  <a:cubicBezTo>
                    <a:pt x="2474" y="1446"/>
                    <a:pt x="1893" y="760"/>
                    <a:pt x="1163" y="239"/>
                  </a:cubicBezTo>
                  <a:cubicBezTo>
                    <a:pt x="1073" y="179"/>
                    <a:pt x="999" y="120"/>
                    <a:pt x="910" y="75"/>
                  </a:cubicBezTo>
                  <a:cubicBezTo>
                    <a:pt x="779" y="29"/>
                    <a:pt x="660" y="1"/>
                    <a:pt x="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998;p74">
              <a:extLst>
                <a:ext uri="{FF2B5EF4-FFF2-40B4-BE49-F238E27FC236}">
                  <a16:creationId xmlns:a16="http://schemas.microsoft.com/office/drawing/2014/main" id="{E98DE860-6BC5-1FE7-EEC4-317123F3F794}"/>
                </a:ext>
              </a:extLst>
            </p:cNvPr>
            <p:cNvSpPr/>
            <p:nvPr/>
          </p:nvSpPr>
          <p:spPr>
            <a:xfrm>
              <a:off x="5102787" y="1818178"/>
              <a:ext cx="38388" cy="44367"/>
            </a:xfrm>
            <a:custGeom>
              <a:avLst/>
              <a:gdLst/>
              <a:ahLst/>
              <a:cxnLst/>
              <a:rect l="l" t="t" r="r" b="b"/>
              <a:pathLst>
                <a:path w="1297" h="1499" extrusionOk="0">
                  <a:moveTo>
                    <a:pt x="467" y="0"/>
                  </a:moveTo>
                  <a:cubicBezTo>
                    <a:pt x="257" y="0"/>
                    <a:pt x="69" y="158"/>
                    <a:pt x="45" y="380"/>
                  </a:cubicBezTo>
                  <a:cubicBezTo>
                    <a:pt x="1" y="738"/>
                    <a:pt x="135" y="1095"/>
                    <a:pt x="388" y="1363"/>
                  </a:cubicBezTo>
                  <a:cubicBezTo>
                    <a:pt x="480" y="1456"/>
                    <a:pt x="600" y="1499"/>
                    <a:pt x="718" y="1499"/>
                  </a:cubicBezTo>
                  <a:cubicBezTo>
                    <a:pt x="905" y="1499"/>
                    <a:pt x="1090" y="1391"/>
                    <a:pt x="1163" y="1200"/>
                  </a:cubicBezTo>
                  <a:cubicBezTo>
                    <a:pt x="1297" y="857"/>
                    <a:pt x="984" y="172"/>
                    <a:pt x="641" y="38"/>
                  </a:cubicBezTo>
                  <a:cubicBezTo>
                    <a:pt x="584" y="12"/>
                    <a:pt x="525" y="0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999;p74">
              <a:extLst>
                <a:ext uri="{FF2B5EF4-FFF2-40B4-BE49-F238E27FC236}">
                  <a16:creationId xmlns:a16="http://schemas.microsoft.com/office/drawing/2014/main" id="{10B31BBC-203B-579A-0FC9-AB4E0B201AA1}"/>
                </a:ext>
              </a:extLst>
            </p:cNvPr>
            <p:cNvSpPr/>
            <p:nvPr/>
          </p:nvSpPr>
          <p:spPr>
            <a:xfrm>
              <a:off x="4915850" y="2231537"/>
              <a:ext cx="296330" cy="239888"/>
            </a:xfrm>
            <a:custGeom>
              <a:avLst/>
              <a:gdLst/>
              <a:ahLst/>
              <a:cxnLst/>
              <a:rect l="l" t="t" r="r" b="b"/>
              <a:pathLst>
                <a:path w="10012" h="8105" extrusionOk="0">
                  <a:moveTo>
                    <a:pt x="7970" y="1982"/>
                  </a:moveTo>
                  <a:cubicBezTo>
                    <a:pt x="8224" y="1952"/>
                    <a:pt x="8477" y="1937"/>
                    <a:pt x="8730" y="1967"/>
                  </a:cubicBezTo>
                  <a:cubicBezTo>
                    <a:pt x="8998" y="1997"/>
                    <a:pt x="9311" y="2012"/>
                    <a:pt x="9386" y="2355"/>
                  </a:cubicBezTo>
                  <a:cubicBezTo>
                    <a:pt x="9505" y="2816"/>
                    <a:pt x="8849" y="3338"/>
                    <a:pt x="8462" y="3576"/>
                  </a:cubicBezTo>
                  <a:cubicBezTo>
                    <a:pt x="8730" y="3576"/>
                    <a:pt x="9013" y="3531"/>
                    <a:pt x="9296" y="3561"/>
                  </a:cubicBezTo>
                  <a:cubicBezTo>
                    <a:pt x="9535" y="3576"/>
                    <a:pt x="9847" y="3651"/>
                    <a:pt x="9952" y="3889"/>
                  </a:cubicBezTo>
                  <a:cubicBezTo>
                    <a:pt x="10011" y="4112"/>
                    <a:pt x="9982" y="4336"/>
                    <a:pt x="9862" y="4515"/>
                  </a:cubicBezTo>
                  <a:cubicBezTo>
                    <a:pt x="9609" y="4947"/>
                    <a:pt x="9222" y="5260"/>
                    <a:pt x="8775" y="5617"/>
                  </a:cubicBezTo>
                  <a:cubicBezTo>
                    <a:pt x="8462" y="5870"/>
                    <a:pt x="8134" y="6109"/>
                    <a:pt x="7777" y="6347"/>
                  </a:cubicBezTo>
                  <a:cubicBezTo>
                    <a:pt x="7658" y="6422"/>
                    <a:pt x="7538" y="6496"/>
                    <a:pt x="7434" y="6585"/>
                  </a:cubicBezTo>
                  <a:cubicBezTo>
                    <a:pt x="7315" y="6705"/>
                    <a:pt x="7285" y="6958"/>
                    <a:pt x="7181" y="7107"/>
                  </a:cubicBezTo>
                  <a:cubicBezTo>
                    <a:pt x="6972" y="7464"/>
                    <a:pt x="6615" y="7703"/>
                    <a:pt x="6212" y="7792"/>
                  </a:cubicBezTo>
                  <a:cubicBezTo>
                    <a:pt x="5929" y="7852"/>
                    <a:pt x="5646" y="7822"/>
                    <a:pt x="5393" y="7747"/>
                  </a:cubicBezTo>
                  <a:cubicBezTo>
                    <a:pt x="5319" y="7703"/>
                    <a:pt x="5229" y="7688"/>
                    <a:pt x="5155" y="7673"/>
                  </a:cubicBezTo>
                  <a:cubicBezTo>
                    <a:pt x="4976" y="7703"/>
                    <a:pt x="4812" y="7762"/>
                    <a:pt x="4648" y="7822"/>
                  </a:cubicBezTo>
                  <a:cubicBezTo>
                    <a:pt x="3948" y="8031"/>
                    <a:pt x="3203" y="8105"/>
                    <a:pt x="2488" y="8016"/>
                  </a:cubicBezTo>
                  <a:cubicBezTo>
                    <a:pt x="2220" y="7986"/>
                    <a:pt x="1982" y="7911"/>
                    <a:pt x="1758" y="7792"/>
                  </a:cubicBezTo>
                  <a:cubicBezTo>
                    <a:pt x="1594" y="7703"/>
                    <a:pt x="1490" y="7554"/>
                    <a:pt x="1445" y="7390"/>
                  </a:cubicBezTo>
                  <a:cubicBezTo>
                    <a:pt x="1356" y="7017"/>
                    <a:pt x="1669" y="6645"/>
                    <a:pt x="1952" y="6407"/>
                  </a:cubicBezTo>
                  <a:cubicBezTo>
                    <a:pt x="1505" y="6377"/>
                    <a:pt x="1043" y="6451"/>
                    <a:pt x="745" y="6168"/>
                  </a:cubicBezTo>
                  <a:cubicBezTo>
                    <a:pt x="581" y="5975"/>
                    <a:pt x="507" y="5721"/>
                    <a:pt x="536" y="5468"/>
                  </a:cubicBezTo>
                  <a:cubicBezTo>
                    <a:pt x="596" y="5066"/>
                    <a:pt x="775" y="4693"/>
                    <a:pt x="1043" y="4396"/>
                  </a:cubicBezTo>
                  <a:cubicBezTo>
                    <a:pt x="611" y="4351"/>
                    <a:pt x="60" y="4351"/>
                    <a:pt x="0" y="3695"/>
                  </a:cubicBezTo>
                  <a:cubicBezTo>
                    <a:pt x="0" y="3576"/>
                    <a:pt x="15" y="3457"/>
                    <a:pt x="60" y="3353"/>
                  </a:cubicBezTo>
                  <a:cubicBezTo>
                    <a:pt x="239" y="2831"/>
                    <a:pt x="924" y="2340"/>
                    <a:pt x="1490" y="1967"/>
                  </a:cubicBezTo>
                  <a:cubicBezTo>
                    <a:pt x="2160" y="1565"/>
                    <a:pt x="2890" y="1222"/>
                    <a:pt x="3635" y="954"/>
                  </a:cubicBezTo>
                  <a:cubicBezTo>
                    <a:pt x="4440" y="626"/>
                    <a:pt x="5289" y="373"/>
                    <a:pt x="6138" y="209"/>
                  </a:cubicBezTo>
                  <a:cubicBezTo>
                    <a:pt x="6957" y="45"/>
                    <a:pt x="7747" y="1"/>
                    <a:pt x="8224" y="254"/>
                  </a:cubicBezTo>
                  <a:cubicBezTo>
                    <a:pt x="8983" y="671"/>
                    <a:pt x="8507" y="1610"/>
                    <a:pt x="7970" y="19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3000;p74">
              <a:extLst>
                <a:ext uri="{FF2B5EF4-FFF2-40B4-BE49-F238E27FC236}">
                  <a16:creationId xmlns:a16="http://schemas.microsoft.com/office/drawing/2014/main" id="{6E01324F-8824-79C5-DD71-20A8FBB9836A}"/>
                </a:ext>
              </a:extLst>
            </p:cNvPr>
            <p:cNvSpPr/>
            <p:nvPr/>
          </p:nvSpPr>
          <p:spPr>
            <a:xfrm>
              <a:off x="3058200" y="2326075"/>
              <a:ext cx="936654" cy="1406407"/>
            </a:xfrm>
            <a:custGeom>
              <a:avLst/>
              <a:gdLst/>
              <a:ahLst/>
              <a:cxnLst/>
              <a:rect l="l" t="t" r="r" b="b"/>
              <a:pathLst>
                <a:path w="35621" h="57758" extrusionOk="0">
                  <a:moveTo>
                    <a:pt x="11672" y="1"/>
                  </a:moveTo>
                  <a:cubicBezTo>
                    <a:pt x="7914" y="1"/>
                    <a:pt x="4253" y="1985"/>
                    <a:pt x="2310" y="5547"/>
                  </a:cubicBezTo>
                  <a:cubicBezTo>
                    <a:pt x="1118" y="7573"/>
                    <a:pt x="507" y="9956"/>
                    <a:pt x="284" y="12519"/>
                  </a:cubicBezTo>
                  <a:cubicBezTo>
                    <a:pt x="1" y="15662"/>
                    <a:pt x="239" y="18880"/>
                    <a:pt x="537" y="22083"/>
                  </a:cubicBezTo>
                  <a:cubicBezTo>
                    <a:pt x="1446" y="31394"/>
                    <a:pt x="3636" y="40452"/>
                    <a:pt x="6541" y="49360"/>
                  </a:cubicBezTo>
                  <a:cubicBezTo>
                    <a:pt x="7152" y="51312"/>
                    <a:pt x="7941" y="53204"/>
                    <a:pt x="8895" y="55006"/>
                  </a:cubicBezTo>
                  <a:cubicBezTo>
                    <a:pt x="9371" y="55885"/>
                    <a:pt x="9938" y="56675"/>
                    <a:pt x="10682" y="57241"/>
                  </a:cubicBezTo>
                  <a:cubicBezTo>
                    <a:pt x="11157" y="57590"/>
                    <a:pt x="11619" y="57758"/>
                    <a:pt x="12039" y="57758"/>
                  </a:cubicBezTo>
                  <a:cubicBezTo>
                    <a:pt x="12872" y="57758"/>
                    <a:pt x="13538" y="57099"/>
                    <a:pt x="13796" y="55900"/>
                  </a:cubicBezTo>
                  <a:cubicBezTo>
                    <a:pt x="13900" y="55424"/>
                    <a:pt x="13841" y="54917"/>
                    <a:pt x="13960" y="54351"/>
                  </a:cubicBezTo>
                  <a:cubicBezTo>
                    <a:pt x="14466" y="54872"/>
                    <a:pt x="15077" y="55289"/>
                    <a:pt x="15748" y="55573"/>
                  </a:cubicBezTo>
                  <a:cubicBezTo>
                    <a:pt x="16023" y="55687"/>
                    <a:pt x="16286" y="55742"/>
                    <a:pt x="16532" y="55742"/>
                  </a:cubicBezTo>
                  <a:cubicBezTo>
                    <a:pt x="17218" y="55742"/>
                    <a:pt x="17776" y="55307"/>
                    <a:pt x="18116" y="54485"/>
                  </a:cubicBezTo>
                  <a:cubicBezTo>
                    <a:pt x="18206" y="54232"/>
                    <a:pt x="18221" y="53904"/>
                    <a:pt x="18459" y="53740"/>
                  </a:cubicBezTo>
                  <a:cubicBezTo>
                    <a:pt x="19106" y="54286"/>
                    <a:pt x="19753" y="54886"/>
                    <a:pt x="20520" y="54886"/>
                  </a:cubicBezTo>
                  <a:cubicBezTo>
                    <a:pt x="20654" y="54886"/>
                    <a:pt x="20791" y="54867"/>
                    <a:pt x="20932" y="54828"/>
                  </a:cubicBezTo>
                  <a:cubicBezTo>
                    <a:pt x="21915" y="54560"/>
                    <a:pt x="22183" y="53517"/>
                    <a:pt x="22466" y="52370"/>
                  </a:cubicBezTo>
                  <a:cubicBezTo>
                    <a:pt x="23157" y="53126"/>
                    <a:pt x="23814" y="53814"/>
                    <a:pt x="24637" y="53814"/>
                  </a:cubicBezTo>
                  <a:cubicBezTo>
                    <a:pt x="24754" y="53814"/>
                    <a:pt x="24874" y="53800"/>
                    <a:pt x="24999" y="53770"/>
                  </a:cubicBezTo>
                  <a:cubicBezTo>
                    <a:pt x="25952" y="53546"/>
                    <a:pt x="26280" y="52548"/>
                    <a:pt x="26623" y="51625"/>
                  </a:cubicBezTo>
                  <a:cubicBezTo>
                    <a:pt x="26921" y="51654"/>
                    <a:pt x="27085" y="51938"/>
                    <a:pt x="27293" y="52101"/>
                  </a:cubicBezTo>
                  <a:cubicBezTo>
                    <a:pt x="27730" y="52448"/>
                    <a:pt x="28170" y="52624"/>
                    <a:pt x="28587" y="52624"/>
                  </a:cubicBezTo>
                  <a:cubicBezTo>
                    <a:pt x="29065" y="52624"/>
                    <a:pt x="29511" y="52392"/>
                    <a:pt x="29885" y="51923"/>
                  </a:cubicBezTo>
                  <a:cubicBezTo>
                    <a:pt x="30347" y="51342"/>
                    <a:pt x="30675" y="50671"/>
                    <a:pt x="30869" y="49971"/>
                  </a:cubicBezTo>
                  <a:cubicBezTo>
                    <a:pt x="31241" y="50403"/>
                    <a:pt x="31435" y="50880"/>
                    <a:pt x="31748" y="51237"/>
                  </a:cubicBezTo>
                  <a:cubicBezTo>
                    <a:pt x="32318" y="51877"/>
                    <a:pt x="32930" y="52196"/>
                    <a:pt x="33494" y="52196"/>
                  </a:cubicBezTo>
                  <a:cubicBezTo>
                    <a:pt x="34152" y="52196"/>
                    <a:pt x="34744" y="51761"/>
                    <a:pt x="35129" y="50895"/>
                  </a:cubicBezTo>
                  <a:cubicBezTo>
                    <a:pt x="35517" y="50046"/>
                    <a:pt x="35621" y="49092"/>
                    <a:pt x="35606" y="48079"/>
                  </a:cubicBezTo>
                  <a:cubicBezTo>
                    <a:pt x="35576" y="46038"/>
                    <a:pt x="35338" y="44012"/>
                    <a:pt x="34936" y="42016"/>
                  </a:cubicBezTo>
                  <a:cubicBezTo>
                    <a:pt x="33148" y="32809"/>
                    <a:pt x="30675" y="23826"/>
                    <a:pt x="26936" y="15260"/>
                  </a:cubicBezTo>
                  <a:cubicBezTo>
                    <a:pt x="25654" y="12295"/>
                    <a:pt x="24299" y="9375"/>
                    <a:pt x="22526" y="6768"/>
                  </a:cubicBezTo>
                  <a:cubicBezTo>
                    <a:pt x="21081" y="4638"/>
                    <a:pt x="19398" y="2850"/>
                    <a:pt x="17371" y="1658"/>
                  </a:cubicBezTo>
                  <a:cubicBezTo>
                    <a:pt x="15596" y="534"/>
                    <a:pt x="13621" y="1"/>
                    <a:pt x="11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3001;p74">
              <a:extLst>
                <a:ext uri="{FF2B5EF4-FFF2-40B4-BE49-F238E27FC236}">
                  <a16:creationId xmlns:a16="http://schemas.microsoft.com/office/drawing/2014/main" id="{921284C4-3855-3077-0669-02D7BA7F7BA1}"/>
                </a:ext>
              </a:extLst>
            </p:cNvPr>
            <p:cNvSpPr/>
            <p:nvPr/>
          </p:nvSpPr>
          <p:spPr>
            <a:xfrm>
              <a:off x="3120098" y="2479852"/>
              <a:ext cx="92085" cy="171917"/>
            </a:xfrm>
            <a:custGeom>
              <a:avLst/>
              <a:gdLst/>
              <a:ahLst/>
              <a:cxnLst/>
              <a:rect l="l" t="t" r="r" b="b"/>
              <a:pathLst>
                <a:path w="3502" h="6538" extrusionOk="0">
                  <a:moveTo>
                    <a:pt x="2692" y="1"/>
                  </a:moveTo>
                  <a:cubicBezTo>
                    <a:pt x="2501" y="1"/>
                    <a:pt x="2314" y="69"/>
                    <a:pt x="2161" y="205"/>
                  </a:cubicBezTo>
                  <a:cubicBezTo>
                    <a:pt x="2027" y="309"/>
                    <a:pt x="1893" y="444"/>
                    <a:pt x="1774" y="578"/>
                  </a:cubicBezTo>
                  <a:cubicBezTo>
                    <a:pt x="686" y="1844"/>
                    <a:pt x="75" y="3438"/>
                    <a:pt x="1" y="5106"/>
                  </a:cubicBezTo>
                  <a:lnTo>
                    <a:pt x="1" y="5285"/>
                  </a:lnTo>
                  <a:cubicBezTo>
                    <a:pt x="31" y="6090"/>
                    <a:pt x="239" y="6507"/>
                    <a:pt x="671" y="6537"/>
                  </a:cubicBezTo>
                  <a:cubicBezTo>
                    <a:pt x="689" y="6537"/>
                    <a:pt x="706" y="6538"/>
                    <a:pt x="723" y="6538"/>
                  </a:cubicBezTo>
                  <a:cubicBezTo>
                    <a:pt x="1294" y="6538"/>
                    <a:pt x="1496" y="6062"/>
                    <a:pt x="1684" y="5628"/>
                  </a:cubicBezTo>
                  <a:cubicBezTo>
                    <a:pt x="2220" y="4317"/>
                    <a:pt x="2742" y="3021"/>
                    <a:pt x="3248" y="1710"/>
                  </a:cubicBezTo>
                  <a:cubicBezTo>
                    <a:pt x="3353" y="1457"/>
                    <a:pt x="3412" y="1188"/>
                    <a:pt x="3442" y="920"/>
                  </a:cubicBezTo>
                  <a:cubicBezTo>
                    <a:pt x="3502" y="607"/>
                    <a:pt x="3368" y="295"/>
                    <a:pt x="3114" y="116"/>
                  </a:cubicBezTo>
                  <a:cubicBezTo>
                    <a:pt x="2980" y="39"/>
                    <a:pt x="2835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3002;p74">
              <a:extLst>
                <a:ext uri="{FF2B5EF4-FFF2-40B4-BE49-F238E27FC236}">
                  <a16:creationId xmlns:a16="http://schemas.microsoft.com/office/drawing/2014/main" id="{5D7967F2-49ED-A4E9-509F-C8164238DACA}"/>
                </a:ext>
              </a:extLst>
            </p:cNvPr>
            <p:cNvSpPr/>
            <p:nvPr/>
          </p:nvSpPr>
          <p:spPr>
            <a:xfrm>
              <a:off x="3109922" y="2696361"/>
              <a:ext cx="44281" cy="79306"/>
            </a:xfrm>
            <a:custGeom>
              <a:avLst/>
              <a:gdLst/>
              <a:ahLst/>
              <a:cxnLst/>
              <a:rect l="l" t="t" r="r" b="b"/>
              <a:pathLst>
                <a:path w="1684" h="3016" extrusionOk="0">
                  <a:moveTo>
                    <a:pt x="879" y="1"/>
                  </a:moveTo>
                  <a:cubicBezTo>
                    <a:pt x="641" y="1"/>
                    <a:pt x="403" y="135"/>
                    <a:pt x="283" y="358"/>
                  </a:cubicBezTo>
                  <a:cubicBezTo>
                    <a:pt x="75" y="671"/>
                    <a:pt x="75" y="1059"/>
                    <a:pt x="0" y="1506"/>
                  </a:cubicBezTo>
                  <a:cubicBezTo>
                    <a:pt x="60" y="1774"/>
                    <a:pt x="105" y="2146"/>
                    <a:pt x="194" y="2489"/>
                  </a:cubicBezTo>
                  <a:cubicBezTo>
                    <a:pt x="241" y="2836"/>
                    <a:pt x="522" y="3016"/>
                    <a:pt x="803" y="3016"/>
                  </a:cubicBezTo>
                  <a:cubicBezTo>
                    <a:pt x="1052" y="3016"/>
                    <a:pt x="1302" y="2873"/>
                    <a:pt x="1386" y="2578"/>
                  </a:cubicBezTo>
                  <a:cubicBezTo>
                    <a:pt x="1669" y="1893"/>
                    <a:pt x="1684" y="1133"/>
                    <a:pt x="1431" y="433"/>
                  </a:cubicBezTo>
                  <a:cubicBezTo>
                    <a:pt x="1356" y="180"/>
                    <a:pt x="1133" y="16"/>
                    <a:pt x="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3003;p74">
              <a:extLst>
                <a:ext uri="{FF2B5EF4-FFF2-40B4-BE49-F238E27FC236}">
                  <a16:creationId xmlns:a16="http://schemas.microsoft.com/office/drawing/2014/main" id="{5FFB3427-1D0B-88B8-628A-CA504D744B28}"/>
                </a:ext>
              </a:extLst>
            </p:cNvPr>
            <p:cNvSpPr/>
            <p:nvPr/>
          </p:nvSpPr>
          <p:spPr>
            <a:xfrm>
              <a:off x="3875322" y="3368274"/>
              <a:ext cx="71312" cy="119747"/>
            </a:xfrm>
            <a:custGeom>
              <a:avLst/>
              <a:gdLst/>
              <a:ahLst/>
              <a:cxnLst/>
              <a:rect l="l" t="t" r="r" b="b"/>
              <a:pathLst>
                <a:path w="2712" h="4554" extrusionOk="0">
                  <a:moveTo>
                    <a:pt x="1696" y="0"/>
                  </a:moveTo>
                  <a:cubicBezTo>
                    <a:pt x="1687" y="0"/>
                    <a:pt x="1678" y="1"/>
                    <a:pt x="1669" y="1"/>
                  </a:cubicBezTo>
                  <a:cubicBezTo>
                    <a:pt x="1103" y="31"/>
                    <a:pt x="715" y="478"/>
                    <a:pt x="596" y="1312"/>
                  </a:cubicBezTo>
                  <a:cubicBezTo>
                    <a:pt x="507" y="1997"/>
                    <a:pt x="507" y="2682"/>
                    <a:pt x="194" y="3353"/>
                  </a:cubicBezTo>
                  <a:cubicBezTo>
                    <a:pt x="0" y="3755"/>
                    <a:pt x="30" y="4172"/>
                    <a:pt x="388" y="4425"/>
                  </a:cubicBezTo>
                  <a:cubicBezTo>
                    <a:pt x="524" y="4515"/>
                    <a:pt x="656" y="4554"/>
                    <a:pt x="784" y="4554"/>
                  </a:cubicBezTo>
                  <a:cubicBezTo>
                    <a:pt x="1060" y="4554"/>
                    <a:pt x="1315" y="4372"/>
                    <a:pt x="1550" y="4127"/>
                  </a:cubicBezTo>
                  <a:cubicBezTo>
                    <a:pt x="1699" y="3964"/>
                    <a:pt x="1833" y="3800"/>
                    <a:pt x="1952" y="3621"/>
                  </a:cubicBezTo>
                  <a:cubicBezTo>
                    <a:pt x="2473" y="2802"/>
                    <a:pt x="2712" y="2027"/>
                    <a:pt x="2667" y="1193"/>
                  </a:cubicBezTo>
                  <a:cubicBezTo>
                    <a:pt x="2608" y="431"/>
                    <a:pt x="2233" y="0"/>
                    <a:pt x="1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3004;p74">
              <a:extLst>
                <a:ext uri="{FF2B5EF4-FFF2-40B4-BE49-F238E27FC236}">
                  <a16:creationId xmlns:a16="http://schemas.microsoft.com/office/drawing/2014/main" id="{A76F44E7-21E1-4A24-C29B-442C8C14E4F0}"/>
                </a:ext>
              </a:extLst>
            </p:cNvPr>
            <p:cNvSpPr/>
            <p:nvPr/>
          </p:nvSpPr>
          <p:spPr>
            <a:xfrm>
              <a:off x="3126750" y="2175388"/>
              <a:ext cx="296581" cy="242545"/>
            </a:xfrm>
            <a:custGeom>
              <a:avLst/>
              <a:gdLst/>
              <a:ahLst/>
              <a:cxnLst/>
              <a:rect l="l" t="t" r="r" b="b"/>
              <a:pathLst>
                <a:path w="11279" h="9224" extrusionOk="0">
                  <a:moveTo>
                    <a:pt x="9804" y="0"/>
                  </a:moveTo>
                  <a:cubicBezTo>
                    <a:pt x="9431" y="239"/>
                    <a:pt x="5871" y="1281"/>
                    <a:pt x="4679" y="1669"/>
                  </a:cubicBezTo>
                  <a:cubicBezTo>
                    <a:pt x="3129" y="2175"/>
                    <a:pt x="1580" y="2443"/>
                    <a:pt x="1" y="2786"/>
                  </a:cubicBezTo>
                  <a:cubicBezTo>
                    <a:pt x="135" y="4574"/>
                    <a:pt x="493" y="6332"/>
                    <a:pt x="1252" y="7970"/>
                  </a:cubicBezTo>
                  <a:cubicBezTo>
                    <a:pt x="1678" y="8834"/>
                    <a:pt x="2340" y="9224"/>
                    <a:pt x="3250" y="9224"/>
                  </a:cubicBezTo>
                  <a:cubicBezTo>
                    <a:pt x="3360" y="9224"/>
                    <a:pt x="3474" y="9218"/>
                    <a:pt x="3591" y="9207"/>
                  </a:cubicBezTo>
                  <a:cubicBezTo>
                    <a:pt x="4530" y="9088"/>
                    <a:pt x="5453" y="8879"/>
                    <a:pt x="6347" y="8551"/>
                  </a:cubicBezTo>
                  <a:cubicBezTo>
                    <a:pt x="7524" y="8119"/>
                    <a:pt x="8716" y="7732"/>
                    <a:pt x="9908" y="7315"/>
                  </a:cubicBezTo>
                  <a:cubicBezTo>
                    <a:pt x="10683" y="7032"/>
                    <a:pt x="11189" y="6496"/>
                    <a:pt x="11249" y="5587"/>
                  </a:cubicBezTo>
                  <a:cubicBezTo>
                    <a:pt x="11278" y="5170"/>
                    <a:pt x="11234" y="4753"/>
                    <a:pt x="11115" y="4365"/>
                  </a:cubicBezTo>
                  <a:cubicBezTo>
                    <a:pt x="10802" y="3173"/>
                    <a:pt x="10489" y="1996"/>
                    <a:pt x="10146" y="820"/>
                  </a:cubicBezTo>
                  <a:cubicBezTo>
                    <a:pt x="10072" y="537"/>
                    <a:pt x="9953" y="253"/>
                    <a:pt x="9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3005;p74">
              <a:extLst>
                <a:ext uri="{FF2B5EF4-FFF2-40B4-BE49-F238E27FC236}">
                  <a16:creationId xmlns:a16="http://schemas.microsoft.com/office/drawing/2014/main" id="{785F08F4-EBC6-1A7F-7E21-08A9FAAB3A4A}"/>
                </a:ext>
              </a:extLst>
            </p:cNvPr>
            <p:cNvSpPr/>
            <p:nvPr/>
          </p:nvSpPr>
          <p:spPr>
            <a:xfrm>
              <a:off x="3126382" y="2159138"/>
              <a:ext cx="258953" cy="90718"/>
            </a:xfrm>
            <a:custGeom>
              <a:avLst/>
              <a:gdLst/>
              <a:ahLst/>
              <a:cxnLst/>
              <a:rect l="l" t="t" r="r" b="b"/>
              <a:pathLst>
                <a:path w="9848" h="3450" extrusionOk="0">
                  <a:moveTo>
                    <a:pt x="8497" y="0"/>
                  </a:moveTo>
                  <a:cubicBezTo>
                    <a:pt x="8367" y="0"/>
                    <a:pt x="8226" y="8"/>
                    <a:pt x="8075" y="22"/>
                  </a:cubicBezTo>
                  <a:cubicBezTo>
                    <a:pt x="5721" y="246"/>
                    <a:pt x="3471" y="946"/>
                    <a:pt x="1281" y="1825"/>
                  </a:cubicBezTo>
                  <a:cubicBezTo>
                    <a:pt x="998" y="1944"/>
                    <a:pt x="730" y="2108"/>
                    <a:pt x="507" y="2302"/>
                  </a:cubicBezTo>
                  <a:cubicBezTo>
                    <a:pt x="179" y="2540"/>
                    <a:pt x="0" y="2927"/>
                    <a:pt x="15" y="3344"/>
                  </a:cubicBezTo>
                  <a:cubicBezTo>
                    <a:pt x="191" y="3413"/>
                    <a:pt x="380" y="3449"/>
                    <a:pt x="569" y="3449"/>
                  </a:cubicBezTo>
                  <a:cubicBezTo>
                    <a:pt x="668" y="3449"/>
                    <a:pt x="767" y="3439"/>
                    <a:pt x="864" y="3419"/>
                  </a:cubicBezTo>
                  <a:cubicBezTo>
                    <a:pt x="3650" y="3091"/>
                    <a:pt x="6346" y="2451"/>
                    <a:pt x="8894" y="1244"/>
                  </a:cubicBezTo>
                  <a:cubicBezTo>
                    <a:pt x="9237" y="1095"/>
                    <a:pt x="9564" y="901"/>
                    <a:pt x="9847" y="663"/>
                  </a:cubicBezTo>
                  <a:cubicBezTo>
                    <a:pt x="9573" y="201"/>
                    <a:pt x="9172" y="0"/>
                    <a:pt x="8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3006;p74">
              <a:extLst>
                <a:ext uri="{FF2B5EF4-FFF2-40B4-BE49-F238E27FC236}">
                  <a16:creationId xmlns:a16="http://schemas.microsoft.com/office/drawing/2014/main" id="{8E00DAEE-C1DF-E886-FB17-72222B9E63DC}"/>
                </a:ext>
              </a:extLst>
            </p:cNvPr>
            <p:cNvSpPr/>
            <p:nvPr/>
          </p:nvSpPr>
          <p:spPr>
            <a:xfrm>
              <a:off x="3201190" y="2257111"/>
              <a:ext cx="55272" cy="137944"/>
            </a:xfrm>
            <a:custGeom>
              <a:avLst/>
              <a:gdLst/>
              <a:ahLst/>
              <a:cxnLst/>
              <a:rect l="l" t="t" r="r" b="b"/>
              <a:pathLst>
                <a:path w="2102" h="5246" extrusionOk="0">
                  <a:moveTo>
                    <a:pt x="485" y="0"/>
                  </a:moveTo>
                  <a:cubicBezTo>
                    <a:pt x="463" y="0"/>
                    <a:pt x="441" y="2"/>
                    <a:pt x="418" y="6"/>
                  </a:cubicBezTo>
                  <a:cubicBezTo>
                    <a:pt x="60" y="65"/>
                    <a:pt x="1" y="393"/>
                    <a:pt x="60" y="810"/>
                  </a:cubicBezTo>
                  <a:cubicBezTo>
                    <a:pt x="239" y="2226"/>
                    <a:pt x="656" y="3596"/>
                    <a:pt x="1282" y="4877"/>
                  </a:cubicBezTo>
                  <a:cubicBezTo>
                    <a:pt x="1369" y="5051"/>
                    <a:pt x="1476" y="5245"/>
                    <a:pt x="1690" y="5245"/>
                  </a:cubicBezTo>
                  <a:cubicBezTo>
                    <a:pt x="1733" y="5245"/>
                    <a:pt x="1781" y="5237"/>
                    <a:pt x="1833" y="5220"/>
                  </a:cubicBezTo>
                  <a:cubicBezTo>
                    <a:pt x="2071" y="5116"/>
                    <a:pt x="2101" y="4877"/>
                    <a:pt x="2071" y="4669"/>
                  </a:cubicBezTo>
                  <a:cubicBezTo>
                    <a:pt x="1892" y="3209"/>
                    <a:pt x="1505" y="1779"/>
                    <a:pt x="939" y="423"/>
                  </a:cubicBezTo>
                  <a:cubicBezTo>
                    <a:pt x="857" y="218"/>
                    <a:pt x="725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3007;p74">
              <a:extLst>
                <a:ext uri="{FF2B5EF4-FFF2-40B4-BE49-F238E27FC236}">
                  <a16:creationId xmlns:a16="http://schemas.microsoft.com/office/drawing/2014/main" id="{3EE9771C-D5B7-5A0C-57F8-549A6FFA1401}"/>
                </a:ext>
              </a:extLst>
            </p:cNvPr>
            <p:cNvSpPr/>
            <p:nvPr/>
          </p:nvSpPr>
          <p:spPr>
            <a:xfrm>
              <a:off x="3156936" y="2266077"/>
              <a:ext cx="50933" cy="129924"/>
            </a:xfrm>
            <a:custGeom>
              <a:avLst/>
              <a:gdLst/>
              <a:ahLst/>
              <a:cxnLst/>
              <a:rect l="l" t="t" r="r" b="b"/>
              <a:pathLst>
                <a:path w="1937" h="4941" extrusionOk="0">
                  <a:moveTo>
                    <a:pt x="373" y="1"/>
                  </a:moveTo>
                  <a:cubicBezTo>
                    <a:pt x="349" y="1"/>
                    <a:pt x="324" y="3"/>
                    <a:pt x="298" y="7"/>
                  </a:cubicBezTo>
                  <a:cubicBezTo>
                    <a:pt x="30" y="67"/>
                    <a:pt x="0" y="305"/>
                    <a:pt x="15" y="514"/>
                  </a:cubicBezTo>
                  <a:cubicBezTo>
                    <a:pt x="15" y="752"/>
                    <a:pt x="45" y="1006"/>
                    <a:pt x="104" y="1244"/>
                  </a:cubicBezTo>
                  <a:cubicBezTo>
                    <a:pt x="328" y="2406"/>
                    <a:pt x="700" y="3538"/>
                    <a:pt x="1207" y="4626"/>
                  </a:cubicBezTo>
                  <a:cubicBezTo>
                    <a:pt x="1282" y="4789"/>
                    <a:pt x="1389" y="4941"/>
                    <a:pt x="1580" y="4941"/>
                  </a:cubicBezTo>
                  <a:cubicBezTo>
                    <a:pt x="1617" y="4941"/>
                    <a:pt x="1656" y="4935"/>
                    <a:pt x="1698" y="4924"/>
                  </a:cubicBezTo>
                  <a:cubicBezTo>
                    <a:pt x="1892" y="4864"/>
                    <a:pt x="1937" y="4670"/>
                    <a:pt x="1937" y="4372"/>
                  </a:cubicBezTo>
                  <a:cubicBezTo>
                    <a:pt x="1862" y="4089"/>
                    <a:pt x="1773" y="3702"/>
                    <a:pt x="1669" y="3344"/>
                  </a:cubicBezTo>
                  <a:cubicBezTo>
                    <a:pt x="1371" y="2346"/>
                    <a:pt x="1073" y="1348"/>
                    <a:pt x="760" y="365"/>
                  </a:cubicBezTo>
                  <a:cubicBezTo>
                    <a:pt x="706" y="177"/>
                    <a:pt x="592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3008;p74">
              <a:extLst>
                <a:ext uri="{FF2B5EF4-FFF2-40B4-BE49-F238E27FC236}">
                  <a16:creationId xmlns:a16="http://schemas.microsoft.com/office/drawing/2014/main" id="{2F179019-196F-D592-0240-CDE745F4B03C}"/>
                </a:ext>
              </a:extLst>
            </p:cNvPr>
            <p:cNvSpPr/>
            <p:nvPr/>
          </p:nvSpPr>
          <p:spPr>
            <a:xfrm>
              <a:off x="3303818" y="2221455"/>
              <a:ext cx="61136" cy="135893"/>
            </a:xfrm>
            <a:custGeom>
              <a:avLst/>
              <a:gdLst/>
              <a:ahLst/>
              <a:cxnLst/>
              <a:rect l="l" t="t" r="r" b="b"/>
              <a:pathLst>
                <a:path w="2325" h="5168" extrusionOk="0">
                  <a:moveTo>
                    <a:pt x="464" y="0"/>
                  </a:moveTo>
                  <a:cubicBezTo>
                    <a:pt x="403" y="0"/>
                    <a:pt x="338" y="16"/>
                    <a:pt x="269" y="51"/>
                  </a:cubicBezTo>
                  <a:cubicBezTo>
                    <a:pt x="1" y="170"/>
                    <a:pt x="16" y="453"/>
                    <a:pt x="60" y="691"/>
                  </a:cubicBezTo>
                  <a:cubicBezTo>
                    <a:pt x="358" y="2136"/>
                    <a:pt x="835" y="3522"/>
                    <a:pt x="1505" y="4833"/>
                  </a:cubicBezTo>
                  <a:cubicBezTo>
                    <a:pt x="1585" y="5006"/>
                    <a:pt x="1725" y="5168"/>
                    <a:pt x="1924" y="5168"/>
                  </a:cubicBezTo>
                  <a:cubicBezTo>
                    <a:pt x="1948" y="5168"/>
                    <a:pt x="1972" y="5165"/>
                    <a:pt x="1997" y="5161"/>
                  </a:cubicBezTo>
                  <a:cubicBezTo>
                    <a:pt x="2325" y="5071"/>
                    <a:pt x="2310" y="4803"/>
                    <a:pt x="2265" y="4565"/>
                  </a:cubicBezTo>
                  <a:cubicBezTo>
                    <a:pt x="2071" y="3150"/>
                    <a:pt x="1639" y="1779"/>
                    <a:pt x="1014" y="513"/>
                  </a:cubicBezTo>
                  <a:cubicBezTo>
                    <a:pt x="861" y="219"/>
                    <a:pt x="690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3009;p74">
              <a:extLst>
                <a:ext uri="{FF2B5EF4-FFF2-40B4-BE49-F238E27FC236}">
                  <a16:creationId xmlns:a16="http://schemas.microsoft.com/office/drawing/2014/main" id="{2E49DF79-064E-FE7E-E160-E260CF666837}"/>
                </a:ext>
              </a:extLst>
            </p:cNvPr>
            <p:cNvSpPr/>
            <p:nvPr/>
          </p:nvSpPr>
          <p:spPr>
            <a:xfrm>
              <a:off x="3250940" y="2244700"/>
              <a:ext cx="61136" cy="135866"/>
            </a:xfrm>
            <a:custGeom>
              <a:avLst/>
              <a:gdLst/>
              <a:ahLst/>
              <a:cxnLst/>
              <a:rect l="l" t="t" r="r" b="b"/>
              <a:pathLst>
                <a:path w="2325" h="5167" extrusionOk="0">
                  <a:moveTo>
                    <a:pt x="451" y="1"/>
                  </a:moveTo>
                  <a:cubicBezTo>
                    <a:pt x="390" y="1"/>
                    <a:pt x="324" y="15"/>
                    <a:pt x="254" y="46"/>
                  </a:cubicBezTo>
                  <a:cubicBezTo>
                    <a:pt x="0" y="180"/>
                    <a:pt x="0" y="448"/>
                    <a:pt x="45" y="701"/>
                  </a:cubicBezTo>
                  <a:cubicBezTo>
                    <a:pt x="343" y="2131"/>
                    <a:pt x="835" y="3532"/>
                    <a:pt x="1490" y="4843"/>
                  </a:cubicBezTo>
                  <a:cubicBezTo>
                    <a:pt x="1581" y="4999"/>
                    <a:pt x="1707" y="5167"/>
                    <a:pt x="1906" y="5167"/>
                  </a:cubicBezTo>
                  <a:cubicBezTo>
                    <a:pt x="1935" y="5167"/>
                    <a:pt x="1965" y="5163"/>
                    <a:pt x="1997" y="5156"/>
                  </a:cubicBezTo>
                  <a:cubicBezTo>
                    <a:pt x="2325" y="5081"/>
                    <a:pt x="2310" y="4798"/>
                    <a:pt x="2265" y="4560"/>
                  </a:cubicBezTo>
                  <a:cubicBezTo>
                    <a:pt x="2056" y="3159"/>
                    <a:pt x="1639" y="1789"/>
                    <a:pt x="999" y="508"/>
                  </a:cubicBezTo>
                  <a:cubicBezTo>
                    <a:pt x="857" y="212"/>
                    <a:pt x="687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3010;p74">
              <a:extLst>
                <a:ext uri="{FF2B5EF4-FFF2-40B4-BE49-F238E27FC236}">
                  <a16:creationId xmlns:a16="http://schemas.microsoft.com/office/drawing/2014/main" id="{3F185713-14E3-2CD1-1529-C41E7255BC29}"/>
                </a:ext>
              </a:extLst>
            </p:cNvPr>
            <p:cNvSpPr/>
            <p:nvPr/>
          </p:nvSpPr>
          <p:spPr>
            <a:xfrm>
              <a:off x="3348861" y="2204916"/>
              <a:ext cx="56061" cy="128898"/>
            </a:xfrm>
            <a:custGeom>
              <a:avLst/>
              <a:gdLst/>
              <a:ahLst/>
              <a:cxnLst/>
              <a:rect l="l" t="t" r="r" b="b"/>
              <a:pathLst>
                <a:path w="2132" h="4902" extrusionOk="0">
                  <a:moveTo>
                    <a:pt x="409" y="1"/>
                  </a:moveTo>
                  <a:cubicBezTo>
                    <a:pt x="362" y="1"/>
                    <a:pt x="311" y="13"/>
                    <a:pt x="254" y="39"/>
                  </a:cubicBezTo>
                  <a:cubicBezTo>
                    <a:pt x="16" y="144"/>
                    <a:pt x="1" y="382"/>
                    <a:pt x="75" y="590"/>
                  </a:cubicBezTo>
                  <a:cubicBezTo>
                    <a:pt x="373" y="1589"/>
                    <a:pt x="671" y="2572"/>
                    <a:pt x="999" y="3555"/>
                  </a:cubicBezTo>
                  <a:cubicBezTo>
                    <a:pt x="1103" y="3927"/>
                    <a:pt x="1252" y="4300"/>
                    <a:pt x="1342" y="4568"/>
                  </a:cubicBezTo>
                  <a:cubicBezTo>
                    <a:pt x="1487" y="4774"/>
                    <a:pt x="1603" y="4901"/>
                    <a:pt x="1754" y="4901"/>
                  </a:cubicBezTo>
                  <a:cubicBezTo>
                    <a:pt x="1788" y="4901"/>
                    <a:pt x="1824" y="4895"/>
                    <a:pt x="1863" y="4881"/>
                  </a:cubicBezTo>
                  <a:cubicBezTo>
                    <a:pt x="2116" y="4806"/>
                    <a:pt x="2131" y="4568"/>
                    <a:pt x="2087" y="4360"/>
                  </a:cubicBezTo>
                  <a:cubicBezTo>
                    <a:pt x="1908" y="3183"/>
                    <a:pt x="1565" y="2035"/>
                    <a:pt x="1103" y="933"/>
                  </a:cubicBezTo>
                  <a:cubicBezTo>
                    <a:pt x="1014" y="710"/>
                    <a:pt x="895" y="501"/>
                    <a:pt x="776" y="292"/>
                  </a:cubicBezTo>
                  <a:cubicBezTo>
                    <a:pt x="683" y="142"/>
                    <a:pt x="573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3011;p74">
              <a:extLst>
                <a:ext uri="{FF2B5EF4-FFF2-40B4-BE49-F238E27FC236}">
                  <a16:creationId xmlns:a16="http://schemas.microsoft.com/office/drawing/2014/main" id="{1B5CA136-3096-E5EE-5344-209458F48604}"/>
                </a:ext>
              </a:extLst>
            </p:cNvPr>
            <p:cNvSpPr/>
            <p:nvPr/>
          </p:nvSpPr>
          <p:spPr>
            <a:xfrm rot="3047796">
              <a:off x="4733418" y="3876028"/>
              <a:ext cx="167007" cy="248329"/>
            </a:xfrm>
            <a:custGeom>
              <a:avLst/>
              <a:gdLst/>
              <a:ahLst/>
              <a:cxnLst/>
              <a:rect l="l" t="t" r="r" b="b"/>
              <a:pathLst>
                <a:path w="4440" h="6602" extrusionOk="0">
                  <a:moveTo>
                    <a:pt x="1892" y="1"/>
                  </a:moveTo>
                  <a:cubicBezTo>
                    <a:pt x="1192" y="16"/>
                    <a:pt x="1028" y="60"/>
                    <a:pt x="879" y="835"/>
                  </a:cubicBezTo>
                  <a:cubicBezTo>
                    <a:pt x="626" y="2042"/>
                    <a:pt x="387" y="3263"/>
                    <a:pt x="149" y="4485"/>
                  </a:cubicBezTo>
                  <a:cubicBezTo>
                    <a:pt x="104" y="4723"/>
                    <a:pt x="60" y="4977"/>
                    <a:pt x="30" y="5230"/>
                  </a:cubicBezTo>
                  <a:cubicBezTo>
                    <a:pt x="0" y="5394"/>
                    <a:pt x="15" y="5572"/>
                    <a:pt x="75" y="5736"/>
                  </a:cubicBezTo>
                  <a:cubicBezTo>
                    <a:pt x="134" y="5900"/>
                    <a:pt x="253" y="6034"/>
                    <a:pt x="402" y="6109"/>
                  </a:cubicBezTo>
                  <a:cubicBezTo>
                    <a:pt x="551" y="6183"/>
                    <a:pt x="700" y="6243"/>
                    <a:pt x="849" y="6288"/>
                  </a:cubicBezTo>
                  <a:cubicBezTo>
                    <a:pt x="1475" y="6436"/>
                    <a:pt x="2115" y="6541"/>
                    <a:pt x="2756" y="6600"/>
                  </a:cubicBezTo>
                  <a:lnTo>
                    <a:pt x="2905" y="6600"/>
                  </a:lnTo>
                  <a:cubicBezTo>
                    <a:pt x="2917" y="6601"/>
                    <a:pt x="2928" y="6601"/>
                    <a:pt x="2940" y="6601"/>
                  </a:cubicBezTo>
                  <a:cubicBezTo>
                    <a:pt x="3224" y="6601"/>
                    <a:pt x="3475" y="6426"/>
                    <a:pt x="3561" y="6153"/>
                  </a:cubicBezTo>
                  <a:cubicBezTo>
                    <a:pt x="3605" y="6019"/>
                    <a:pt x="3635" y="5870"/>
                    <a:pt x="3665" y="5736"/>
                  </a:cubicBezTo>
                  <a:cubicBezTo>
                    <a:pt x="3784" y="4902"/>
                    <a:pt x="3918" y="4068"/>
                    <a:pt x="4052" y="3234"/>
                  </a:cubicBezTo>
                  <a:cubicBezTo>
                    <a:pt x="4142" y="2623"/>
                    <a:pt x="4261" y="2012"/>
                    <a:pt x="4335" y="1401"/>
                  </a:cubicBezTo>
                  <a:cubicBezTo>
                    <a:pt x="4439" y="924"/>
                    <a:pt x="4142" y="448"/>
                    <a:pt x="3665" y="329"/>
                  </a:cubicBezTo>
                  <a:cubicBezTo>
                    <a:pt x="3099" y="120"/>
                    <a:pt x="2503" y="16"/>
                    <a:pt x="1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3012;p74">
              <a:extLst>
                <a:ext uri="{FF2B5EF4-FFF2-40B4-BE49-F238E27FC236}">
                  <a16:creationId xmlns:a16="http://schemas.microsoft.com/office/drawing/2014/main" id="{BC07949A-3554-9EC4-731A-D195175C294A}"/>
                </a:ext>
              </a:extLst>
            </p:cNvPr>
            <p:cNvSpPr/>
            <p:nvPr/>
          </p:nvSpPr>
          <p:spPr>
            <a:xfrm rot="3047796">
              <a:off x="4204523" y="4167048"/>
              <a:ext cx="166480" cy="248141"/>
            </a:xfrm>
            <a:custGeom>
              <a:avLst/>
              <a:gdLst/>
              <a:ahLst/>
              <a:cxnLst/>
              <a:rect l="l" t="t" r="r" b="b"/>
              <a:pathLst>
                <a:path w="4426" h="6597" extrusionOk="0">
                  <a:moveTo>
                    <a:pt x="1893" y="0"/>
                  </a:moveTo>
                  <a:cubicBezTo>
                    <a:pt x="1178" y="0"/>
                    <a:pt x="1014" y="60"/>
                    <a:pt x="865" y="820"/>
                  </a:cubicBezTo>
                  <a:cubicBezTo>
                    <a:pt x="627" y="2041"/>
                    <a:pt x="388" y="3263"/>
                    <a:pt x="150" y="4469"/>
                  </a:cubicBezTo>
                  <a:cubicBezTo>
                    <a:pt x="90" y="4708"/>
                    <a:pt x="60" y="4961"/>
                    <a:pt x="31" y="5214"/>
                  </a:cubicBezTo>
                  <a:cubicBezTo>
                    <a:pt x="1" y="5378"/>
                    <a:pt x="1" y="5557"/>
                    <a:pt x="60" y="5721"/>
                  </a:cubicBezTo>
                  <a:cubicBezTo>
                    <a:pt x="105" y="5900"/>
                    <a:pt x="239" y="6034"/>
                    <a:pt x="388" y="6123"/>
                  </a:cubicBezTo>
                  <a:cubicBezTo>
                    <a:pt x="537" y="6198"/>
                    <a:pt x="686" y="6257"/>
                    <a:pt x="850" y="6287"/>
                  </a:cubicBezTo>
                  <a:cubicBezTo>
                    <a:pt x="1476" y="6436"/>
                    <a:pt x="2101" y="6540"/>
                    <a:pt x="2742" y="6585"/>
                  </a:cubicBezTo>
                  <a:cubicBezTo>
                    <a:pt x="2772" y="6592"/>
                    <a:pt x="2798" y="6596"/>
                    <a:pt x="2822" y="6596"/>
                  </a:cubicBezTo>
                  <a:cubicBezTo>
                    <a:pt x="2846" y="6596"/>
                    <a:pt x="2869" y="6592"/>
                    <a:pt x="2891" y="6585"/>
                  </a:cubicBezTo>
                  <a:cubicBezTo>
                    <a:pt x="2911" y="6587"/>
                    <a:pt x="2931" y="6588"/>
                    <a:pt x="2951" y="6588"/>
                  </a:cubicBezTo>
                  <a:cubicBezTo>
                    <a:pt x="3225" y="6588"/>
                    <a:pt x="3463" y="6402"/>
                    <a:pt x="3547" y="6138"/>
                  </a:cubicBezTo>
                  <a:cubicBezTo>
                    <a:pt x="3591" y="6004"/>
                    <a:pt x="3636" y="5870"/>
                    <a:pt x="3651" y="5721"/>
                  </a:cubicBezTo>
                  <a:cubicBezTo>
                    <a:pt x="3785" y="4901"/>
                    <a:pt x="3919" y="4067"/>
                    <a:pt x="4038" y="3233"/>
                  </a:cubicBezTo>
                  <a:cubicBezTo>
                    <a:pt x="4128" y="2622"/>
                    <a:pt x="4247" y="2011"/>
                    <a:pt x="4336" y="1401"/>
                  </a:cubicBezTo>
                  <a:cubicBezTo>
                    <a:pt x="4425" y="909"/>
                    <a:pt x="4128" y="432"/>
                    <a:pt x="3651" y="313"/>
                  </a:cubicBezTo>
                  <a:cubicBezTo>
                    <a:pt x="3085" y="119"/>
                    <a:pt x="2489" y="0"/>
                    <a:pt x="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3013;p74">
              <a:extLst>
                <a:ext uri="{FF2B5EF4-FFF2-40B4-BE49-F238E27FC236}">
                  <a16:creationId xmlns:a16="http://schemas.microsoft.com/office/drawing/2014/main" id="{29652FCE-BCA6-6BF0-EF05-8AF6C62DA4D9}"/>
                </a:ext>
              </a:extLst>
            </p:cNvPr>
            <p:cNvSpPr/>
            <p:nvPr/>
          </p:nvSpPr>
          <p:spPr>
            <a:xfrm rot="3047796">
              <a:off x="4305602" y="3787453"/>
              <a:ext cx="488684" cy="730806"/>
            </a:xfrm>
            <a:custGeom>
              <a:avLst/>
              <a:gdLst/>
              <a:ahLst/>
              <a:cxnLst/>
              <a:rect l="l" t="t" r="r" b="b"/>
              <a:pathLst>
                <a:path w="12992" h="19429" extrusionOk="0">
                  <a:moveTo>
                    <a:pt x="5774" y="1"/>
                  </a:moveTo>
                  <a:cubicBezTo>
                    <a:pt x="5712" y="1"/>
                    <a:pt x="5650" y="1"/>
                    <a:pt x="5587" y="2"/>
                  </a:cubicBezTo>
                  <a:cubicBezTo>
                    <a:pt x="3487" y="17"/>
                    <a:pt x="3010" y="166"/>
                    <a:pt x="2563" y="2446"/>
                  </a:cubicBezTo>
                  <a:cubicBezTo>
                    <a:pt x="1848" y="6021"/>
                    <a:pt x="1148" y="9596"/>
                    <a:pt x="433" y="13187"/>
                  </a:cubicBezTo>
                  <a:cubicBezTo>
                    <a:pt x="299" y="13917"/>
                    <a:pt x="179" y="14662"/>
                    <a:pt x="90" y="15406"/>
                  </a:cubicBezTo>
                  <a:cubicBezTo>
                    <a:pt x="1" y="15913"/>
                    <a:pt x="45" y="16419"/>
                    <a:pt x="194" y="16911"/>
                  </a:cubicBezTo>
                  <a:cubicBezTo>
                    <a:pt x="373" y="17388"/>
                    <a:pt x="716" y="17790"/>
                    <a:pt x="1178" y="18014"/>
                  </a:cubicBezTo>
                  <a:cubicBezTo>
                    <a:pt x="1595" y="18237"/>
                    <a:pt x="2042" y="18416"/>
                    <a:pt x="2518" y="18520"/>
                  </a:cubicBezTo>
                  <a:cubicBezTo>
                    <a:pt x="4351" y="18952"/>
                    <a:pt x="6213" y="19250"/>
                    <a:pt x="8105" y="19414"/>
                  </a:cubicBezTo>
                  <a:cubicBezTo>
                    <a:pt x="8254" y="19429"/>
                    <a:pt x="8403" y="19429"/>
                    <a:pt x="8552" y="19429"/>
                  </a:cubicBezTo>
                  <a:cubicBezTo>
                    <a:pt x="9490" y="19414"/>
                    <a:pt x="10146" y="18997"/>
                    <a:pt x="10474" y="18088"/>
                  </a:cubicBezTo>
                  <a:cubicBezTo>
                    <a:pt x="10608" y="17701"/>
                    <a:pt x="10712" y="17298"/>
                    <a:pt x="10772" y="16881"/>
                  </a:cubicBezTo>
                  <a:cubicBezTo>
                    <a:pt x="11159" y="14423"/>
                    <a:pt x="11531" y="11965"/>
                    <a:pt x="11919" y="9522"/>
                  </a:cubicBezTo>
                  <a:cubicBezTo>
                    <a:pt x="12202" y="7719"/>
                    <a:pt x="12544" y="5917"/>
                    <a:pt x="12783" y="4114"/>
                  </a:cubicBezTo>
                  <a:cubicBezTo>
                    <a:pt x="12991" y="2565"/>
                    <a:pt x="12261" y="1418"/>
                    <a:pt x="10772" y="926"/>
                  </a:cubicBezTo>
                  <a:cubicBezTo>
                    <a:pt x="9161" y="394"/>
                    <a:pt x="7495" y="1"/>
                    <a:pt x="5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3014;p74">
              <a:extLst>
                <a:ext uri="{FF2B5EF4-FFF2-40B4-BE49-F238E27FC236}">
                  <a16:creationId xmlns:a16="http://schemas.microsoft.com/office/drawing/2014/main" id="{A2E0E689-6EEF-CBE7-FA7C-739AC87E17F3}"/>
                </a:ext>
              </a:extLst>
            </p:cNvPr>
            <p:cNvSpPr/>
            <p:nvPr/>
          </p:nvSpPr>
          <p:spPr>
            <a:xfrm rot="3047796">
              <a:off x="4444005" y="3899662"/>
              <a:ext cx="259500" cy="524680"/>
            </a:xfrm>
            <a:custGeom>
              <a:avLst/>
              <a:gdLst/>
              <a:ahLst/>
              <a:cxnLst/>
              <a:rect l="l" t="t" r="r" b="b"/>
              <a:pathLst>
                <a:path w="6899" h="13949" extrusionOk="0">
                  <a:moveTo>
                    <a:pt x="5188" y="1"/>
                  </a:moveTo>
                  <a:cubicBezTo>
                    <a:pt x="4775" y="1"/>
                    <a:pt x="4419" y="198"/>
                    <a:pt x="4053" y="638"/>
                  </a:cubicBezTo>
                  <a:cubicBezTo>
                    <a:pt x="2727" y="2233"/>
                    <a:pt x="1535" y="3931"/>
                    <a:pt x="507" y="5719"/>
                  </a:cubicBezTo>
                  <a:cubicBezTo>
                    <a:pt x="462" y="5793"/>
                    <a:pt x="433" y="5882"/>
                    <a:pt x="388" y="5957"/>
                  </a:cubicBezTo>
                  <a:cubicBezTo>
                    <a:pt x="1" y="6866"/>
                    <a:pt x="284" y="7402"/>
                    <a:pt x="1282" y="7536"/>
                  </a:cubicBezTo>
                  <a:cubicBezTo>
                    <a:pt x="1616" y="7570"/>
                    <a:pt x="1951" y="7589"/>
                    <a:pt x="2286" y="7589"/>
                  </a:cubicBezTo>
                  <a:cubicBezTo>
                    <a:pt x="2547" y="7589"/>
                    <a:pt x="2808" y="7577"/>
                    <a:pt x="3070" y="7551"/>
                  </a:cubicBezTo>
                  <a:cubicBezTo>
                    <a:pt x="3237" y="7543"/>
                    <a:pt x="3414" y="7496"/>
                    <a:pt x="3604" y="7496"/>
                  </a:cubicBezTo>
                  <a:cubicBezTo>
                    <a:pt x="3767" y="7496"/>
                    <a:pt x="3941" y="7531"/>
                    <a:pt x="4127" y="7655"/>
                  </a:cubicBezTo>
                  <a:cubicBezTo>
                    <a:pt x="3904" y="8117"/>
                    <a:pt x="3651" y="8579"/>
                    <a:pt x="3338" y="8996"/>
                  </a:cubicBezTo>
                  <a:cubicBezTo>
                    <a:pt x="2503" y="10203"/>
                    <a:pt x="1684" y="11409"/>
                    <a:pt x="880" y="12631"/>
                  </a:cubicBezTo>
                  <a:cubicBezTo>
                    <a:pt x="433" y="13286"/>
                    <a:pt x="403" y="13570"/>
                    <a:pt x="686" y="13823"/>
                  </a:cubicBezTo>
                  <a:cubicBezTo>
                    <a:pt x="789" y="13905"/>
                    <a:pt x="900" y="13948"/>
                    <a:pt x="1022" y="13948"/>
                  </a:cubicBezTo>
                  <a:cubicBezTo>
                    <a:pt x="1255" y="13948"/>
                    <a:pt x="1526" y="13792"/>
                    <a:pt x="1848" y="13450"/>
                  </a:cubicBezTo>
                  <a:cubicBezTo>
                    <a:pt x="3397" y="11752"/>
                    <a:pt x="4857" y="9964"/>
                    <a:pt x="6228" y="8102"/>
                  </a:cubicBezTo>
                  <a:cubicBezTo>
                    <a:pt x="6898" y="7164"/>
                    <a:pt x="6570" y="6463"/>
                    <a:pt x="5408" y="6240"/>
                  </a:cubicBezTo>
                  <a:cubicBezTo>
                    <a:pt x="4812" y="6127"/>
                    <a:pt x="4199" y="6074"/>
                    <a:pt x="3588" y="6074"/>
                  </a:cubicBezTo>
                  <a:cubicBezTo>
                    <a:pt x="3390" y="6074"/>
                    <a:pt x="3192" y="6080"/>
                    <a:pt x="2995" y="6091"/>
                  </a:cubicBezTo>
                  <a:cubicBezTo>
                    <a:pt x="2903" y="6098"/>
                    <a:pt x="2805" y="6129"/>
                    <a:pt x="2709" y="6129"/>
                  </a:cubicBezTo>
                  <a:cubicBezTo>
                    <a:pt x="2603" y="6129"/>
                    <a:pt x="2500" y="6091"/>
                    <a:pt x="2414" y="5942"/>
                  </a:cubicBezTo>
                  <a:cubicBezTo>
                    <a:pt x="2667" y="5510"/>
                    <a:pt x="2965" y="5108"/>
                    <a:pt x="3323" y="4750"/>
                  </a:cubicBezTo>
                  <a:cubicBezTo>
                    <a:pt x="4157" y="3871"/>
                    <a:pt x="5021" y="2992"/>
                    <a:pt x="5885" y="2113"/>
                  </a:cubicBezTo>
                  <a:cubicBezTo>
                    <a:pt x="6079" y="1935"/>
                    <a:pt x="6273" y="1726"/>
                    <a:pt x="6436" y="1517"/>
                  </a:cubicBezTo>
                  <a:cubicBezTo>
                    <a:pt x="6824" y="966"/>
                    <a:pt x="6675" y="490"/>
                    <a:pt x="6049" y="221"/>
                  </a:cubicBezTo>
                  <a:cubicBezTo>
                    <a:pt x="5728" y="78"/>
                    <a:pt x="5447" y="1"/>
                    <a:pt x="5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3015;p74">
              <a:extLst>
                <a:ext uri="{FF2B5EF4-FFF2-40B4-BE49-F238E27FC236}">
                  <a16:creationId xmlns:a16="http://schemas.microsoft.com/office/drawing/2014/main" id="{A15D5947-0392-84F3-908A-5502D06346F1}"/>
                </a:ext>
              </a:extLst>
            </p:cNvPr>
            <p:cNvSpPr/>
            <p:nvPr/>
          </p:nvSpPr>
          <p:spPr>
            <a:xfrm>
              <a:off x="4122352" y="1521261"/>
              <a:ext cx="241220" cy="411849"/>
            </a:xfrm>
            <a:custGeom>
              <a:avLst/>
              <a:gdLst/>
              <a:ahLst/>
              <a:cxnLst/>
              <a:rect l="l" t="t" r="r" b="b"/>
              <a:pathLst>
                <a:path w="8150" h="13915" extrusionOk="0">
                  <a:moveTo>
                    <a:pt x="6884" y="5676"/>
                  </a:moveTo>
                  <a:cubicBezTo>
                    <a:pt x="6213" y="3397"/>
                    <a:pt x="5096" y="1326"/>
                    <a:pt x="3770" y="552"/>
                  </a:cubicBezTo>
                  <a:cubicBezTo>
                    <a:pt x="3293" y="268"/>
                    <a:pt x="2250" y="0"/>
                    <a:pt x="1446" y="403"/>
                  </a:cubicBezTo>
                  <a:cubicBezTo>
                    <a:pt x="1" y="1133"/>
                    <a:pt x="195" y="3412"/>
                    <a:pt x="1059" y="5363"/>
                  </a:cubicBezTo>
                  <a:cubicBezTo>
                    <a:pt x="2086" y="7673"/>
                    <a:pt x="4172" y="9892"/>
                    <a:pt x="5900" y="11933"/>
                  </a:cubicBezTo>
                  <a:cubicBezTo>
                    <a:pt x="6228" y="12321"/>
                    <a:pt x="7301" y="13915"/>
                    <a:pt x="7628" y="13840"/>
                  </a:cubicBezTo>
                  <a:cubicBezTo>
                    <a:pt x="8150" y="13721"/>
                    <a:pt x="7911" y="12619"/>
                    <a:pt x="7867" y="11978"/>
                  </a:cubicBezTo>
                  <a:cubicBezTo>
                    <a:pt x="7688" y="9848"/>
                    <a:pt x="7479" y="7732"/>
                    <a:pt x="6884" y="56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3016;p74">
              <a:extLst>
                <a:ext uri="{FF2B5EF4-FFF2-40B4-BE49-F238E27FC236}">
                  <a16:creationId xmlns:a16="http://schemas.microsoft.com/office/drawing/2014/main" id="{490A0884-233A-4984-45C8-E66248D79771}"/>
                </a:ext>
              </a:extLst>
            </p:cNvPr>
            <p:cNvSpPr/>
            <p:nvPr/>
          </p:nvSpPr>
          <p:spPr>
            <a:xfrm>
              <a:off x="3939382" y="1709087"/>
              <a:ext cx="290144" cy="180811"/>
            </a:xfrm>
            <a:custGeom>
              <a:avLst/>
              <a:gdLst/>
              <a:ahLst/>
              <a:cxnLst/>
              <a:rect l="l" t="t" r="r" b="b"/>
              <a:pathLst>
                <a:path w="9803" h="6109" extrusionOk="0">
                  <a:moveTo>
                    <a:pt x="9609" y="5885"/>
                  </a:moveTo>
                  <a:cubicBezTo>
                    <a:pt x="9565" y="5751"/>
                    <a:pt x="9803" y="5647"/>
                    <a:pt x="9699" y="5468"/>
                  </a:cubicBezTo>
                  <a:cubicBezTo>
                    <a:pt x="8298" y="3144"/>
                    <a:pt x="4976" y="1"/>
                    <a:pt x="2235" y="641"/>
                  </a:cubicBezTo>
                  <a:cubicBezTo>
                    <a:pt x="0" y="1178"/>
                    <a:pt x="566" y="3308"/>
                    <a:pt x="2012" y="4142"/>
                  </a:cubicBezTo>
                  <a:cubicBezTo>
                    <a:pt x="3382" y="4932"/>
                    <a:pt x="5959" y="5289"/>
                    <a:pt x="7732" y="5647"/>
                  </a:cubicBezTo>
                  <a:cubicBezTo>
                    <a:pt x="8403" y="5796"/>
                    <a:pt x="9088" y="6109"/>
                    <a:pt x="9609" y="5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3017;p74">
              <a:extLst>
                <a:ext uri="{FF2B5EF4-FFF2-40B4-BE49-F238E27FC236}">
                  <a16:creationId xmlns:a16="http://schemas.microsoft.com/office/drawing/2014/main" id="{425CEF27-427B-381C-09AA-79C6FB5F0EF4}"/>
                </a:ext>
              </a:extLst>
            </p:cNvPr>
            <p:cNvSpPr/>
            <p:nvPr/>
          </p:nvSpPr>
          <p:spPr>
            <a:xfrm>
              <a:off x="5431061" y="2407959"/>
              <a:ext cx="215647" cy="85566"/>
            </a:xfrm>
            <a:custGeom>
              <a:avLst/>
              <a:gdLst/>
              <a:ahLst/>
              <a:cxnLst/>
              <a:rect l="l" t="t" r="r" b="b"/>
              <a:pathLst>
                <a:path w="7286" h="2891" extrusionOk="0">
                  <a:moveTo>
                    <a:pt x="0" y="1892"/>
                  </a:moveTo>
                  <a:cubicBezTo>
                    <a:pt x="581" y="1222"/>
                    <a:pt x="1788" y="1028"/>
                    <a:pt x="2831" y="686"/>
                  </a:cubicBezTo>
                  <a:cubicBezTo>
                    <a:pt x="3874" y="343"/>
                    <a:pt x="4946" y="0"/>
                    <a:pt x="5721" y="105"/>
                  </a:cubicBezTo>
                  <a:cubicBezTo>
                    <a:pt x="7270" y="313"/>
                    <a:pt x="7285" y="2086"/>
                    <a:pt x="5602" y="2637"/>
                  </a:cubicBezTo>
                  <a:cubicBezTo>
                    <a:pt x="4827" y="2890"/>
                    <a:pt x="3710" y="2756"/>
                    <a:pt x="2697" y="2637"/>
                  </a:cubicBezTo>
                  <a:cubicBezTo>
                    <a:pt x="1684" y="2533"/>
                    <a:pt x="507" y="2473"/>
                    <a:pt x="0" y="18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3018;p74">
              <a:extLst>
                <a:ext uri="{FF2B5EF4-FFF2-40B4-BE49-F238E27FC236}">
                  <a16:creationId xmlns:a16="http://schemas.microsoft.com/office/drawing/2014/main" id="{21DC4407-B911-A804-26B9-6E9481A707EA}"/>
                </a:ext>
              </a:extLst>
            </p:cNvPr>
            <p:cNvSpPr/>
            <p:nvPr/>
          </p:nvSpPr>
          <p:spPr>
            <a:xfrm>
              <a:off x="5472497" y="2168545"/>
              <a:ext cx="245630" cy="212540"/>
            </a:xfrm>
            <a:custGeom>
              <a:avLst/>
              <a:gdLst/>
              <a:ahLst/>
              <a:cxnLst/>
              <a:rect l="l" t="t" r="r" b="b"/>
              <a:pathLst>
                <a:path w="8299" h="7181" extrusionOk="0">
                  <a:moveTo>
                    <a:pt x="254" y="7106"/>
                  </a:moveTo>
                  <a:cubicBezTo>
                    <a:pt x="269" y="6972"/>
                    <a:pt x="1" y="6942"/>
                    <a:pt x="60" y="6719"/>
                  </a:cubicBezTo>
                  <a:cubicBezTo>
                    <a:pt x="790" y="4097"/>
                    <a:pt x="3159" y="179"/>
                    <a:pt x="5975" y="75"/>
                  </a:cubicBezTo>
                  <a:cubicBezTo>
                    <a:pt x="8269" y="0"/>
                    <a:pt x="8299" y="2220"/>
                    <a:pt x="7122" y="3412"/>
                  </a:cubicBezTo>
                  <a:cubicBezTo>
                    <a:pt x="6005" y="4544"/>
                    <a:pt x="3621" y="5572"/>
                    <a:pt x="2012" y="6391"/>
                  </a:cubicBezTo>
                  <a:cubicBezTo>
                    <a:pt x="1386" y="6704"/>
                    <a:pt x="805" y="7181"/>
                    <a:pt x="254" y="7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3019;p74">
              <a:extLst>
                <a:ext uri="{FF2B5EF4-FFF2-40B4-BE49-F238E27FC236}">
                  <a16:creationId xmlns:a16="http://schemas.microsoft.com/office/drawing/2014/main" id="{B42200B5-AC1A-F723-690F-D890CA3EACF6}"/>
                </a:ext>
              </a:extLst>
            </p:cNvPr>
            <p:cNvSpPr/>
            <p:nvPr/>
          </p:nvSpPr>
          <p:spPr>
            <a:xfrm>
              <a:off x="5185066" y="4015303"/>
              <a:ext cx="135409" cy="212569"/>
            </a:xfrm>
            <a:custGeom>
              <a:avLst/>
              <a:gdLst/>
              <a:ahLst/>
              <a:cxnLst/>
              <a:rect l="l" t="t" r="r" b="b"/>
              <a:pathLst>
                <a:path w="4575" h="7182" extrusionOk="0">
                  <a:moveTo>
                    <a:pt x="2936" y="7018"/>
                  </a:moveTo>
                  <a:cubicBezTo>
                    <a:pt x="2697" y="7107"/>
                    <a:pt x="2608" y="7181"/>
                    <a:pt x="2325" y="7092"/>
                  </a:cubicBezTo>
                  <a:cubicBezTo>
                    <a:pt x="1789" y="6898"/>
                    <a:pt x="1938" y="6362"/>
                    <a:pt x="1848" y="5930"/>
                  </a:cubicBezTo>
                  <a:cubicBezTo>
                    <a:pt x="1744" y="5483"/>
                    <a:pt x="1506" y="4917"/>
                    <a:pt x="1163" y="4694"/>
                  </a:cubicBezTo>
                  <a:cubicBezTo>
                    <a:pt x="701" y="4411"/>
                    <a:pt x="1" y="4455"/>
                    <a:pt x="299" y="3740"/>
                  </a:cubicBezTo>
                  <a:cubicBezTo>
                    <a:pt x="433" y="3383"/>
                    <a:pt x="865" y="3472"/>
                    <a:pt x="1148" y="3204"/>
                  </a:cubicBezTo>
                  <a:cubicBezTo>
                    <a:pt x="1312" y="3010"/>
                    <a:pt x="1446" y="2772"/>
                    <a:pt x="1521" y="2519"/>
                  </a:cubicBezTo>
                  <a:cubicBezTo>
                    <a:pt x="1804" y="1729"/>
                    <a:pt x="1565" y="1"/>
                    <a:pt x="2534" y="284"/>
                  </a:cubicBezTo>
                  <a:cubicBezTo>
                    <a:pt x="3427" y="537"/>
                    <a:pt x="2697" y="2548"/>
                    <a:pt x="3472" y="3129"/>
                  </a:cubicBezTo>
                  <a:cubicBezTo>
                    <a:pt x="3874" y="3442"/>
                    <a:pt x="4575" y="3323"/>
                    <a:pt x="4396" y="4068"/>
                  </a:cubicBezTo>
                  <a:cubicBezTo>
                    <a:pt x="4291" y="4559"/>
                    <a:pt x="3725" y="4530"/>
                    <a:pt x="3487" y="4947"/>
                  </a:cubicBezTo>
                  <a:cubicBezTo>
                    <a:pt x="3085" y="5647"/>
                    <a:pt x="3413" y="6243"/>
                    <a:pt x="2936" y="70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3020;p74">
              <a:extLst>
                <a:ext uri="{FF2B5EF4-FFF2-40B4-BE49-F238E27FC236}">
                  <a16:creationId xmlns:a16="http://schemas.microsoft.com/office/drawing/2014/main" id="{574C3F3D-D73C-3C99-C205-577FC59E0E82}"/>
                </a:ext>
              </a:extLst>
            </p:cNvPr>
            <p:cNvSpPr/>
            <p:nvPr/>
          </p:nvSpPr>
          <p:spPr>
            <a:xfrm>
              <a:off x="3975308" y="3732487"/>
              <a:ext cx="218282" cy="218311"/>
            </a:xfrm>
            <a:custGeom>
              <a:avLst/>
              <a:gdLst/>
              <a:ahLst/>
              <a:cxnLst/>
              <a:rect l="l" t="t" r="r" b="b"/>
              <a:pathLst>
                <a:path w="7375" h="7376" extrusionOk="0">
                  <a:moveTo>
                    <a:pt x="7196" y="1"/>
                  </a:moveTo>
                  <a:cubicBezTo>
                    <a:pt x="6093" y="75"/>
                    <a:pt x="4961" y="1118"/>
                    <a:pt x="3814" y="1893"/>
                  </a:cubicBezTo>
                  <a:cubicBezTo>
                    <a:pt x="2667" y="2667"/>
                    <a:pt x="1505" y="3472"/>
                    <a:pt x="998" y="4321"/>
                  </a:cubicBezTo>
                  <a:cubicBezTo>
                    <a:pt x="0" y="6019"/>
                    <a:pt x="1773" y="7375"/>
                    <a:pt x="3620" y="6124"/>
                  </a:cubicBezTo>
                  <a:cubicBezTo>
                    <a:pt x="4469" y="5558"/>
                    <a:pt x="5199" y="4336"/>
                    <a:pt x="5870" y="3248"/>
                  </a:cubicBezTo>
                  <a:cubicBezTo>
                    <a:pt x="6540" y="2161"/>
                    <a:pt x="7374" y="954"/>
                    <a:pt x="7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3021;p74">
              <a:extLst>
                <a:ext uri="{FF2B5EF4-FFF2-40B4-BE49-F238E27FC236}">
                  <a16:creationId xmlns:a16="http://schemas.microsoft.com/office/drawing/2014/main" id="{4B887E36-236A-1EB8-1A73-26B8E5B03090}"/>
                </a:ext>
              </a:extLst>
            </p:cNvPr>
            <p:cNvSpPr/>
            <p:nvPr/>
          </p:nvSpPr>
          <p:spPr>
            <a:xfrm>
              <a:off x="4491997" y="2457712"/>
              <a:ext cx="540031" cy="796818"/>
            </a:xfrm>
            <a:custGeom>
              <a:avLst/>
              <a:gdLst/>
              <a:ahLst/>
              <a:cxnLst/>
              <a:rect l="l" t="t" r="r" b="b"/>
              <a:pathLst>
                <a:path w="19249" h="28402" extrusionOk="0">
                  <a:moveTo>
                    <a:pt x="5086" y="1"/>
                  </a:moveTo>
                  <a:cubicBezTo>
                    <a:pt x="4992" y="1"/>
                    <a:pt x="4895" y="12"/>
                    <a:pt x="4798" y="35"/>
                  </a:cubicBezTo>
                  <a:cubicBezTo>
                    <a:pt x="4485" y="109"/>
                    <a:pt x="4172" y="214"/>
                    <a:pt x="3874" y="348"/>
                  </a:cubicBezTo>
                  <a:cubicBezTo>
                    <a:pt x="2831" y="750"/>
                    <a:pt x="1878" y="1346"/>
                    <a:pt x="895" y="1837"/>
                  </a:cubicBezTo>
                  <a:cubicBezTo>
                    <a:pt x="612" y="1986"/>
                    <a:pt x="388" y="2210"/>
                    <a:pt x="224" y="2478"/>
                  </a:cubicBezTo>
                  <a:cubicBezTo>
                    <a:pt x="60" y="2746"/>
                    <a:pt x="1" y="3074"/>
                    <a:pt x="46" y="3387"/>
                  </a:cubicBezTo>
                  <a:cubicBezTo>
                    <a:pt x="105" y="3789"/>
                    <a:pt x="314" y="4161"/>
                    <a:pt x="627" y="4430"/>
                  </a:cubicBezTo>
                  <a:cubicBezTo>
                    <a:pt x="1029" y="4802"/>
                    <a:pt x="1401" y="5174"/>
                    <a:pt x="1774" y="5562"/>
                  </a:cubicBezTo>
                  <a:cubicBezTo>
                    <a:pt x="2176" y="6009"/>
                    <a:pt x="2563" y="6441"/>
                    <a:pt x="2966" y="6873"/>
                  </a:cubicBezTo>
                  <a:cubicBezTo>
                    <a:pt x="3237" y="7144"/>
                    <a:pt x="3603" y="7293"/>
                    <a:pt x="3972" y="7293"/>
                  </a:cubicBezTo>
                  <a:cubicBezTo>
                    <a:pt x="4151" y="7293"/>
                    <a:pt x="4330" y="7258"/>
                    <a:pt x="4500" y="7186"/>
                  </a:cubicBezTo>
                  <a:cubicBezTo>
                    <a:pt x="5021" y="6977"/>
                    <a:pt x="5364" y="6456"/>
                    <a:pt x="5364" y="5890"/>
                  </a:cubicBezTo>
                  <a:cubicBezTo>
                    <a:pt x="5349" y="5696"/>
                    <a:pt x="5319" y="5502"/>
                    <a:pt x="5245" y="5323"/>
                  </a:cubicBezTo>
                  <a:lnTo>
                    <a:pt x="5245" y="5323"/>
                  </a:lnTo>
                  <a:cubicBezTo>
                    <a:pt x="9923" y="6485"/>
                    <a:pt x="13856" y="10657"/>
                    <a:pt x="14884" y="15767"/>
                  </a:cubicBezTo>
                  <a:cubicBezTo>
                    <a:pt x="15316" y="17942"/>
                    <a:pt x="15182" y="20206"/>
                    <a:pt x="14511" y="22321"/>
                  </a:cubicBezTo>
                  <a:cubicBezTo>
                    <a:pt x="14466" y="22068"/>
                    <a:pt x="14422" y="21800"/>
                    <a:pt x="14347" y="21547"/>
                  </a:cubicBezTo>
                  <a:cubicBezTo>
                    <a:pt x="14258" y="21100"/>
                    <a:pt x="13930" y="20742"/>
                    <a:pt x="13498" y="20578"/>
                  </a:cubicBezTo>
                  <a:cubicBezTo>
                    <a:pt x="13336" y="20510"/>
                    <a:pt x="13164" y="20477"/>
                    <a:pt x="12993" y="20477"/>
                  </a:cubicBezTo>
                  <a:cubicBezTo>
                    <a:pt x="12679" y="20477"/>
                    <a:pt x="12369" y="20590"/>
                    <a:pt x="12128" y="20802"/>
                  </a:cubicBezTo>
                  <a:cubicBezTo>
                    <a:pt x="11710" y="21130"/>
                    <a:pt x="11517" y="21666"/>
                    <a:pt x="11651" y="22187"/>
                  </a:cubicBezTo>
                  <a:cubicBezTo>
                    <a:pt x="11934" y="23722"/>
                    <a:pt x="12187" y="25271"/>
                    <a:pt x="12381" y="26821"/>
                  </a:cubicBezTo>
                  <a:cubicBezTo>
                    <a:pt x="12396" y="26984"/>
                    <a:pt x="12425" y="27148"/>
                    <a:pt x="12485" y="27312"/>
                  </a:cubicBezTo>
                  <a:cubicBezTo>
                    <a:pt x="12758" y="28016"/>
                    <a:pt x="13225" y="28401"/>
                    <a:pt x="13966" y="28401"/>
                  </a:cubicBezTo>
                  <a:cubicBezTo>
                    <a:pt x="13993" y="28401"/>
                    <a:pt x="14021" y="28401"/>
                    <a:pt x="14049" y="28400"/>
                  </a:cubicBezTo>
                  <a:cubicBezTo>
                    <a:pt x="14347" y="28400"/>
                    <a:pt x="14630" y="28325"/>
                    <a:pt x="14884" y="28191"/>
                  </a:cubicBezTo>
                  <a:cubicBezTo>
                    <a:pt x="15763" y="27774"/>
                    <a:pt x="16612" y="27297"/>
                    <a:pt x="17416" y="26761"/>
                  </a:cubicBezTo>
                  <a:cubicBezTo>
                    <a:pt x="17729" y="26537"/>
                    <a:pt x="18042" y="26329"/>
                    <a:pt x="18370" y="26120"/>
                  </a:cubicBezTo>
                  <a:cubicBezTo>
                    <a:pt x="18489" y="26046"/>
                    <a:pt x="18608" y="25956"/>
                    <a:pt x="18727" y="25867"/>
                  </a:cubicBezTo>
                  <a:cubicBezTo>
                    <a:pt x="19144" y="25510"/>
                    <a:pt x="19249" y="24914"/>
                    <a:pt x="19010" y="24422"/>
                  </a:cubicBezTo>
                  <a:cubicBezTo>
                    <a:pt x="18802" y="23980"/>
                    <a:pt x="18368" y="23720"/>
                    <a:pt x="17904" y="23720"/>
                  </a:cubicBezTo>
                  <a:cubicBezTo>
                    <a:pt x="17836" y="23720"/>
                    <a:pt x="17768" y="23725"/>
                    <a:pt x="17699" y="23737"/>
                  </a:cubicBezTo>
                  <a:cubicBezTo>
                    <a:pt x="17520" y="23767"/>
                    <a:pt x="17357" y="23811"/>
                    <a:pt x="17193" y="23886"/>
                  </a:cubicBezTo>
                  <a:cubicBezTo>
                    <a:pt x="17133" y="23898"/>
                    <a:pt x="17082" y="23939"/>
                    <a:pt x="17011" y="23939"/>
                  </a:cubicBezTo>
                  <a:cubicBezTo>
                    <a:pt x="16993" y="23939"/>
                    <a:pt x="16975" y="23936"/>
                    <a:pt x="16954" y="23930"/>
                  </a:cubicBezTo>
                  <a:cubicBezTo>
                    <a:pt x="17863" y="21204"/>
                    <a:pt x="18146" y="18523"/>
                    <a:pt x="17729" y="15886"/>
                  </a:cubicBezTo>
                  <a:cubicBezTo>
                    <a:pt x="17446" y="14053"/>
                    <a:pt x="16850" y="12295"/>
                    <a:pt x="15971" y="10672"/>
                  </a:cubicBezTo>
                  <a:cubicBezTo>
                    <a:pt x="13692" y="6411"/>
                    <a:pt x="10131" y="3729"/>
                    <a:pt x="5424" y="2433"/>
                  </a:cubicBezTo>
                  <a:cubicBezTo>
                    <a:pt x="5602" y="2359"/>
                    <a:pt x="5766" y="2240"/>
                    <a:pt x="5900" y="2120"/>
                  </a:cubicBezTo>
                  <a:cubicBezTo>
                    <a:pt x="6168" y="1882"/>
                    <a:pt x="6317" y="1539"/>
                    <a:pt x="6303" y="1182"/>
                  </a:cubicBezTo>
                  <a:cubicBezTo>
                    <a:pt x="6277" y="507"/>
                    <a:pt x="5730" y="1"/>
                    <a:pt x="5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3022;p74">
              <a:extLst>
                <a:ext uri="{FF2B5EF4-FFF2-40B4-BE49-F238E27FC236}">
                  <a16:creationId xmlns:a16="http://schemas.microsoft.com/office/drawing/2014/main" id="{3816CC92-8938-EE81-33CB-5CA02383E272}"/>
                </a:ext>
              </a:extLst>
            </p:cNvPr>
            <p:cNvSpPr/>
            <p:nvPr/>
          </p:nvSpPr>
          <p:spPr>
            <a:xfrm>
              <a:off x="4020125" y="2496177"/>
              <a:ext cx="456006" cy="693435"/>
            </a:xfrm>
            <a:custGeom>
              <a:avLst/>
              <a:gdLst/>
              <a:ahLst/>
              <a:cxnLst/>
              <a:rect l="l" t="t" r="r" b="b"/>
              <a:pathLst>
                <a:path w="16254" h="24717" extrusionOk="0">
                  <a:moveTo>
                    <a:pt x="10750" y="0"/>
                  </a:moveTo>
                  <a:cubicBezTo>
                    <a:pt x="9492" y="0"/>
                    <a:pt x="9032" y="1720"/>
                    <a:pt x="10205" y="2329"/>
                  </a:cubicBezTo>
                  <a:cubicBezTo>
                    <a:pt x="10310" y="2373"/>
                    <a:pt x="10429" y="2433"/>
                    <a:pt x="10533" y="2492"/>
                  </a:cubicBezTo>
                  <a:cubicBezTo>
                    <a:pt x="10518" y="2522"/>
                    <a:pt x="10518" y="2537"/>
                    <a:pt x="10503" y="2552"/>
                  </a:cubicBezTo>
                  <a:cubicBezTo>
                    <a:pt x="10459" y="2582"/>
                    <a:pt x="10399" y="2612"/>
                    <a:pt x="10339" y="2641"/>
                  </a:cubicBezTo>
                  <a:cubicBezTo>
                    <a:pt x="9297" y="3222"/>
                    <a:pt x="8328" y="3923"/>
                    <a:pt x="7434" y="4712"/>
                  </a:cubicBezTo>
                  <a:cubicBezTo>
                    <a:pt x="6794" y="5278"/>
                    <a:pt x="6198" y="5889"/>
                    <a:pt x="5662" y="6530"/>
                  </a:cubicBezTo>
                  <a:cubicBezTo>
                    <a:pt x="4127" y="8377"/>
                    <a:pt x="3025" y="10522"/>
                    <a:pt x="2429" y="12831"/>
                  </a:cubicBezTo>
                  <a:cubicBezTo>
                    <a:pt x="2235" y="13546"/>
                    <a:pt x="2086" y="14291"/>
                    <a:pt x="1997" y="15021"/>
                  </a:cubicBezTo>
                  <a:cubicBezTo>
                    <a:pt x="1773" y="16824"/>
                    <a:pt x="1848" y="18641"/>
                    <a:pt x="2235" y="20414"/>
                  </a:cubicBezTo>
                  <a:cubicBezTo>
                    <a:pt x="2250" y="20474"/>
                    <a:pt x="2280" y="20548"/>
                    <a:pt x="2235" y="20623"/>
                  </a:cubicBezTo>
                  <a:cubicBezTo>
                    <a:pt x="2101" y="20563"/>
                    <a:pt x="1982" y="20504"/>
                    <a:pt x="1863" y="20459"/>
                  </a:cubicBezTo>
                  <a:cubicBezTo>
                    <a:pt x="1712" y="20398"/>
                    <a:pt x="1553" y="20368"/>
                    <a:pt x="1396" y="20368"/>
                  </a:cubicBezTo>
                  <a:cubicBezTo>
                    <a:pt x="1058" y="20368"/>
                    <a:pt x="726" y="20507"/>
                    <a:pt x="492" y="20772"/>
                  </a:cubicBezTo>
                  <a:cubicBezTo>
                    <a:pt x="1" y="21293"/>
                    <a:pt x="75" y="22142"/>
                    <a:pt x="656" y="22574"/>
                  </a:cubicBezTo>
                  <a:cubicBezTo>
                    <a:pt x="1073" y="22932"/>
                    <a:pt x="1520" y="23260"/>
                    <a:pt x="1982" y="23572"/>
                  </a:cubicBezTo>
                  <a:cubicBezTo>
                    <a:pt x="2548" y="23945"/>
                    <a:pt x="3144" y="24243"/>
                    <a:pt x="3740" y="24571"/>
                  </a:cubicBezTo>
                  <a:cubicBezTo>
                    <a:pt x="3912" y="24667"/>
                    <a:pt x="4138" y="24716"/>
                    <a:pt x="4379" y="24716"/>
                  </a:cubicBezTo>
                  <a:cubicBezTo>
                    <a:pt x="4850" y="24716"/>
                    <a:pt x="5376" y="24527"/>
                    <a:pt x="5662" y="24124"/>
                  </a:cubicBezTo>
                  <a:cubicBezTo>
                    <a:pt x="5826" y="23915"/>
                    <a:pt x="5945" y="23692"/>
                    <a:pt x="6064" y="23453"/>
                  </a:cubicBezTo>
                  <a:cubicBezTo>
                    <a:pt x="6287" y="22932"/>
                    <a:pt x="6511" y="22410"/>
                    <a:pt x="6734" y="21889"/>
                  </a:cubicBezTo>
                  <a:cubicBezTo>
                    <a:pt x="7062" y="21189"/>
                    <a:pt x="7390" y="20474"/>
                    <a:pt x="7762" y="19803"/>
                  </a:cubicBezTo>
                  <a:cubicBezTo>
                    <a:pt x="8365" y="18749"/>
                    <a:pt x="7491" y="17733"/>
                    <a:pt x="6554" y="17733"/>
                  </a:cubicBezTo>
                  <a:cubicBezTo>
                    <a:pt x="6195" y="17733"/>
                    <a:pt x="5825" y="17883"/>
                    <a:pt x="5528" y="18239"/>
                  </a:cubicBezTo>
                  <a:cubicBezTo>
                    <a:pt x="5319" y="18463"/>
                    <a:pt x="5170" y="18731"/>
                    <a:pt x="5036" y="18999"/>
                  </a:cubicBezTo>
                  <a:cubicBezTo>
                    <a:pt x="5006" y="19088"/>
                    <a:pt x="4947" y="19178"/>
                    <a:pt x="4887" y="19252"/>
                  </a:cubicBezTo>
                  <a:cubicBezTo>
                    <a:pt x="4708" y="18880"/>
                    <a:pt x="4619" y="17018"/>
                    <a:pt x="4708" y="15915"/>
                  </a:cubicBezTo>
                  <a:cubicBezTo>
                    <a:pt x="4768" y="15140"/>
                    <a:pt x="4902" y="14396"/>
                    <a:pt x="5081" y="13651"/>
                  </a:cubicBezTo>
                  <a:cubicBezTo>
                    <a:pt x="5557" y="11774"/>
                    <a:pt x="6436" y="10016"/>
                    <a:pt x="7643" y="8511"/>
                  </a:cubicBezTo>
                  <a:cubicBezTo>
                    <a:pt x="8701" y="7170"/>
                    <a:pt x="10012" y="6053"/>
                    <a:pt x="11487" y="5204"/>
                  </a:cubicBezTo>
                  <a:lnTo>
                    <a:pt x="11487" y="5204"/>
                  </a:lnTo>
                  <a:cubicBezTo>
                    <a:pt x="11487" y="5323"/>
                    <a:pt x="11457" y="5427"/>
                    <a:pt x="11397" y="5532"/>
                  </a:cubicBezTo>
                  <a:cubicBezTo>
                    <a:pt x="11129" y="6321"/>
                    <a:pt x="11606" y="7170"/>
                    <a:pt x="12425" y="7349"/>
                  </a:cubicBezTo>
                  <a:cubicBezTo>
                    <a:pt x="12529" y="7373"/>
                    <a:pt x="12632" y="7385"/>
                    <a:pt x="12735" y="7385"/>
                  </a:cubicBezTo>
                  <a:cubicBezTo>
                    <a:pt x="13267" y="7385"/>
                    <a:pt x="13765" y="7072"/>
                    <a:pt x="13989" y="6559"/>
                  </a:cubicBezTo>
                  <a:cubicBezTo>
                    <a:pt x="14421" y="5606"/>
                    <a:pt x="14913" y="4668"/>
                    <a:pt x="15449" y="3759"/>
                  </a:cubicBezTo>
                  <a:cubicBezTo>
                    <a:pt x="15598" y="3535"/>
                    <a:pt x="15717" y="3312"/>
                    <a:pt x="15822" y="3073"/>
                  </a:cubicBezTo>
                  <a:cubicBezTo>
                    <a:pt x="16254" y="2046"/>
                    <a:pt x="15732" y="1256"/>
                    <a:pt x="14883" y="913"/>
                  </a:cubicBezTo>
                  <a:cubicBezTo>
                    <a:pt x="14749" y="854"/>
                    <a:pt x="14615" y="809"/>
                    <a:pt x="14466" y="779"/>
                  </a:cubicBezTo>
                  <a:cubicBezTo>
                    <a:pt x="13691" y="541"/>
                    <a:pt x="12917" y="347"/>
                    <a:pt x="12112" y="213"/>
                  </a:cubicBezTo>
                  <a:cubicBezTo>
                    <a:pt x="11695" y="154"/>
                    <a:pt x="11278" y="34"/>
                    <a:pt x="10861" y="5"/>
                  </a:cubicBezTo>
                  <a:cubicBezTo>
                    <a:pt x="10823" y="2"/>
                    <a:pt x="10786" y="0"/>
                    <a:pt x="10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3023;p74">
              <a:extLst>
                <a:ext uri="{FF2B5EF4-FFF2-40B4-BE49-F238E27FC236}">
                  <a16:creationId xmlns:a16="http://schemas.microsoft.com/office/drawing/2014/main" id="{4E3CCEF9-DC60-D441-8F17-05F9ACC1057A}"/>
                </a:ext>
              </a:extLst>
            </p:cNvPr>
            <p:cNvSpPr/>
            <p:nvPr/>
          </p:nvSpPr>
          <p:spPr>
            <a:xfrm>
              <a:off x="4169354" y="3203888"/>
              <a:ext cx="672086" cy="235241"/>
            </a:xfrm>
            <a:custGeom>
              <a:avLst/>
              <a:gdLst/>
              <a:ahLst/>
              <a:cxnLst/>
              <a:rect l="l" t="t" r="r" b="b"/>
              <a:pathLst>
                <a:path w="23956" h="8385" extrusionOk="0">
                  <a:moveTo>
                    <a:pt x="1660" y="1"/>
                  </a:moveTo>
                  <a:cubicBezTo>
                    <a:pt x="919" y="1"/>
                    <a:pt x="1" y="711"/>
                    <a:pt x="89" y="1699"/>
                  </a:cubicBezTo>
                  <a:cubicBezTo>
                    <a:pt x="119" y="1893"/>
                    <a:pt x="149" y="2087"/>
                    <a:pt x="194" y="2280"/>
                  </a:cubicBezTo>
                  <a:cubicBezTo>
                    <a:pt x="283" y="2593"/>
                    <a:pt x="387" y="2906"/>
                    <a:pt x="462" y="3219"/>
                  </a:cubicBezTo>
                  <a:cubicBezTo>
                    <a:pt x="745" y="4321"/>
                    <a:pt x="1147" y="5394"/>
                    <a:pt x="1490" y="6467"/>
                  </a:cubicBezTo>
                  <a:cubicBezTo>
                    <a:pt x="1520" y="6541"/>
                    <a:pt x="1549" y="6601"/>
                    <a:pt x="1579" y="6675"/>
                  </a:cubicBezTo>
                  <a:cubicBezTo>
                    <a:pt x="1810" y="7144"/>
                    <a:pt x="2240" y="7358"/>
                    <a:pt x="2668" y="7358"/>
                  </a:cubicBezTo>
                  <a:cubicBezTo>
                    <a:pt x="3262" y="7358"/>
                    <a:pt x="3851" y="6946"/>
                    <a:pt x="3903" y="6228"/>
                  </a:cubicBezTo>
                  <a:cubicBezTo>
                    <a:pt x="3918" y="6049"/>
                    <a:pt x="3918" y="5886"/>
                    <a:pt x="3888" y="5722"/>
                  </a:cubicBezTo>
                  <a:cubicBezTo>
                    <a:pt x="3888" y="5647"/>
                    <a:pt x="3844" y="5588"/>
                    <a:pt x="3888" y="5513"/>
                  </a:cubicBezTo>
                  <a:cubicBezTo>
                    <a:pt x="6585" y="7167"/>
                    <a:pt x="9341" y="8076"/>
                    <a:pt x="12156" y="8210"/>
                  </a:cubicBezTo>
                  <a:lnTo>
                    <a:pt x="12171" y="8210"/>
                  </a:lnTo>
                  <a:cubicBezTo>
                    <a:pt x="12412" y="8221"/>
                    <a:pt x="12653" y="8226"/>
                    <a:pt x="12895" y="8226"/>
                  </a:cubicBezTo>
                  <a:cubicBezTo>
                    <a:pt x="15254" y="8226"/>
                    <a:pt x="17650" y="7698"/>
                    <a:pt x="20082" y="6630"/>
                  </a:cubicBezTo>
                  <a:lnTo>
                    <a:pt x="20082" y="6630"/>
                  </a:lnTo>
                  <a:cubicBezTo>
                    <a:pt x="20067" y="6765"/>
                    <a:pt x="20052" y="6854"/>
                    <a:pt x="20037" y="6943"/>
                  </a:cubicBezTo>
                  <a:cubicBezTo>
                    <a:pt x="19889" y="7814"/>
                    <a:pt x="20581" y="8385"/>
                    <a:pt x="21273" y="8385"/>
                  </a:cubicBezTo>
                  <a:cubicBezTo>
                    <a:pt x="21694" y="8385"/>
                    <a:pt x="22115" y="8173"/>
                    <a:pt x="22346" y="7688"/>
                  </a:cubicBezTo>
                  <a:cubicBezTo>
                    <a:pt x="22465" y="7465"/>
                    <a:pt x="22555" y="7211"/>
                    <a:pt x="22659" y="6988"/>
                  </a:cubicBezTo>
                  <a:cubicBezTo>
                    <a:pt x="23017" y="6198"/>
                    <a:pt x="23389" y="5394"/>
                    <a:pt x="23747" y="4604"/>
                  </a:cubicBezTo>
                  <a:cubicBezTo>
                    <a:pt x="23851" y="4366"/>
                    <a:pt x="23911" y="4113"/>
                    <a:pt x="23940" y="3860"/>
                  </a:cubicBezTo>
                  <a:cubicBezTo>
                    <a:pt x="23955" y="3576"/>
                    <a:pt x="23881" y="3293"/>
                    <a:pt x="23732" y="3055"/>
                  </a:cubicBezTo>
                  <a:cubicBezTo>
                    <a:pt x="23493" y="2638"/>
                    <a:pt x="23091" y="2340"/>
                    <a:pt x="22614" y="2236"/>
                  </a:cubicBezTo>
                  <a:cubicBezTo>
                    <a:pt x="22451" y="2191"/>
                    <a:pt x="22287" y="2161"/>
                    <a:pt x="22123" y="2146"/>
                  </a:cubicBezTo>
                  <a:cubicBezTo>
                    <a:pt x="21348" y="2027"/>
                    <a:pt x="20574" y="1938"/>
                    <a:pt x="19814" y="1774"/>
                  </a:cubicBezTo>
                  <a:cubicBezTo>
                    <a:pt x="19456" y="1670"/>
                    <a:pt x="19084" y="1595"/>
                    <a:pt x="18696" y="1550"/>
                  </a:cubicBezTo>
                  <a:cubicBezTo>
                    <a:pt x="18647" y="1545"/>
                    <a:pt x="18597" y="1543"/>
                    <a:pt x="18549" y="1543"/>
                  </a:cubicBezTo>
                  <a:cubicBezTo>
                    <a:pt x="17908" y="1543"/>
                    <a:pt x="17345" y="1986"/>
                    <a:pt x="17207" y="2623"/>
                  </a:cubicBezTo>
                  <a:cubicBezTo>
                    <a:pt x="17058" y="3308"/>
                    <a:pt x="17430" y="3994"/>
                    <a:pt x="18086" y="4232"/>
                  </a:cubicBezTo>
                  <a:cubicBezTo>
                    <a:pt x="18145" y="4262"/>
                    <a:pt x="18235" y="4247"/>
                    <a:pt x="18279" y="4351"/>
                  </a:cubicBezTo>
                  <a:cubicBezTo>
                    <a:pt x="16598" y="5068"/>
                    <a:pt x="14803" y="5431"/>
                    <a:pt x="12984" y="5431"/>
                  </a:cubicBezTo>
                  <a:cubicBezTo>
                    <a:pt x="12723" y="5431"/>
                    <a:pt x="12462" y="5424"/>
                    <a:pt x="12201" y="5409"/>
                  </a:cubicBezTo>
                  <a:cubicBezTo>
                    <a:pt x="11531" y="5364"/>
                    <a:pt x="10860" y="5290"/>
                    <a:pt x="10205" y="5156"/>
                  </a:cubicBezTo>
                  <a:cubicBezTo>
                    <a:pt x="8462" y="4798"/>
                    <a:pt x="5542" y="3487"/>
                    <a:pt x="5199" y="2936"/>
                  </a:cubicBezTo>
                  <a:cubicBezTo>
                    <a:pt x="5244" y="2909"/>
                    <a:pt x="5289" y="2904"/>
                    <a:pt x="5337" y="2904"/>
                  </a:cubicBezTo>
                  <a:cubicBezTo>
                    <a:pt x="5368" y="2904"/>
                    <a:pt x="5402" y="2906"/>
                    <a:pt x="5438" y="2906"/>
                  </a:cubicBezTo>
                  <a:cubicBezTo>
                    <a:pt x="5765" y="2906"/>
                    <a:pt x="6108" y="2876"/>
                    <a:pt x="6436" y="2817"/>
                  </a:cubicBezTo>
                  <a:cubicBezTo>
                    <a:pt x="7136" y="2638"/>
                    <a:pt x="7583" y="1953"/>
                    <a:pt x="7464" y="1238"/>
                  </a:cubicBezTo>
                  <a:cubicBezTo>
                    <a:pt x="7352" y="569"/>
                    <a:pt x="6786" y="83"/>
                    <a:pt x="6116" y="83"/>
                  </a:cubicBezTo>
                  <a:cubicBezTo>
                    <a:pt x="6069" y="83"/>
                    <a:pt x="6022" y="86"/>
                    <a:pt x="5974" y="90"/>
                  </a:cubicBezTo>
                  <a:cubicBezTo>
                    <a:pt x="5471" y="122"/>
                    <a:pt x="4966" y="137"/>
                    <a:pt x="4459" y="137"/>
                  </a:cubicBezTo>
                  <a:cubicBezTo>
                    <a:pt x="3749" y="137"/>
                    <a:pt x="3037" y="107"/>
                    <a:pt x="2324" y="46"/>
                  </a:cubicBezTo>
                  <a:cubicBezTo>
                    <a:pt x="2115" y="31"/>
                    <a:pt x="1907" y="16"/>
                    <a:pt x="1683" y="1"/>
                  </a:cubicBezTo>
                  <a:cubicBezTo>
                    <a:pt x="1676" y="1"/>
                    <a:pt x="1668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3024;p74">
              <a:extLst>
                <a:ext uri="{FF2B5EF4-FFF2-40B4-BE49-F238E27FC236}">
                  <a16:creationId xmlns:a16="http://schemas.microsoft.com/office/drawing/2014/main" id="{D451B9F7-B85C-E4B6-75AA-01376CDC8CF1}"/>
                </a:ext>
              </a:extLst>
            </p:cNvPr>
            <p:cNvSpPr/>
            <p:nvPr/>
          </p:nvSpPr>
          <p:spPr>
            <a:xfrm>
              <a:off x="3964660" y="2064025"/>
              <a:ext cx="202417" cy="317048"/>
            </a:xfrm>
            <a:custGeom>
              <a:avLst/>
              <a:gdLst/>
              <a:ahLst/>
              <a:cxnLst/>
              <a:rect l="l" t="t" r="r" b="b"/>
              <a:pathLst>
                <a:path w="6839" h="10712" extrusionOk="0">
                  <a:moveTo>
                    <a:pt x="3129" y="224"/>
                  </a:moveTo>
                  <a:cubicBezTo>
                    <a:pt x="2057" y="1"/>
                    <a:pt x="2265" y="1297"/>
                    <a:pt x="2310" y="2116"/>
                  </a:cubicBezTo>
                  <a:cubicBezTo>
                    <a:pt x="2370" y="3203"/>
                    <a:pt x="1938" y="4455"/>
                    <a:pt x="1416" y="4783"/>
                  </a:cubicBezTo>
                  <a:cubicBezTo>
                    <a:pt x="880" y="5110"/>
                    <a:pt x="299" y="4827"/>
                    <a:pt x="150" y="5557"/>
                  </a:cubicBezTo>
                  <a:cubicBezTo>
                    <a:pt x="1" y="6317"/>
                    <a:pt x="642" y="6436"/>
                    <a:pt x="1118" y="6555"/>
                  </a:cubicBezTo>
                  <a:cubicBezTo>
                    <a:pt x="2340" y="6883"/>
                    <a:pt x="2697" y="7166"/>
                    <a:pt x="2787" y="8552"/>
                  </a:cubicBezTo>
                  <a:cubicBezTo>
                    <a:pt x="2861" y="9565"/>
                    <a:pt x="2608" y="10652"/>
                    <a:pt x="3532" y="10667"/>
                  </a:cubicBezTo>
                  <a:cubicBezTo>
                    <a:pt x="4813" y="10712"/>
                    <a:pt x="4157" y="8269"/>
                    <a:pt x="4843" y="7077"/>
                  </a:cubicBezTo>
                  <a:cubicBezTo>
                    <a:pt x="4977" y="6824"/>
                    <a:pt x="5185" y="6600"/>
                    <a:pt x="5439" y="6436"/>
                  </a:cubicBezTo>
                  <a:cubicBezTo>
                    <a:pt x="5722" y="6287"/>
                    <a:pt x="6764" y="6302"/>
                    <a:pt x="6839" y="5542"/>
                  </a:cubicBezTo>
                  <a:cubicBezTo>
                    <a:pt x="6824" y="5259"/>
                    <a:pt x="6690" y="4991"/>
                    <a:pt x="6466" y="4812"/>
                  </a:cubicBezTo>
                  <a:cubicBezTo>
                    <a:pt x="6049" y="4559"/>
                    <a:pt x="5826" y="4753"/>
                    <a:pt x="5543" y="4663"/>
                  </a:cubicBezTo>
                  <a:cubicBezTo>
                    <a:pt x="4574" y="4380"/>
                    <a:pt x="4157" y="3174"/>
                    <a:pt x="3964" y="2012"/>
                  </a:cubicBezTo>
                  <a:cubicBezTo>
                    <a:pt x="3815" y="1192"/>
                    <a:pt x="3889" y="373"/>
                    <a:pt x="3129" y="2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3025;p74">
              <a:extLst>
                <a:ext uri="{FF2B5EF4-FFF2-40B4-BE49-F238E27FC236}">
                  <a16:creationId xmlns:a16="http://schemas.microsoft.com/office/drawing/2014/main" id="{7498ACCC-D248-7576-D9AD-0E03D27457B7}"/>
                </a:ext>
              </a:extLst>
            </p:cNvPr>
            <p:cNvSpPr/>
            <p:nvPr/>
          </p:nvSpPr>
          <p:spPr>
            <a:xfrm>
              <a:off x="3710685" y="2079031"/>
              <a:ext cx="130111" cy="206383"/>
            </a:xfrm>
            <a:custGeom>
              <a:avLst/>
              <a:gdLst/>
              <a:ahLst/>
              <a:cxnLst/>
              <a:rect l="l" t="t" r="r" b="b"/>
              <a:pathLst>
                <a:path w="4396" h="6973" extrusionOk="0">
                  <a:moveTo>
                    <a:pt x="3100" y="6778"/>
                  </a:moveTo>
                  <a:cubicBezTo>
                    <a:pt x="2861" y="6883"/>
                    <a:pt x="2787" y="6972"/>
                    <a:pt x="2504" y="6898"/>
                  </a:cubicBezTo>
                  <a:cubicBezTo>
                    <a:pt x="1938" y="6749"/>
                    <a:pt x="2057" y="6212"/>
                    <a:pt x="1938" y="5795"/>
                  </a:cubicBezTo>
                  <a:cubicBezTo>
                    <a:pt x="1804" y="5378"/>
                    <a:pt x="1520" y="4842"/>
                    <a:pt x="1163" y="4648"/>
                  </a:cubicBezTo>
                  <a:cubicBezTo>
                    <a:pt x="686" y="4395"/>
                    <a:pt x="1" y="4499"/>
                    <a:pt x="224" y="3769"/>
                  </a:cubicBezTo>
                  <a:cubicBezTo>
                    <a:pt x="344" y="3412"/>
                    <a:pt x="776" y="3471"/>
                    <a:pt x="1029" y="3188"/>
                  </a:cubicBezTo>
                  <a:cubicBezTo>
                    <a:pt x="1178" y="2965"/>
                    <a:pt x="1282" y="2726"/>
                    <a:pt x="1342" y="2488"/>
                  </a:cubicBezTo>
                  <a:cubicBezTo>
                    <a:pt x="1550" y="1683"/>
                    <a:pt x="1178" y="0"/>
                    <a:pt x="2161" y="209"/>
                  </a:cubicBezTo>
                  <a:cubicBezTo>
                    <a:pt x="3055" y="387"/>
                    <a:pt x="2489" y="2413"/>
                    <a:pt x="3293" y="2920"/>
                  </a:cubicBezTo>
                  <a:cubicBezTo>
                    <a:pt x="3710" y="3188"/>
                    <a:pt x="4396" y="3024"/>
                    <a:pt x="4291" y="3754"/>
                  </a:cubicBezTo>
                  <a:cubicBezTo>
                    <a:pt x="4217" y="4261"/>
                    <a:pt x="3651" y="4276"/>
                    <a:pt x="3457" y="4708"/>
                  </a:cubicBezTo>
                  <a:cubicBezTo>
                    <a:pt x="3129" y="5438"/>
                    <a:pt x="3502" y="5989"/>
                    <a:pt x="3100" y="6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90" name="Google Shape;3026;p74">
            <a:extLst>
              <a:ext uri="{FF2B5EF4-FFF2-40B4-BE49-F238E27FC236}">
                <a16:creationId xmlns:a16="http://schemas.microsoft.com/office/drawing/2014/main" id="{DE050956-6906-78F9-76B4-6F307C841C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5188" y="-1068902"/>
            <a:ext cx="356862" cy="29707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1" name="Google Shape;3027;p74">
            <a:extLst>
              <a:ext uri="{FF2B5EF4-FFF2-40B4-BE49-F238E27FC236}">
                <a16:creationId xmlns:a16="http://schemas.microsoft.com/office/drawing/2014/main" id="{FAA1F50D-7380-D415-1CD0-90FDCEFECB55}"/>
              </a:ext>
            </a:extLst>
          </p:cNvPr>
          <p:cNvCxnSpPr>
            <a:cxnSpLocks/>
          </p:cNvCxnSpPr>
          <p:nvPr/>
        </p:nvCxnSpPr>
        <p:spPr>
          <a:xfrm>
            <a:off x="1373595" y="338987"/>
            <a:ext cx="714681" cy="40505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8375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2517358" y="438642"/>
            <a:ext cx="6626642" cy="101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  <a:sym typeface="Chewy"/>
              </a:rPr>
              <a:t>الواجب الإنساني تجاه البيئة وحمايتها</a:t>
            </a:r>
          </a:p>
        </p:txBody>
      </p:sp>
      <p:sp>
        <p:nvSpPr>
          <p:cNvPr id="1802" name="Google Shape;1802;p45"/>
          <p:cNvSpPr/>
          <p:nvPr/>
        </p:nvSpPr>
        <p:spPr>
          <a:xfrm>
            <a:off x="1762129" y="1764729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5420322" y="1769305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1277658" y="674274"/>
            <a:ext cx="79600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المحافظة على الثروة الحيوانية من خلال الحد من الصيد الجائر من خلال تطوير قوانين تضمن حقوق الحيوان.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المحافظة على الحيوانات من الانقراض من خلال ضمان تجديد الموارد الحيوانية بما يضمن استمراريتها في المستقبل.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تطوير المحميات الطبيعية للمحافظة على الحيوانات النادرة.</a:t>
            </a:r>
          </a:p>
          <a:p>
            <a:br>
              <a:rPr lang="ar-JO" sz="2400" dirty="0"/>
            </a:b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lvl="3"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A278BE-0CF0-ABC8-3A9D-40B270A8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79" y="2577785"/>
            <a:ext cx="3101721" cy="17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988;p51">
            <a:extLst>
              <a:ext uri="{FF2B5EF4-FFF2-40B4-BE49-F238E27FC236}">
                <a16:creationId xmlns:a16="http://schemas.microsoft.com/office/drawing/2014/main" id="{2DA8EEF8-7E87-C6C7-592F-B21D493071A7}"/>
              </a:ext>
            </a:extLst>
          </p:cNvPr>
          <p:cNvSpPr/>
          <p:nvPr/>
        </p:nvSpPr>
        <p:spPr>
          <a:xfrm>
            <a:off x="666293" y="987261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2" name="Google Shape;2018;p51">
            <a:extLst>
              <a:ext uri="{FF2B5EF4-FFF2-40B4-BE49-F238E27FC236}">
                <a16:creationId xmlns:a16="http://schemas.microsoft.com/office/drawing/2014/main" id="{49B7A980-0CB5-4EB8-2245-AACB50FD517B}"/>
              </a:ext>
            </a:extLst>
          </p:cNvPr>
          <p:cNvGrpSpPr/>
          <p:nvPr/>
        </p:nvGrpSpPr>
        <p:grpSpPr>
          <a:xfrm>
            <a:off x="898246" y="1198528"/>
            <a:ext cx="488068" cy="444856"/>
            <a:chOff x="1389585" y="1988317"/>
            <a:chExt cx="388125" cy="353790"/>
          </a:xfrm>
        </p:grpSpPr>
        <p:sp>
          <p:nvSpPr>
            <p:cNvPr id="1793" name="Google Shape;2019;p51">
              <a:extLst>
                <a:ext uri="{FF2B5EF4-FFF2-40B4-BE49-F238E27FC236}">
                  <a16:creationId xmlns:a16="http://schemas.microsoft.com/office/drawing/2014/main" id="{407942A9-2648-712A-66CE-63F664722237}"/>
                </a:ext>
              </a:extLst>
            </p:cNvPr>
            <p:cNvSpPr/>
            <p:nvPr/>
          </p:nvSpPr>
          <p:spPr>
            <a:xfrm>
              <a:off x="1673551" y="2066221"/>
              <a:ext cx="104159" cy="74546"/>
            </a:xfrm>
            <a:custGeom>
              <a:avLst/>
              <a:gdLst/>
              <a:ahLst/>
              <a:cxnLst/>
              <a:rect l="l" t="t" r="r" b="b"/>
              <a:pathLst>
                <a:path w="3971" h="2842" extrusionOk="0">
                  <a:moveTo>
                    <a:pt x="3608" y="0"/>
                  </a:moveTo>
                  <a:lnTo>
                    <a:pt x="0" y="1831"/>
                  </a:lnTo>
                  <a:lnTo>
                    <a:pt x="685" y="2747"/>
                  </a:lnTo>
                  <a:cubicBezTo>
                    <a:pt x="997" y="2812"/>
                    <a:pt x="1276" y="2842"/>
                    <a:pt x="1526" y="2842"/>
                  </a:cubicBezTo>
                  <a:cubicBezTo>
                    <a:pt x="3970" y="2842"/>
                    <a:pt x="3608" y="1"/>
                    <a:pt x="3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2020;p51">
              <a:extLst>
                <a:ext uri="{FF2B5EF4-FFF2-40B4-BE49-F238E27FC236}">
                  <a16:creationId xmlns:a16="http://schemas.microsoft.com/office/drawing/2014/main" id="{3B66E386-1BD7-B343-B533-03BC5872C27F}"/>
                </a:ext>
              </a:extLst>
            </p:cNvPr>
            <p:cNvSpPr/>
            <p:nvPr/>
          </p:nvSpPr>
          <p:spPr>
            <a:xfrm>
              <a:off x="1691519" y="2074745"/>
              <a:ext cx="77510" cy="66021"/>
            </a:xfrm>
            <a:custGeom>
              <a:avLst/>
              <a:gdLst/>
              <a:ahLst/>
              <a:cxnLst/>
              <a:rect l="l" t="t" r="r" b="b"/>
              <a:pathLst>
                <a:path w="2955" h="2517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292" y="394"/>
                    <a:pt x="977" y="1276"/>
                    <a:pt x="0" y="2422"/>
                  </a:cubicBezTo>
                  <a:cubicBezTo>
                    <a:pt x="312" y="2487"/>
                    <a:pt x="591" y="2517"/>
                    <a:pt x="841" y="2517"/>
                  </a:cubicBezTo>
                  <a:cubicBezTo>
                    <a:pt x="2770" y="2517"/>
                    <a:pt x="2954" y="75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2021;p51">
              <a:extLst>
                <a:ext uri="{FF2B5EF4-FFF2-40B4-BE49-F238E27FC236}">
                  <a16:creationId xmlns:a16="http://schemas.microsoft.com/office/drawing/2014/main" id="{DC8091C7-0958-501B-DCE3-838C5D51DA71}"/>
                </a:ext>
              </a:extLst>
            </p:cNvPr>
            <p:cNvSpPr/>
            <p:nvPr/>
          </p:nvSpPr>
          <p:spPr>
            <a:xfrm>
              <a:off x="1389585" y="2066221"/>
              <a:ext cx="104002" cy="74546"/>
            </a:xfrm>
            <a:custGeom>
              <a:avLst/>
              <a:gdLst/>
              <a:ahLst/>
              <a:cxnLst/>
              <a:rect l="l" t="t" r="r" b="b"/>
              <a:pathLst>
                <a:path w="3965" h="2842" extrusionOk="0">
                  <a:moveTo>
                    <a:pt x="364" y="0"/>
                  </a:moveTo>
                  <a:cubicBezTo>
                    <a:pt x="364" y="1"/>
                    <a:pt x="1" y="2842"/>
                    <a:pt x="2441" y="2842"/>
                  </a:cubicBezTo>
                  <a:cubicBezTo>
                    <a:pt x="2690" y="2842"/>
                    <a:pt x="2968" y="2812"/>
                    <a:pt x="3279" y="2747"/>
                  </a:cubicBezTo>
                  <a:lnTo>
                    <a:pt x="3964" y="183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2022;p51">
              <a:extLst>
                <a:ext uri="{FF2B5EF4-FFF2-40B4-BE49-F238E27FC236}">
                  <a16:creationId xmlns:a16="http://schemas.microsoft.com/office/drawing/2014/main" id="{2134A7FF-843A-9C68-3FCD-4458E75221CF}"/>
                </a:ext>
              </a:extLst>
            </p:cNvPr>
            <p:cNvSpPr/>
            <p:nvPr/>
          </p:nvSpPr>
          <p:spPr>
            <a:xfrm>
              <a:off x="1398267" y="2074745"/>
              <a:ext cx="77352" cy="66021"/>
            </a:xfrm>
            <a:custGeom>
              <a:avLst/>
              <a:gdLst/>
              <a:ahLst/>
              <a:cxnLst/>
              <a:rect l="l" t="t" r="r" b="b"/>
              <a:pathLst>
                <a:path w="2949" h="251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751"/>
                    <a:pt x="185" y="2517"/>
                    <a:pt x="2109" y="2517"/>
                  </a:cubicBezTo>
                  <a:cubicBezTo>
                    <a:pt x="2359" y="2517"/>
                    <a:pt x="2637" y="2487"/>
                    <a:pt x="2948" y="2422"/>
                  </a:cubicBezTo>
                  <a:cubicBezTo>
                    <a:pt x="1972" y="1276"/>
                    <a:pt x="657" y="394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2023;p51">
              <a:extLst>
                <a:ext uri="{FF2B5EF4-FFF2-40B4-BE49-F238E27FC236}">
                  <a16:creationId xmlns:a16="http://schemas.microsoft.com/office/drawing/2014/main" id="{9F25F89C-893A-310C-F18C-21D7E8AF3729}"/>
                </a:ext>
              </a:extLst>
            </p:cNvPr>
            <p:cNvSpPr/>
            <p:nvPr/>
          </p:nvSpPr>
          <p:spPr>
            <a:xfrm>
              <a:off x="1655584" y="1988317"/>
              <a:ext cx="89838" cy="101930"/>
            </a:xfrm>
            <a:custGeom>
              <a:avLst/>
              <a:gdLst/>
              <a:ahLst/>
              <a:cxnLst/>
              <a:rect l="l" t="t" r="r" b="b"/>
              <a:pathLst>
                <a:path w="3425" h="3886" extrusionOk="0">
                  <a:moveTo>
                    <a:pt x="2286" y="1"/>
                  </a:moveTo>
                  <a:cubicBezTo>
                    <a:pt x="2285" y="1"/>
                    <a:pt x="1865" y="1994"/>
                    <a:pt x="0" y="2516"/>
                  </a:cubicBezTo>
                  <a:lnTo>
                    <a:pt x="909" y="3886"/>
                  </a:lnTo>
                  <a:cubicBezTo>
                    <a:pt x="3425" y="2292"/>
                    <a:pt x="2286" y="1"/>
                    <a:pt x="2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2024;p51">
              <a:extLst>
                <a:ext uri="{FF2B5EF4-FFF2-40B4-BE49-F238E27FC236}">
                  <a16:creationId xmlns:a16="http://schemas.microsoft.com/office/drawing/2014/main" id="{AB523D7D-0F98-B8DF-D4A8-92978B383E77}"/>
                </a:ext>
              </a:extLst>
            </p:cNvPr>
            <p:cNvSpPr/>
            <p:nvPr/>
          </p:nvSpPr>
          <p:spPr>
            <a:xfrm>
              <a:off x="1670168" y="1988317"/>
              <a:ext cx="75254" cy="101930"/>
            </a:xfrm>
            <a:custGeom>
              <a:avLst/>
              <a:gdLst/>
              <a:ahLst/>
              <a:cxnLst/>
              <a:rect l="l" t="t" r="r" b="b"/>
              <a:pathLst>
                <a:path w="2869" h="3886" extrusionOk="0">
                  <a:moveTo>
                    <a:pt x="1730" y="1"/>
                  </a:moveTo>
                  <a:cubicBezTo>
                    <a:pt x="1730" y="1"/>
                    <a:pt x="1967" y="2123"/>
                    <a:pt x="0" y="3350"/>
                  </a:cubicBezTo>
                  <a:lnTo>
                    <a:pt x="353" y="3886"/>
                  </a:lnTo>
                  <a:cubicBezTo>
                    <a:pt x="2869" y="2286"/>
                    <a:pt x="1730" y="1"/>
                    <a:pt x="1730" y="1"/>
                  </a:cubicBezTo>
                  <a:close/>
                </a:path>
              </a:pathLst>
            </a:custGeom>
            <a:solidFill>
              <a:srgbClr val="222221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2025;p51">
              <a:extLst>
                <a:ext uri="{FF2B5EF4-FFF2-40B4-BE49-F238E27FC236}">
                  <a16:creationId xmlns:a16="http://schemas.microsoft.com/office/drawing/2014/main" id="{035FC5B9-4DAE-B290-6701-5629A9607B39}"/>
                </a:ext>
              </a:extLst>
            </p:cNvPr>
            <p:cNvSpPr/>
            <p:nvPr/>
          </p:nvSpPr>
          <p:spPr>
            <a:xfrm>
              <a:off x="1421691" y="1988317"/>
              <a:ext cx="90021" cy="101930"/>
            </a:xfrm>
            <a:custGeom>
              <a:avLst/>
              <a:gdLst/>
              <a:ahLst/>
              <a:cxnLst/>
              <a:rect l="l" t="t" r="r" b="b"/>
              <a:pathLst>
                <a:path w="3432" h="3886" extrusionOk="0">
                  <a:moveTo>
                    <a:pt x="1140" y="1"/>
                  </a:moveTo>
                  <a:cubicBezTo>
                    <a:pt x="1140" y="1"/>
                    <a:pt x="1" y="2292"/>
                    <a:pt x="2516" y="3886"/>
                  </a:cubicBezTo>
                  <a:lnTo>
                    <a:pt x="3432" y="2516"/>
                  </a:lnTo>
                  <a:cubicBezTo>
                    <a:pt x="1560" y="1994"/>
                    <a:pt x="1140" y="1"/>
                    <a:pt x="1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2026;p51">
              <a:extLst>
                <a:ext uri="{FF2B5EF4-FFF2-40B4-BE49-F238E27FC236}">
                  <a16:creationId xmlns:a16="http://schemas.microsoft.com/office/drawing/2014/main" id="{A99A57C2-50FA-3147-7E86-7FB2D95C087B}"/>
                </a:ext>
              </a:extLst>
            </p:cNvPr>
            <p:cNvSpPr/>
            <p:nvPr/>
          </p:nvSpPr>
          <p:spPr>
            <a:xfrm>
              <a:off x="1421691" y="1988317"/>
              <a:ext cx="75280" cy="101930"/>
            </a:xfrm>
            <a:custGeom>
              <a:avLst/>
              <a:gdLst/>
              <a:ahLst/>
              <a:cxnLst/>
              <a:rect l="l" t="t" r="r" b="b"/>
              <a:pathLst>
                <a:path w="2870" h="3886" extrusionOk="0">
                  <a:moveTo>
                    <a:pt x="1140" y="1"/>
                  </a:moveTo>
                  <a:cubicBezTo>
                    <a:pt x="1140" y="1"/>
                    <a:pt x="1" y="2286"/>
                    <a:pt x="2516" y="3886"/>
                  </a:cubicBezTo>
                  <a:lnTo>
                    <a:pt x="2869" y="3350"/>
                  </a:lnTo>
                  <a:cubicBezTo>
                    <a:pt x="903" y="2123"/>
                    <a:pt x="1140" y="1"/>
                    <a:pt x="1140" y="1"/>
                  </a:cubicBezTo>
                  <a:close/>
                </a:path>
              </a:pathLst>
            </a:custGeom>
            <a:solidFill>
              <a:srgbClr val="222221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2027;p51">
              <a:extLst>
                <a:ext uri="{FF2B5EF4-FFF2-40B4-BE49-F238E27FC236}">
                  <a16:creationId xmlns:a16="http://schemas.microsoft.com/office/drawing/2014/main" id="{6D593E50-15F4-B8F3-7E75-39EBB3E93A1A}"/>
                </a:ext>
              </a:extLst>
            </p:cNvPr>
            <p:cNvSpPr/>
            <p:nvPr/>
          </p:nvSpPr>
          <p:spPr>
            <a:xfrm>
              <a:off x="1461193" y="2012502"/>
              <a:ext cx="244726" cy="295088"/>
            </a:xfrm>
            <a:custGeom>
              <a:avLst/>
              <a:gdLst/>
              <a:ahLst/>
              <a:cxnLst/>
              <a:rect l="l" t="t" r="r" b="b"/>
              <a:pathLst>
                <a:path w="9330" h="11250" extrusionOk="0">
                  <a:moveTo>
                    <a:pt x="4654" y="1"/>
                  </a:moveTo>
                  <a:cubicBezTo>
                    <a:pt x="2015" y="1"/>
                    <a:pt x="1" y="2357"/>
                    <a:pt x="400" y="4964"/>
                  </a:cubicBezTo>
                  <a:lnTo>
                    <a:pt x="977" y="8721"/>
                  </a:lnTo>
                  <a:cubicBezTo>
                    <a:pt x="1139" y="9751"/>
                    <a:pt x="1722" y="10673"/>
                    <a:pt x="2597" y="11250"/>
                  </a:cubicBezTo>
                  <a:lnTo>
                    <a:pt x="6740" y="11250"/>
                  </a:lnTo>
                  <a:cubicBezTo>
                    <a:pt x="7608" y="10673"/>
                    <a:pt x="8191" y="9751"/>
                    <a:pt x="8354" y="8721"/>
                  </a:cubicBezTo>
                  <a:lnTo>
                    <a:pt x="8930" y="4971"/>
                  </a:lnTo>
                  <a:cubicBezTo>
                    <a:pt x="9330" y="2357"/>
                    <a:pt x="7316" y="1"/>
                    <a:pt x="4677" y="1"/>
                  </a:cubicBezTo>
                  <a:cubicBezTo>
                    <a:pt x="4673" y="1"/>
                    <a:pt x="4669" y="1"/>
                    <a:pt x="4665" y="1"/>
                  </a:cubicBezTo>
                  <a:cubicBezTo>
                    <a:pt x="4661" y="1"/>
                    <a:pt x="4658" y="1"/>
                    <a:pt x="46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2028;p51">
              <a:extLst>
                <a:ext uri="{FF2B5EF4-FFF2-40B4-BE49-F238E27FC236}">
                  <a16:creationId xmlns:a16="http://schemas.microsoft.com/office/drawing/2014/main" id="{D5229CD0-52BF-F258-882E-10AAECB0869E}"/>
                </a:ext>
              </a:extLst>
            </p:cNvPr>
            <p:cNvSpPr/>
            <p:nvPr/>
          </p:nvSpPr>
          <p:spPr>
            <a:xfrm>
              <a:off x="1461901" y="2012869"/>
              <a:ext cx="111346" cy="294720"/>
            </a:xfrm>
            <a:custGeom>
              <a:avLst/>
              <a:gdLst/>
              <a:ahLst/>
              <a:cxnLst/>
              <a:rect l="l" t="t" r="r" b="b"/>
              <a:pathLst>
                <a:path w="4245" h="11236" extrusionOk="0">
                  <a:moveTo>
                    <a:pt x="4245" y="0"/>
                  </a:moveTo>
                  <a:cubicBezTo>
                    <a:pt x="1770" y="224"/>
                    <a:pt x="0" y="2489"/>
                    <a:pt x="373" y="4950"/>
                  </a:cubicBezTo>
                  <a:lnTo>
                    <a:pt x="956" y="8700"/>
                  </a:lnTo>
                  <a:cubicBezTo>
                    <a:pt x="1112" y="9737"/>
                    <a:pt x="1695" y="10653"/>
                    <a:pt x="2570" y="11236"/>
                  </a:cubicBezTo>
                  <a:lnTo>
                    <a:pt x="3628" y="11236"/>
                  </a:lnTo>
                  <a:cubicBezTo>
                    <a:pt x="3079" y="10605"/>
                    <a:pt x="2733" y="9825"/>
                    <a:pt x="2624" y="8998"/>
                  </a:cubicBezTo>
                  <a:lnTo>
                    <a:pt x="2062" y="4889"/>
                  </a:lnTo>
                  <a:cubicBezTo>
                    <a:pt x="1777" y="2821"/>
                    <a:pt x="2726" y="909"/>
                    <a:pt x="4245" y="0"/>
                  </a:cubicBezTo>
                  <a:close/>
                </a:path>
              </a:pathLst>
            </a:custGeom>
            <a:solidFill>
              <a:srgbClr val="222221">
                <a:alpha val="17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2029;p51">
              <a:extLst>
                <a:ext uri="{FF2B5EF4-FFF2-40B4-BE49-F238E27FC236}">
                  <a16:creationId xmlns:a16="http://schemas.microsoft.com/office/drawing/2014/main" id="{A3655AAA-1682-11EE-755F-B09939FA3024}"/>
                </a:ext>
              </a:extLst>
            </p:cNvPr>
            <p:cNvSpPr/>
            <p:nvPr/>
          </p:nvSpPr>
          <p:spPr>
            <a:xfrm>
              <a:off x="1526270" y="2270054"/>
              <a:ext cx="114573" cy="72054"/>
            </a:xfrm>
            <a:custGeom>
              <a:avLst/>
              <a:gdLst/>
              <a:ahLst/>
              <a:cxnLst/>
              <a:rect l="l" t="t" r="r" b="b"/>
              <a:pathLst>
                <a:path w="4368" h="2747" extrusionOk="0">
                  <a:moveTo>
                    <a:pt x="1520" y="0"/>
                  </a:moveTo>
                  <a:cubicBezTo>
                    <a:pt x="848" y="0"/>
                    <a:pt x="272" y="488"/>
                    <a:pt x="164" y="1146"/>
                  </a:cubicBezTo>
                  <a:lnTo>
                    <a:pt x="123" y="1417"/>
                  </a:lnTo>
                  <a:cubicBezTo>
                    <a:pt x="1" y="2109"/>
                    <a:pt x="543" y="2746"/>
                    <a:pt x="1249" y="2746"/>
                  </a:cubicBezTo>
                  <a:lnTo>
                    <a:pt x="3120" y="2746"/>
                  </a:lnTo>
                  <a:cubicBezTo>
                    <a:pt x="3832" y="2746"/>
                    <a:pt x="4368" y="2116"/>
                    <a:pt x="4252" y="1417"/>
                  </a:cubicBezTo>
                  <a:lnTo>
                    <a:pt x="4212" y="1146"/>
                  </a:lnTo>
                  <a:cubicBezTo>
                    <a:pt x="4096" y="488"/>
                    <a:pt x="3527" y="0"/>
                    <a:pt x="2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2030;p51">
              <a:extLst>
                <a:ext uri="{FF2B5EF4-FFF2-40B4-BE49-F238E27FC236}">
                  <a16:creationId xmlns:a16="http://schemas.microsoft.com/office/drawing/2014/main" id="{53EACDFD-0EFF-6B6D-B2C3-FE69B4A58E56}"/>
                </a:ext>
              </a:extLst>
            </p:cNvPr>
            <p:cNvSpPr/>
            <p:nvPr/>
          </p:nvSpPr>
          <p:spPr>
            <a:xfrm>
              <a:off x="1526270" y="2270211"/>
              <a:ext cx="75437" cy="71896"/>
            </a:xfrm>
            <a:custGeom>
              <a:avLst/>
              <a:gdLst/>
              <a:ahLst/>
              <a:cxnLst/>
              <a:rect l="l" t="t" r="r" b="b"/>
              <a:pathLst>
                <a:path w="2876" h="2741" extrusionOk="0">
                  <a:moveTo>
                    <a:pt x="1506" y="1"/>
                  </a:moveTo>
                  <a:cubicBezTo>
                    <a:pt x="841" y="1"/>
                    <a:pt x="271" y="487"/>
                    <a:pt x="164" y="1147"/>
                  </a:cubicBezTo>
                  <a:lnTo>
                    <a:pt x="116" y="1411"/>
                  </a:lnTo>
                  <a:cubicBezTo>
                    <a:pt x="1" y="2110"/>
                    <a:pt x="537" y="2740"/>
                    <a:pt x="1249" y="2740"/>
                  </a:cubicBezTo>
                  <a:lnTo>
                    <a:pt x="1777" y="2740"/>
                  </a:lnTo>
                  <a:cubicBezTo>
                    <a:pt x="1547" y="2421"/>
                    <a:pt x="1452" y="2028"/>
                    <a:pt x="1513" y="1642"/>
                  </a:cubicBezTo>
                  <a:lnTo>
                    <a:pt x="1560" y="1330"/>
                  </a:lnTo>
                  <a:cubicBezTo>
                    <a:pt x="1669" y="577"/>
                    <a:pt x="2218" y="21"/>
                    <a:pt x="2876" y="1"/>
                  </a:cubicBezTo>
                  <a:lnTo>
                    <a:pt x="1520" y="1"/>
                  </a:lnTo>
                  <a:cubicBezTo>
                    <a:pt x="1515" y="1"/>
                    <a:pt x="1511" y="1"/>
                    <a:pt x="1506" y="1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2031;p51">
              <a:extLst>
                <a:ext uri="{FF2B5EF4-FFF2-40B4-BE49-F238E27FC236}">
                  <a16:creationId xmlns:a16="http://schemas.microsoft.com/office/drawing/2014/main" id="{1CC4E9C8-B5E0-374F-7B1B-BB1B69D3BE30}"/>
                </a:ext>
              </a:extLst>
            </p:cNvPr>
            <p:cNvSpPr/>
            <p:nvPr/>
          </p:nvSpPr>
          <p:spPr>
            <a:xfrm>
              <a:off x="1547621" y="2287628"/>
              <a:ext cx="19463" cy="24420"/>
            </a:xfrm>
            <a:custGeom>
              <a:avLst/>
              <a:gdLst/>
              <a:ahLst/>
              <a:cxnLst/>
              <a:rect l="l" t="t" r="r" b="b"/>
              <a:pathLst>
                <a:path w="742" h="931" extrusionOk="0">
                  <a:moveTo>
                    <a:pt x="406" y="1"/>
                  </a:moveTo>
                  <a:cubicBezTo>
                    <a:pt x="344" y="1"/>
                    <a:pt x="281" y="28"/>
                    <a:pt x="231" y="96"/>
                  </a:cubicBezTo>
                  <a:cubicBezTo>
                    <a:pt x="82" y="266"/>
                    <a:pt x="1" y="483"/>
                    <a:pt x="1" y="706"/>
                  </a:cubicBezTo>
                  <a:cubicBezTo>
                    <a:pt x="1" y="829"/>
                    <a:pt x="102" y="930"/>
                    <a:pt x="231" y="930"/>
                  </a:cubicBezTo>
                  <a:cubicBezTo>
                    <a:pt x="353" y="930"/>
                    <a:pt x="455" y="829"/>
                    <a:pt x="455" y="706"/>
                  </a:cubicBezTo>
                  <a:cubicBezTo>
                    <a:pt x="455" y="591"/>
                    <a:pt x="502" y="476"/>
                    <a:pt x="577" y="395"/>
                  </a:cubicBezTo>
                  <a:cubicBezTo>
                    <a:pt x="742" y="220"/>
                    <a:pt x="579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2032;p51">
              <a:extLst>
                <a:ext uri="{FF2B5EF4-FFF2-40B4-BE49-F238E27FC236}">
                  <a16:creationId xmlns:a16="http://schemas.microsoft.com/office/drawing/2014/main" id="{94A67B0A-82E9-A7B9-99C0-2387C4A2DE7A}"/>
                </a:ext>
              </a:extLst>
            </p:cNvPr>
            <p:cNvSpPr/>
            <p:nvPr/>
          </p:nvSpPr>
          <p:spPr>
            <a:xfrm>
              <a:off x="1600029" y="2287628"/>
              <a:ext cx="19463" cy="24420"/>
            </a:xfrm>
            <a:custGeom>
              <a:avLst/>
              <a:gdLst/>
              <a:ahLst/>
              <a:cxnLst/>
              <a:rect l="l" t="t" r="r" b="b"/>
              <a:pathLst>
                <a:path w="742" h="931" extrusionOk="0">
                  <a:moveTo>
                    <a:pt x="337" y="1"/>
                  </a:moveTo>
                  <a:cubicBezTo>
                    <a:pt x="164" y="1"/>
                    <a:pt x="1" y="220"/>
                    <a:pt x="166" y="395"/>
                  </a:cubicBezTo>
                  <a:cubicBezTo>
                    <a:pt x="240" y="476"/>
                    <a:pt x="288" y="591"/>
                    <a:pt x="288" y="706"/>
                  </a:cubicBezTo>
                  <a:cubicBezTo>
                    <a:pt x="288" y="829"/>
                    <a:pt x="389" y="930"/>
                    <a:pt x="518" y="930"/>
                  </a:cubicBezTo>
                  <a:cubicBezTo>
                    <a:pt x="640" y="930"/>
                    <a:pt x="742" y="829"/>
                    <a:pt x="742" y="706"/>
                  </a:cubicBezTo>
                  <a:cubicBezTo>
                    <a:pt x="742" y="483"/>
                    <a:pt x="661" y="266"/>
                    <a:pt x="511" y="96"/>
                  </a:cubicBezTo>
                  <a:cubicBezTo>
                    <a:pt x="461" y="28"/>
                    <a:pt x="398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2033;p51">
              <a:extLst>
                <a:ext uri="{FF2B5EF4-FFF2-40B4-BE49-F238E27FC236}">
                  <a16:creationId xmlns:a16="http://schemas.microsoft.com/office/drawing/2014/main" id="{F87858F4-CA31-9C7D-6333-FA41119F9FF8}"/>
                </a:ext>
              </a:extLst>
            </p:cNvPr>
            <p:cNvSpPr/>
            <p:nvPr/>
          </p:nvSpPr>
          <p:spPr>
            <a:xfrm>
              <a:off x="1499594" y="2126156"/>
              <a:ext cx="35961" cy="41994"/>
            </a:xfrm>
            <a:custGeom>
              <a:avLst/>
              <a:gdLst/>
              <a:ahLst/>
              <a:cxnLst/>
              <a:rect l="l" t="t" r="r" b="b"/>
              <a:pathLst>
                <a:path w="1371" h="1601" extrusionOk="0">
                  <a:moveTo>
                    <a:pt x="686" y="1"/>
                  </a:moveTo>
                  <a:cubicBezTo>
                    <a:pt x="306" y="1"/>
                    <a:pt x="1" y="312"/>
                    <a:pt x="1" y="685"/>
                  </a:cubicBezTo>
                  <a:lnTo>
                    <a:pt x="1" y="916"/>
                  </a:lnTo>
                  <a:cubicBezTo>
                    <a:pt x="1" y="1296"/>
                    <a:pt x="306" y="1601"/>
                    <a:pt x="686" y="1601"/>
                  </a:cubicBezTo>
                  <a:cubicBezTo>
                    <a:pt x="1065" y="1601"/>
                    <a:pt x="1370" y="1296"/>
                    <a:pt x="1370" y="923"/>
                  </a:cubicBezTo>
                  <a:lnTo>
                    <a:pt x="1370" y="685"/>
                  </a:lnTo>
                  <a:cubicBezTo>
                    <a:pt x="1370" y="312"/>
                    <a:pt x="1065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2034;p51">
              <a:extLst>
                <a:ext uri="{FF2B5EF4-FFF2-40B4-BE49-F238E27FC236}">
                  <a16:creationId xmlns:a16="http://schemas.microsoft.com/office/drawing/2014/main" id="{194DDF8C-3B5A-235F-0023-39AE89F322C2}"/>
                </a:ext>
              </a:extLst>
            </p:cNvPr>
            <p:cNvSpPr/>
            <p:nvPr/>
          </p:nvSpPr>
          <p:spPr>
            <a:xfrm>
              <a:off x="1517561" y="2126156"/>
              <a:ext cx="17994" cy="30086"/>
            </a:xfrm>
            <a:custGeom>
              <a:avLst/>
              <a:gdLst/>
              <a:ahLst/>
              <a:cxnLst/>
              <a:rect l="l" t="t" r="r" b="b"/>
              <a:pathLst>
                <a:path w="686" h="1147" extrusionOk="0">
                  <a:moveTo>
                    <a:pt x="1" y="1"/>
                  </a:moveTo>
                  <a:lnTo>
                    <a:pt x="1" y="801"/>
                  </a:lnTo>
                  <a:cubicBezTo>
                    <a:pt x="1" y="1031"/>
                    <a:pt x="172" y="1146"/>
                    <a:pt x="343" y="1146"/>
                  </a:cubicBezTo>
                  <a:cubicBezTo>
                    <a:pt x="514" y="1146"/>
                    <a:pt x="685" y="1031"/>
                    <a:pt x="685" y="801"/>
                  </a:cubicBezTo>
                  <a:lnTo>
                    <a:pt x="685" y="685"/>
                  </a:lnTo>
                  <a:cubicBezTo>
                    <a:pt x="685" y="312"/>
                    <a:pt x="380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2035;p51">
              <a:extLst>
                <a:ext uri="{FF2B5EF4-FFF2-40B4-BE49-F238E27FC236}">
                  <a16:creationId xmlns:a16="http://schemas.microsoft.com/office/drawing/2014/main" id="{9F43A99A-A826-6B27-752B-2407ACA3841E}"/>
                </a:ext>
              </a:extLst>
            </p:cNvPr>
            <p:cNvSpPr/>
            <p:nvPr/>
          </p:nvSpPr>
          <p:spPr>
            <a:xfrm>
              <a:off x="1511686" y="2132215"/>
              <a:ext cx="11961" cy="11935"/>
            </a:xfrm>
            <a:custGeom>
              <a:avLst/>
              <a:gdLst/>
              <a:ahLst/>
              <a:cxnLst/>
              <a:rect l="l" t="t" r="r" b="b"/>
              <a:pathLst>
                <a:path w="456" h="455" extrusionOk="0">
                  <a:moveTo>
                    <a:pt x="225" y="0"/>
                  </a:moveTo>
                  <a:cubicBezTo>
                    <a:pt x="103" y="0"/>
                    <a:pt x="1" y="102"/>
                    <a:pt x="1" y="231"/>
                  </a:cubicBezTo>
                  <a:cubicBezTo>
                    <a:pt x="1" y="353"/>
                    <a:pt x="103" y="454"/>
                    <a:pt x="225" y="454"/>
                  </a:cubicBezTo>
                  <a:cubicBezTo>
                    <a:pt x="353" y="454"/>
                    <a:pt x="455" y="353"/>
                    <a:pt x="455" y="231"/>
                  </a:cubicBezTo>
                  <a:cubicBezTo>
                    <a:pt x="455" y="102"/>
                    <a:pt x="353" y="0"/>
                    <a:pt x="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2036;p51">
              <a:extLst>
                <a:ext uri="{FF2B5EF4-FFF2-40B4-BE49-F238E27FC236}">
                  <a16:creationId xmlns:a16="http://schemas.microsoft.com/office/drawing/2014/main" id="{61B56838-AD6C-B617-650E-0742C5E5A13F}"/>
                </a:ext>
              </a:extLst>
            </p:cNvPr>
            <p:cNvSpPr/>
            <p:nvPr/>
          </p:nvSpPr>
          <p:spPr>
            <a:xfrm>
              <a:off x="1631583" y="2126156"/>
              <a:ext cx="35935" cy="41994"/>
            </a:xfrm>
            <a:custGeom>
              <a:avLst/>
              <a:gdLst/>
              <a:ahLst/>
              <a:cxnLst/>
              <a:rect l="l" t="t" r="r" b="b"/>
              <a:pathLst>
                <a:path w="1370" h="1601" extrusionOk="0">
                  <a:moveTo>
                    <a:pt x="685" y="1"/>
                  </a:moveTo>
                  <a:cubicBezTo>
                    <a:pt x="305" y="1"/>
                    <a:pt x="0" y="312"/>
                    <a:pt x="0" y="685"/>
                  </a:cubicBezTo>
                  <a:lnTo>
                    <a:pt x="0" y="916"/>
                  </a:lnTo>
                  <a:cubicBezTo>
                    <a:pt x="0" y="1296"/>
                    <a:pt x="305" y="1601"/>
                    <a:pt x="685" y="1601"/>
                  </a:cubicBezTo>
                  <a:cubicBezTo>
                    <a:pt x="1065" y="1601"/>
                    <a:pt x="1370" y="1296"/>
                    <a:pt x="1370" y="923"/>
                  </a:cubicBezTo>
                  <a:lnTo>
                    <a:pt x="1370" y="685"/>
                  </a:lnTo>
                  <a:cubicBezTo>
                    <a:pt x="1370" y="312"/>
                    <a:pt x="1065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2037;p51">
              <a:extLst>
                <a:ext uri="{FF2B5EF4-FFF2-40B4-BE49-F238E27FC236}">
                  <a16:creationId xmlns:a16="http://schemas.microsoft.com/office/drawing/2014/main" id="{9574BA58-7B31-258A-2248-A44353346731}"/>
                </a:ext>
              </a:extLst>
            </p:cNvPr>
            <p:cNvSpPr/>
            <p:nvPr/>
          </p:nvSpPr>
          <p:spPr>
            <a:xfrm>
              <a:off x="1649525" y="2126156"/>
              <a:ext cx="17994" cy="30086"/>
            </a:xfrm>
            <a:custGeom>
              <a:avLst/>
              <a:gdLst/>
              <a:ahLst/>
              <a:cxnLst/>
              <a:rect l="l" t="t" r="r" b="b"/>
              <a:pathLst>
                <a:path w="686" h="1147" extrusionOk="0">
                  <a:moveTo>
                    <a:pt x="1" y="1"/>
                  </a:moveTo>
                  <a:lnTo>
                    <a:pt x="1" y="801"/>
                  </a:lnTo>
                  <a:cubicBezTo>
                    <a:pt x="1" y="1031"/>
                    <a:pt x="172" y="1146"/>
                    <a:pt x="343" y="1146"/>
                  </a:cubicBezTo>
                  <a:cubicBezTo>
                    <a:pt x="515" y="1146"/>
                    <a:pt x="686" y="1031"/>
                    <a:pt x="686" y="801"/>
                  </a:cubicBezTo>
                  <a:lnTo>
                    <a:pt x="686" y="685"/>
                  </a:lnTo>
                  <a:cubicBezTo>
                    <a:pt x="686" y="312"/>
                    <a:pt x="38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2038;p51">
              <a:extLst>
                <a:ext uri="{FF2B5EF4-FFF2-40B4-BE49-F238E27FC236}">
                  <a16:creationId xmlns:a16="http://schemas.microsoft.com/office/drawing/2014/main" id="{A2C1FF50-4119-DAA6-7306-B7C8F3970F1B}"/>
                </a:ext>
              </a:extLst>
            </p:cNvPr>
            <p:cNvSpPr/>
            <p:nvPr/>
          </p:nvSpPr>
          <p:spPr>
            <a:xfrm>
              <a:off x="1643492" y="2132215"/>
              <a:ext cx="12118" cy="11935"/>
            </a:xfrm>
            <a:custGeom>
              <a:avLst/>
              <a:gdLst/>
              <a:ahLst/>
              <a:cxnLst/>
              <a:rect l="l" t="t" r="r" b="b"/>
              <a:pathLst>
                <a:path w="462" h="455" extrusionOk="0">
                  <a:moveTo>
                    <a:pt x="231" y="0"/>
                  </a:moveTo>
                  <a:cubicBezTo>
                    <a:pt x="102" y="0"/>
                    <a:pt x="0" y="102"/>
                    <a:pt x="0" y="231"/>
                  </a:cubicBezTo>
                  <a:cubicBezTo>
                    <a:pt x="0" y="353"/>
                    <a:pt x="102" y="454"/>
                    <a:pt x="231" y="454"/>
                  </a:cubicBezTo>
                  <a:cubicBezTo>
                    <a:pt x="360" y="454"/>
                    <a:pt x="461" y="353"/>
                    <a:pt x="461" y="231"/>
                  </a:cubicBezTo>
                  <a:cubicBezTo>
                    <a:pt x="461" y="102"/>
                    <a:pt x="360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80;p45">
            <a:extLst>
              <a:ext uri="{FF2B5EF4-FFF2-40B4-BE49-F238E27FC236}">
                <a16:creationId xmlns:a16="http://schemas.microsoft.com/office/drawing/2014/main" id="{0B7F1D5B-1CB2-3E57-83F9-CAD3880933E8}"/>
              </a:ext>
            </a:extLst>
          </p:cNvPr>
          <p:cNvGrpSpPr/>
          <p:nvPr/>
        </p:nvGrpSpPr>
        <p:grpSpPr>
          <a:xfrm>
            <a:off x="7185424" y="3573322"/>
            <a:ext cx="914400" cy="901142"/>
            <a:chOff x="5092288" y="708025"/>
            <a:chExt cx="3256545" cy="3399408"/>
          </a:xfrm>
        </p:grpSpPr>
        <p:sp>
          <p:nvSpPr>
            <p:cNvPr id="1736" name="Google Shape;1781;p45">
              <a:extLst>
                <a:ext uri="{FF2B5EF4-FFF2-40B4-BE49-F238E27FC236}">
                  <a16:creationId xmlns:a16="http://schemas.microsoft.com/office/drawing/2014/main" id="{AC38E4AA-C79F-7C12-EB31-3915AE8800CD}"/>
                </a:ext>
              </a:extLst>
            </p:cNvPr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82;p45">
              <a:extLst>
                <a:ext uri="{FF2B5EF4-FFF2-40B4-BE49-F238E27FC236}">
                  <a16:creationId xmlns:a16="http://schemas.microsoft.com/office/drawing/2014/main" id="{78D3DEEE-2147-5970-746A-BE26675CA295}"/>
                </a:ext>
              </a:extLst>
            </p:cNvPr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83;p45">
              <a:extLst>
                <a:ext uri="{FF2B5EF4-FFF2-40B4-BE49-F238E27FC236}">
                  <a16:creationId xmlns:a16="http://schemas.microsoft.com/office/drawing/2014/main" id="{403AF2BB-26C8-EC18-923E-784760DBEE1D}"/>
                </a:ext>
              </a:extLst>
            </p:cNvPr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84;p45">
              <a:extLst>
                <a:ext uri="{FF2B5EF4-FFF2-40B4-BE49-F238E27FC236}">
                  <a16:creationId xmlns:a16="http://schemas.microsoft.com/office/drawing/2014/main" id="{6FF3899F-8FA2-47E3-F0E7-0BE55C838832}"/>
                </a:ext>
              </a:extLst>
            </p:cNvPr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85;p45">
              <a:extLst>
                <a:ext uri="{FF2B5EF4-FFF2-40B4-BE49-F238E27FC236}">
                  <a16:creationId xmlns:a16="http://schemas.microsoft.com/office/drawing/2014/main" id="{90527D7C-ADBF-A99B-DD08-EDABE8024153}"/>
                </a:ext>
              </a:extLst>
            </p:cNvPr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86;p45">
              <a:extLst>
                <a:ext uri="{FF2B5EF4-FFF2-40B4-BE49-F238E27FC236}">
                  <a16:creationId xmlns:a16="http://schemas.microsoft.com/office/drawing/2014/main" id="{9C9EA058-8FB3-57A2-CA29-5FDE61EA3EAE}"/>
                </a:ext>
              </a:extLst>
            </p:cNvPr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87;p45">
              <a:extLst>
                <a:ext uri="{FF2B5EF4-FFF2-40B4-BE49-F238E27FC236}">
                  <a16:creationId xmlns:a16="http://schemas.microsoft.com/office/drawing/2014/main" id="{DBE31661-B151-AF36-AE9E-82A8096D1F90}"/>
                </a:ext>
              </a:extLst>
            </p:cNvPr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88;p45">
              <a:extLst>
                <a:ext uri="{FF2B5EF4-FFF2-40B4-BE49-F238E27FC236}">
                  <a16:creationId xmlns:a16="http://schemas.microsoft.com/office/drawing/2014/main" id="{44FCD770-A0FC-593B-18B7-604C75B8D822}"/>
                </a:ext>
              </a:extLst>
            </p:cNvPr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89;p45">
              <a:extLst>
                <a:ext uri="{FF2B5EF4-FFF2-40B4-BE49-F238E27FC236}">
                  <a16:creationId xmlns:a16="http://schemas.microsoft.com/office/drawing/2014/main" id="{59864CD8-2090-1A8C-83FF-166C36782352}"/>
                </a:ext>
              </a:extLst>
            </p:cNvPr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90;p45">
              <a:extLst>
                <a:ext uri="{FF2B5EF4-FFF2-40B4-BE49-F238E27FC236}">
                  <a16:creationId xmlns:a16="http://schemas.microsoft.com/office/drawing/2014/main" id="{1CD7BE0D-B95F-1D0D-477F-870B5EAC6160}"/>
                </a:ext>
              </a:extLst>
            </p:cNvPr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91;p45">
              <a:extLst>
                <a:ext uri="{FF2B5EF4-FFF2-40B4-BE49-F238E27FC236}">
                  <a16:creationId xmlns:a16="http://schemas.microsoft.com/office/drawing/2014/main" id="{1B0B69DE-D21D-A2C3-A24A-56C7FD227C80}"/>
                </a:ext>
              </a:extLst>
            </p:cNvPr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92;p45">
              <a:extLst>
                <a:ext uri="{FF2B5EF4-FFF2-40B4-BE49-F238E27FC236}">
                  <a16:creationId xmlns:a16="http://schemas.microsoft.com/office/drawing/2014/main" id="{2E8A1C23-702F-3D8E-39ED-5168C1E393B3}"/>
                </a:ext>
              </a:extLst>
            </p:cNvPr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93;p45">
              <a:extLst>
                <a:ext uri="{FF2B5EF4-FFF2-40B4-BE49-F238E27FC236}">
                  <a16:creationId xmlns:a16="http://schemas.microsoft.com/office/drawing/2014/main" id="{A0D9532F-5D85-45B1-94BD-FAAA15FE795D}"/>
                </a:ext>
              </a:extLst>
            </p:cNvPr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94;p45">
              <a:extLst>
                <a:ext uri="{FF2B5EF4-FFF2-40B4-BE49-F238E27FC236}">
                  <a16:creationId xmlns:a16="http://schemas.microsoft.com/office/drawing/2014/main" id="{FEBE1223-7F51-07B6-79C9-018053B5DC4A}"/>
                </a:ext>
              </a:extLst>
            </p:cNvPr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95;p45">
              <a:extLst>
                <a:ext uri="{FF2B5EF4-FFF2-40B4-BE49-F238E27FC236}">
                  <a16:creationId xmlns:a16="http://schemas.microsoft.com/office/drawing/2014/main" id="{6A65A5CC-2FC8-09C5-B58D-CEE97A8A64EC}"/>
                </a:ext>
              </a:extLst>
            </p:cNvPr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96;p45">
              <a:extLst>
                <a:ext uri="{FF2B5EF4-FFF2-40B4-BE49-F238E27FC236}">
                  <a16:creationId xmlns:a16="http://schemas.microsoft.com/office/drawing/2014/main" id="{EA580455-E975-F61C-38B3-67CD12FC2BE6}"/>
                </a:ext>
              </a:extLst>
            </p:cNvPr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97;p45">
              <a:extLst>
                <a:ext uri="{FF2B5EF4-FFF2-40B4-BE49-F238E27FC236}">
                  <a16:creationId xmlns:a16="http://schemas.microsoft.com/office/drawing/2014/main" id="{8478EBA3-9987-EA98-D3B6-0CA7F1AEB05C}"/>
                </a:ext>
              </a:extLst>
            </p:cNvPr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98;p45">
              <a:extLst>
                <a:ext uri="{FF2B5EF4-FFF2-40B4-BE49-F238E27FC236}">
                  <a16:creationId xmlns:a16="http://schemas.microsoft.com/office/drawing/2014/main" id="{028AF75D-660E-7F1D-7CE2-672058A7D687}"/>
                </a:ext>
              </a:extLst>
            </p:cNvPr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99;p45">
              <a:extLst>
                <a:ext uri="{FF2B5EF4-FFF2-40B4-BE49-F238E27FC236}">
                  <a16:creationId xmlns:a16="http://schemas.microsoft.com/office/drawing/2014/main" id="{AE977BB9-5825-34B0-4142-02021EA7971F}"/>
                </a:ext>
              </a:extLst>
            </p:cNvPr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800;p45">
              <a:extLst>
                <a:ext uri="{FF2B5EF4-FFF2-40B4-BE49-F238E27FC236}">
                  <a16:creationId xmlns:a16="http://schemas.microsoft.com/office/drawing/2014/main" id="{5C9C56E3-F5BD-B778-5CF4-411CF26E1E6D}"/>
                </a:ext>
              </a:extLst>
            </p:cNvPr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801;p45">
              <a:extLst>
                <a:ext uri="{FF2B5EF4-FFF2-40B4-BE49-F238E27FC236}">
                  <a16:creationId xmlns:a16="http://schemas.microsoft.com/office/drawing/2014/main" id="{355E3B06-EB0F-15DA-33BC-32C8877C298F}"/>
                </a:ext>
              </a:extLst>
            </p:cNvPr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5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2517358" y="438642"/>
            <a:ext cx="5371308" cy="618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</a:rPr>
              <a:t>رأي المجموعة</a:t>
            </a:r>
            <a:endParaRPr lang="ar-JO" sz="2800" b="1" dirty="0">
              <a:solidFill>
                <a:schemeClr val="accent1"/>
              </a:solidFill>
              <a:latin typeface="SimplifiedArabic"/>
              <a:cs typeface="+mj-cs"/>
              <a:sym typeface="Chewy"/>
            </a:endParaRPr>
          </a:p>
        </p:txBody>
      </p:sp>
      <p:sp>
        <p:nvSpPr>
          <p:cNvPr id="1802" name="Google Shape;1802;p45"/>
          <p:cNvSpPr/>
          <p:nvPr/>
        </p:nvSpPr>
        <p:spPr>
          <a:xfrm>
            <a:off x="1762129" y="1764729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5420322" y="1769305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5" name="Google Shape;1780;p45">
            <a:extLst>
              <a:ext uri="{FF2B5EF4-FFF2-40B4-BE49-F238E27FC236}">
                <a16:creationId xmlns:a16="http://schemas.microsoft.com/office/drawing/2014/main" id="{0B7F1D5B-1CB2-3E57-83F9-CAD3880933E8}"/>
              </a:ext>
            </a:extLst>
          </p:cNvPr>
          <p:cNvGrpSpPr/>
          <p:nvPr/>
        </p:nvGrpSpPr>
        <p:grpSpPr>
          <a:xfrm>
            <a:off x="7185424" y="3573322"/>
            <a:ext cx="914400" cy="901142"/>
            <a:chOff x="5092288" y="708025"/>
            <a:chExt cx="3256545" cy="3399408"/>
          </a:xfrm>
        </p:grpSpPr>
        <p:sp>
          <p:nvSpPr>
            <p:cNvPr id="1736" name="Google Shape;1781;p45">
              <a:extLst>
                <a:ext uri="{FF2B5EF4-FFF2-40B4-BE49-F238E27FC236}">
                  <a16:creationId xmlns:a16="http://schemas.microsoft.com/office/drawing/2014/main" id="{AC38E4AA-C79F-7C12-EB31-3915AE8800CD}"/>
                </a:ext>
              </a:extLst>
            </p:cNvPr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82;p45">
              <a:extLst>
                <a:ext uri="{FF2B5EF4-FFF2-40B4-BE49-F238E27FC236}">
                  <a16:creationId xmlns:a16="http://schemas.microsoft.com/office/drawing/2014/main" id="{78D3DEEE-2147-5970-746A-BE26675CA295}"/>
                </a:ext>
              </a:extLst>
            </p:cNvPr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83;p45">
              <a:extLst>
                <a:ext uri="{FF2B5EF4-FFF2-40B4-BE49-F238E27FC236}">
                  <a16:creationId xmlns:a16="http://schemas.microsoft.com/office/drawing/2014/main" id="{403AF2BB-26C8-EC18-923E-784760DBEE1D}"/>
                </a:ext>
              </a:extLst>
            </p:cNvPr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84;p45">
              <a:extLst>
                <a:ext uri="{FF2B5EF4-FFF2-40B4-BE49-F238E27FC236}">
                  <a16:creationId xmlns:a16="http://schemas.microsoft.com/office/drawing/2014/main" id="{6FF3899F-8FA2-47E3-F0E7-0BE55C838832}"/>
                </a:ext>
              </a:extLst>
            </p:cNvPr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85;p45">
              <a:extLst>
                <a:ext uri="{FF2B5EF4-FFF2-40B4-BE49-F238E27FC236}">
                  <a16:creationId xmlns:a16="http://schemas.microsoft.com/office/drawing/2014/main" id="{90527D7C-ADBF-A99B-DD08-EDABE8024153}"/>
                </a:ext>
              </a:extLst>
            </p:cNvPr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86;p45">
              <a:extLst>
                <a:ext uri="{FF2B5EF4-FFF2-40B4-BE49-F238E27FC236}">
                  <a16:creationId xmlns:a16="http://schemas.microsoft.com/office/drawing/2014/main" id="{9C9EA058-8FB3-57A2-CA29-5FDE61EA3EAE}"/>
                </a:ext>
              </a:extLst>
            </p:cNvPr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87;p45">
              <a:extLst>
                <a:ext uri="{FF2B5EF4-FFF2-40B4-BE49-F238E27FC236}">
                  <a16:creationId xmlns:a16="http://schemas.microsoft.com/office/drawing/2014/main" id="{DBE31661-B151-AF36-AE9E-82A8096D1F90}"/>
                </a:ext>
              </a:extLst>
            </p:cNvPr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88;p45">
              <a:extLst>
                <a:ext uri="{FF2B5EF4-FFF2-40B4-BE49-F238E27FC236}">
                  <a16:creationId xmlns:a16="http://schemas.microsoft.com/office/drawing/2014/main" id="{44FCD770-A0FC-593B-18B7-604C75B8D822}"/>
                </a:ext>
              </a:extLst>
            </p:cNvPr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89;p45">
              <a:extLst>
                <a:ext uri="{FF2B5EF4-FFF2-40B4-BE49-F238E27FC236}">
                  <a16:creationId xmlns:a16="http://schemas.microsoft.com/office/drawing/2014/main" id="{59864CD8-2090-1A8C-83FF-166C36782352}"/>
                </a:ext>
              </a:extLst>
            </p:cNvPr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90;p45">
              <a:extLst>
                <a:ext uri="{FF2B5EF4-FFF2-40B4-BE49-F238E27FC236}">
                  <a16:creationId xmlns:a16="http://schemas.microsoft.com/office/drawing/2014/main" id="{1CD7BE0D-B95F-1D0D-477F-870B5EAC6160}"/>
                </a:ext>
              </a:extLst>
            </p:cNvPr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91;p45">
              <a:extLst>
                <a:ext uri="{FF2B5EF4-FFF2-40B4-BE49-F238E27FC236}">
                  <a16:creationId xmlns:a16="http://schemas.microsoft.com/office/drawing/2014/main" id="{1B0B69DE-D21D-A2C3-A24A-56C7FD227C80}"/>
                </a:ext>
              </a:extLst>
            </p:cNvPr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92;p45">
              <a:extLst>
                <a:ext uri="{FF2B5EF4-FFF2-40B4-BE49-F238E27FC236}">
                  <a16:creationId xmlns:a16="http://schemas.microsoft.com/office/drawing/2014/main" id="{2E8A1C23-702F-3D8E-39ED-5168C1E393B3}"/>
                </a:ext>
              </a:extLst>
            </p:cNvPr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93;p45">
              <a:extLst>
                <a:ext uri="{FF2B5EF4-FFF2-40B4-BE49-F238E27FC236}">
                  <a16:creationId xmlns:a16="http://schemas.microsoft.com/office/drawing/2014/main" id="{A0D9532F-5D85-45B1-94BD-FAAA15FE795D}"/>
                </a:ext>
              </a:extLst>
            </p:cNvPr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94;p45">
              <a:extLst>
                <a:ext uri="{FF2B5EF4-FFF2-40B4-BE49-F238E27FC236}">
                  <a16:creationId xmlns:a16="http://schemas.microsoft.com/office/drawing/2014/main" id="{FEBE1223-7F51-07B6-79C9-018053B5DC4A}"/>
                </a:ext>
              </a:extLst>
            </p:cNvPr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95;p45">
              <a:extLst>
                <a:ext uri="{FF2B5EF4-FFF2-40B4-BE49-F238E27FC236}">
                  <a16:creationId xmlns:a16="http://schemas.microsoft.com/office/drawing/2014/main" id="{6A65A5CC-2FC8-09C5-B58D-CEE97A8A64EC}"/>
                </a:ext>
              </a:extLst>
            </p:cNvPr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96;p45">
              <a:extLst>
                <a:ext uri="{FF2B5EF4-FFF2-40B4-BE49-F238E27FC236}">
                  <a16:creationId xmlns:a16="http://schemas.microsoft.com/office/drawing/2014/main" id="{EA580455-E975-F61C-38B3-67CD12FC2BE6}"/>
                </a:ext>
              </a:extLst>
            </p:cNvPr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97;p45">
              <a:extLst>
                <a:ext uri="{FF2B5EF4-FFF2-40B4-BE49-F238E27FC236}">
                  <a16:creationId xmlns:a16="http://schemas.microsoft.com/office/drawing/2014/main" id="{8478EBA3-9987-EA98-D3B6-0CA7F1AEB05C}"/>
                </a:ext>
              </a:extLst>
            </p:cNvPr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98;p45">
              <a:extLst>
                <a:ext uri="{FF2B5EF4-FFF2-40B4-BE49-F238E27FC236}">
                  <a16:creationId xmlns:a16="http://schemas.microsoft.com/office/drawing/2014/main" id="{028AF75D-660E-7F1D-7CE2-672058A7D687}"/>
                </a:ext>
              </a:extLst>
            </p:cNvPr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99;p45">
              <a:extLst>
                <a:ext uri="{FF2B5EF4-FFF2-40B4-BE49-F238E27FC236}">
                  <a16:creationId xmlns:a16="http://schemas.microsoft.com/office/drawing/2014/main" id="{AE977BB9-5825-34B0-4142-02021EA7971F}"/>
                </a:ext>
              </a:extLst>
            </p:cNvPr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800;p45">
              <a:extLst>
                <a:ext uri="{FF2B5EF4-FFF2-40B4-BE49-F238E27FC236}">
                  <a16:creationId xmlns:a16="http://schemas.microsoft.com/office/drawing/2014/main" id="{5C9C56E3-F5BD-B778-5CF4-411CF26E1E6D}"/>
                </a:ext>
              </a:extLst>
            </p:cNvPr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801;p45">
              <a:extLst>
                <a:ext uri="{FF2B5EF4-FFF2-40B4-BE49-F238E27FC236}">
                  <a16:creationId xmlns:a16="http://schemas.microsoft.com/office/drawing/2014/main" id="{355E3B06-EB0F-15DA-33BC-32C8877C298F}"/>
                </a:ext>
              </a:extLst>
            </p:cNvPr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5E4BC4-D668-37AD-C5F7-EA5E1F7F4E0D}"/>
              </a:ext>
            </a:extLst>
          </p:cNvPr>
          <p:cNvSpPr txBox="1"/>
          <p:nvPr/>
        </p:nvSpPr>
        <p:spPr>
          <a:xfrm>
            <a:off x="1066206" y="1322311"/>
            <a:ext cx="70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يجب علينا المحافظة على </a:t>
            </a:r>
            <a:r>
              <a:rPr lang="ar-JO" sz="1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كوكبنا الجميل بالتعاون من الجمبيع، و بالتقليل </a:t>
            </a: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من التلوث البيئي والتوعية بأهمية الثروة الحيوانية و النباتية و طرق المحافظة عليها.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pic>
        <p:nvPicPr>
          <p:cNvPr id="3" name="Google Shape;2552;p64">
            <a:extLst>
              <a:ext uri="{FF2B5EF4-FFF2-40B4-BE49-F238E27FC236}">
                <a16:creationId xmlns:a16="http://schemas.microsoft.com/office/drawing/2014/main" id="{CE5C6C3C-B1A6-3F91-3B0D-AA08029627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0938" t="2477" r="13893"/>
          <a:stretch/>
        </p:blipFill>
        <p:spPr>
          <a:xfrm>
            <a:off x="3077641" y="2100889"/>
            <a:ext cx="3224917" cy="2549831"/>
          </a:xfrm>
          <a:prstGeom prst="teardrop">
            <a:avLst>
              <a:gd name="adj" fmla="val 61545"/>
            </a:avLst>
          </a:prstGeom>
        </p:spPr>
      </p:pic>
    </p:spTree>
    <p:extLst>
      <p:ext uri="{BB962C8B-B14F-4D97-AF65-F5344CB8AC3E}">
        <p14:creationId xmlns:p14="http://schemas.microsoft.com/office/powerpoint/2010/main" val="83789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2517358" y="438642"/>
            <a:ext cx="5280431" cy="635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  <a:sym typeface="Chewy"/>
              </a:rPr>
              <a:t>مصادر المعلومات</a:t>
            </a:r>
          </a:p>
        </p:txBody>
      </p:sp>
      <p:sp>
        <p:nvSpPr>
          <p:cNvPr id="1802" name="Google Shape;1802;p45"/>
          <p:cNvSpPr/>
          <p:nvPr/>
        </p:nvSpPr>
        <p:spPr>
          <a:xfrm>
            <a:off x="1762129" y="1764729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5420322" y="1769305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5" name="Google Shape;1780;p45">
            <a:extLst>
              <a:ext uri="{FF2B5EF4-FFF2-40B4-BE49-F238E27FC236}">
                <a16:creationId xmlns:a16="http://schemas.microsoft.com/office/drawing/2014/main" id="{0B7F1D5B-1CB2-3E57-83F9-CAD3880933E8}"/>
              </a:ext>
            </a:extLst>
          </p:cNvPr>
          <p:cNvGrpSpPr/>
          <p:nvPr/>
        </p:nvGrpSpPr>
        <p:grpSpPr>
          <a:xfrm>
            <a:off x="7185424" y="3573322"/>
            <a:ext cx="914400" cy="901142"/>
            <a:chOff x="5092288" y="708025"/>
            <a:chExt cx="3256545" cy="3399408"/>
          </a:xfrm>
        </p:grpSpPr>
        <p:sp>
          <p:nvSpPr>
            <p:cNvPr id="1736" name="Google Shape;1781;p45">
              <a:extLst>
                <a:ext uri="{FF2B5EF4-FFF2-40B4-BE49-F238E27FC236}">
                  <a16:creationId xmlns:a16="http://schemas.microsoft.com/office/drawing/2014/main" id="{AC38E4AA-C79F-7C12-EB31-3915AE8800CD}"/>
                </a:ext>
              </a:extLst>
            </p:cNvPr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82;p45">
              <a:extLst>
                <a:ext uri="{FF2B5EF4-FFF2-40B4-BE49-F238E27FC236}">
                  <a16:creationId xmlns:a16="http://schemas.microsoft.com/office/drawing/2014/main" id="{78D3DEEE-2147-5970-746A-BE26675CA295}"/>
                </a:ext>
              </a:extLst>
            </p:cNvPr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83;p45">
              <a:extLst>
                <a:ext uri="{FF2B5EF4-FFF2-40B4-BE49-F238E27FC236}">
                  <a16:creationId xmlns:a16="http://schemas.microsoft.com/office/drawing/2014/main" id="{403AF2BB-26C8-EC18-923E-784760DBEE1D}"/>
                </a:ext>
              </a:extLst>
            </p:cNvPr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84;p45">
              <a:extLst>
                <a:ext uri="{FF2B5EF4-FFF2-40B4-BE49-F238E27FC236}">
                  <a16:creationId xmlns:a16="http://schemas.microsoft.com/office/drawing/2014/main" id="{6FF3899F-8FA2-47E3-F0E7-0BE55C838832}"/>
                </a:ext>
              </a:extLst>
            </p:cNvPr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85;p45">
              <a:extLst>
                <a:ext uri="{FF2B5EF4-FFF2-40B4-BE49-F238E27FC236}">
                  <a16:creationId xmlns:a16="http://schemas.microsoft.com/office/drawing/2014/main" id="{90527D7C-ADBF-A99B-DD08-EDABE8024153}"/>
                </a:ext>
              </a:extLst>
            </p:cNvPr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86;p45">
              <a:extLst>
                <a:ext uri="{FF2B5EF4-FFF2-40B4-BE49-F238E27FC236}">
                  <a16:creationId xmlns:a16="http://schemas.microsoft.com/office/drawing/2014/main" id="{9C9EA058-8FB3-57A2-CA29-5FDE61EA3EAE}"/>
                </a:ext>
              </a:extLst>
            </p:cNvPr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87;p45">
              <a:extLst>
                <a:ext uri="{FF2B5EF4-FFF2-40B4-BE49-F238E27FC236}">
                  <a16:creationId xmlns:a16="http://schemas.microsoft.com/office/drawing/2014/main" id="{DBE31661-B151-AF36-AE9E-82A8096D1F90}"/>
                </a:ext>
              </a:extLst>
            </p:cNvPr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88;p45">
              <a:extLst>
                <a:ext uri="{FF2B5EF4-FFF2-40B4-BE49-F238E27FC236}">
                  <a16:creationId xmlns:a16="http://schemas.microsoft.com/office/drawing/2014/main" id="{44FCD770-A0FC-593B-18B7-604C75B8D822}"/>
                </a:ext>
              </a:extLst>
            </p:cNvPr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89;p45">
              <a:extLst>
                <a:ext uri="{FF2B5EF4-FFF2-40B4-BE49-F238E27FC236}">
                  <a16:creationId xmlns:a16="http://schemas.microsoft.com/office/drawing/2014/main" id="{59864CD8-2090-1A8C-83FF-166C36782352}"/>
                </a:ext>
              </a:extLst>
            </p:cNvPr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90;p45">
              <a:extLst>
                <a:ext uri="{FF2B5EF4-FFF2-40B4-BE49-F238E27FC236}">
                  <a16:creationId xmlns:a16="http://schemas.microsoft.com/office/drawing/2014/main" id="{1CD7BE0D-B95F-1D0D-477F-870B5EAC6160}"/>
                </a:ext>
              </a:extLst>
            </p:cNvPr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91;p45">
              <a:extLst>
                <a:ext uri="{FF2B5EF4-FFF2-40B4-BE49-F238E27FC236}">
                  <a16:creationId xmlns:a16="http://schemas.microsoft.com/office/drawing/2014/main" id="{1B0B69DE-D21D-A2C3-A24A-56C7FD227C80}"/>
                </a:ext>
              </a:extLst>
            </p:cNvPr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92;p45">
              <a:extLst>
                <a:ext uri="{FF2B5EF4-FFF2-40B4-BE49-F238E27FC236}">
                  <a16:creationId xmlns:a16="http://schemas.microsoft.com/office/drawing/2014/main" id="{2E8A1C23-702F-3D8E-39ED-5168C1E393B3}"/>
                </a:ext>
              </a:extLst>
            </p:cNvPr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93;p45">
              <a:extLst>
                <a:ext uri="{FF2B5EF4-FFF2-40B4-BE49-F238E27FC236}">
                  <a16:creationId xmlns:a16="http://schemas.microsoft.com/office/drawing/2014/main" id="{A0D9532F-5D85-45B1-94BD-FAAA15FE795D}"/>
                </a:ext>
              </a:extLst>
            </p:cNvPr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94;p45">
              <a:extLst>
                <a:ext uri="{FF2B5EF4-FFF2-40B4-BE49-F238E27FC236}">
                  <a16:creationId xmlns:a16="http://schemas.microsoft.com/office/drawing/2014/main" id="{FEBE1223-7F51-07B6-79C9-018053B5DC4A}"/>
                </a:ext>
              </a:extLst>
            </p:cNvPr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95;p45">
              <a:extLst>
                <a:ext uri="{FF2B5EF4-FFF2-40B4-BE49-F238E27FC236}">
                  <a16:creationId xmlns:a16="http://schemas.microsoft.com/office/drawing/2014/main" id="{6A65A5CC-2FC8-09C5-B58D-CEE97A8A64EC}"/>
                </a:ext>
              </a:extLst>
            </p:cNvPr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96;p45">
              <a:extLst>
                <a:ext uri="{FF2B5EF4-FFF2-40B4-BE49-F238E27FC236}">
                  <a16:creationId xmlns:a16="http://schemas.microsoft.com/office/drawing/2014/main" id="{EA580455-E975-F61C-38B3-67CD12FC2BE6}"/>
                </a:ext>
              </a:extLst>
            </p:cNvPr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97;p45">
              <a:extLst>
                <a:ext uri="{FF2B5EF4-FFF2-40B4-BE49-F238E27FC236}">
                  <a16:creationId xmlns:a16="http://schemas.microsoft.com/office/drawing/2014/main" id="{8478EBA3-9987-EA98-D3B6-0CA7F1AEB05C}"/>
                </a:ext>
              </a:extLst>
            </p:cNvPr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98;p45">
              <a:extLst>
                <a:ext uri="{FF2B5EF4-FFF2-40B4-BE49-F238E27FC236}">
                  <a16:creationId xmlns:a16="http://schemas.microsoft.com/office/drawing/2014/main" id="{028AF75D-660E-7F1D-7CE2-672058A7D687}"/>
                </a:ext>
              </a:extLst>
            </p:cNvPr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99;p45">
              <a:extLst>
                <a:ext uri="{FF2B5EF4-FFF2-40B4-BE49-F238E27FC236}">
                  <a16:creationId xmlns:a16="http://schemas.microsoft.com/office/drawing/2014/main" id="{AE977BB9-5825-34B0-4142-02021EA7971F}"/>
                </a:ext>
              </a:extLst>
            </p:cNvPr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800;p45">
              <a:extLst>
                <a:ext uri="{FF2B5EF4-FFF2-40B4-BE49-F238E27FC236}">
                  <a16:creationId xmlns:a16="http://schemas.microsoft.com/office/drawing/2014/main" id="{5C9C56E3-F5BD-B778-5CF4-411CF26E1E6D}"/>
                </a:ext>
              </a:extLst>
            </p:cNvPr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801;p45">
              <a:extLst>
                <a:ext uri="{FF2B5EF4-FFF2-40B4-BE49-F238E27FC236}">
                  <a16:creationId xmlns:a16="http://schemas.microsoft.com/office/drawing/2014/main" id="{355E3B06-EB0F-15DA-33BC-32C8877C298F}"/>
                </a:ext>
              </a:extLst>
            </p:cNvPr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B52B08-35B3-C601-18D8-C7A312A00F5F}"/>
              </a:ext>
            </a:extLst>
          </p:cNvPr>
          <p:cNvSpPr txBox="1"/>
          <p:nvPr/>
        </p:nvSpPr>
        <p:spPr>
          <a:xfrm>
            <a:off x="1374988" y="1263242"/>
            <a:ext cx="72730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https://shorturl.at/ptAJ2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(https://mawdoo3.com/)</a:t>
            </a: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https://shorturl.at/alwEF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(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ttps://aawsat.com/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https://www.un.org/ar/climatechange/what-is-climate-change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3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800" b="1" dirty="0">
                <a:solidFill>
                  <a:schemeClr val="accent1"/>
                </a:solidFill>
                <a:latin typeface="+mj-lt"/>
                <a:cs typeface="+mj-cs"/>
              </a:rPr>
              <a:t>المحتوى</a:t>
            </a:r>
            <a:endParaRPr sz="2800" b="1" dirty="0">
              <a:solidFill>
                <a:schemeClr val="accent1"/>
              </a:solidFill>
              <a:latin typeface="+mj-lt"/>
              <a:cs typeface="+mj-cs"/>
            </a:endParaRPr>
          </a:p>
        </p:txBody>
      </p:sp>
      <p:sp>
        <p:nvSpPr>
          <p:cNvPr id="1731" name="Google Shape;1731;p43"/>
          <p:cNvSpPr/>
          <p:nvPr/>
        </p:nvSpPr>
        <p:spPr>
          <a:xfrm>
            <a:off x="7153561" y="952310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43"/>
          <p:cNvSpPr/>
          <p:nvPr/>
        </p:nvSpPr>
        <p:spPr>
          <a:xfrm>
            <a:off x="7792678" y="1242928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669FE-04ED-DF92-A767-FA162C909DF6}"/>
              </a:ext>
            </a:extLst>
          </p:cNvPr>
          <p:cNvSpPr txBox="1"/>
          <p:nvPr/>
        </p:nvSpPr>
        <p:spPr>
          <a:xfrm>
            <a:off x="1614453" y="1419252"/>
            <a:ext cx="6658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المحافظة على البيئة واستخدام مواردها باعتدال.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الأذى الذي يتسبب به الإنسان للبيئة في حالة الاستخدام الخاطئ للموارد البيئية.</a:t>
            </a:r>
            <a:endParaRPr lang="en-US" sz="1800" b="0" i="0" u="none" strike="noStrike" baseline="0" dirty="0">
              <a:solidFill>
                <a:schemeClr val="accent1"/>
              </a:solidFill>
              <a:latin typeface="SimplifiedArabic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SimplifiedArabic"/>
                <a:cs typeface="+mj-cs"/>
              </a:rPr>
              <a:t>دراسة مدى الوعي البيئي لدى المجتمع المحيط.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تحليل الدراسة لمدى الوعي البيئي لدى المجتمع المحيط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 </a:t>
            </a:r>
            <a:r>
              <a:rPr lang="ar-JO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 وعرضها من خلال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Charts</a:t>
            </a:r>
            <a:r>
              <a:rPr lang="ar-JO" sz="1800" b="0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.</a:t>
            </a:r>
            <a:endParaRPr lang="en-US" sz="1800" b="0" i="0" u="none" strike="noStrike" baseline="0" dirty="0">
              <a:solidFill>
                <a:schemeClr val="accent1"/>
              </a:solidFill>
              <a:latin typeface="SimplifiedArabic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SimplifiedArabic"/>
                <a:cs typeface="+mj-cs"/>
              </a:rPr>
              <a:t>الواجب الإنساني تجاه البيئة وحمايتها.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SimplifiedArabic"/>
                <a:cs typeface="+mj-cs"/>
              </a:rPr>
              <a:t>رأي المجموعة.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SimplifiedArabic"/>
                <a:cs typeface="+mj-cs"/>
              </a:rPr>
              <a:t>مصادر المعلومات.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156534" y="381932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المحافظة على البيئة واستخدام </a:t>
            </a: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</a:rPr>
              <a:t>مواردها</a:t>
            </a:r>
            <a:r>
              <a:rPr lang="ar-JO" sz="2800" b="1" i="0" u="none" strike="noStrike" baseline="0" dirty="0">
                <a:solidFill>
                  <a:schemeClr val="accent1"/>
                </a:solidFill>
                <a:latin typeface="SimplifiedArabic"/>
                <a:cs typeface="+mj-cs"/>
              </a:rPr>
              <a:t> باعتدال</a:t>
            </a:r>
            <a:endParaRPr sz="2800" b="1"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1" name="Google Shape;1771;p44"/>
          <p:cNvSpPr/>
          <p:nvPr/>
        </p:nvSpPr>
        <p:spPr>
          <a:xfrm rot="10800000" flipH="1">
            <a:off x="5673703" y="79881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31ECB-DD92-6DBA-3172-BFA775D31E2E}"/>
              </a:ext>
            </a:extLst>
          </p:cNvPr>
          <p:cNvSpPr txBox="1"/>
          <p:nvPr/>
        </p:nvSpPr>
        <p:spPr>
          <a:xfrm>
            <a:off x="1429995" y="1440333"/>
            <a:ext cx="66932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إنّ الأرض هي المصدر الرّئيسي لجميع الموارد التي يحتاجها الإنسان، مثل الغذاء والمعادن والوقود.</a:t>
            </a: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و يجب المحافظة عليها من خلال:</a:t>
            </a:r>
          </a:p>
          <a:p>
            <a:pPr algn="r" rtl="1"/>
            <a:endParaRPr lang="ar-J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المحافظة على الغابات والثروة النباتية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.</a:t>
            </a: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المحافظة على الثروة الحيوانية.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المحافظة على المياه.</a:t>
            </a:r>
          </a:p>
          <a:p>
            <a:pPr algn="r" rtl="1"/>
            <a:endParaRPr lang="ar-J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B0E7C03-59BF-FC1B-295E-3557468F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6" y="2010620"/>
            <a:ext cx="1444625" cy="10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E17836-FAFA-10BC-F96E-70F659AB4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0" y="2408339"/>
            <a:ext cx="1408114" cy="108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C0F87EFC-EDF9-81D9-582B-606E6AE3D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98" y="2813039"/>
            <a:ext cx="1651124" cy="10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1455297" y="414930"/>
            <a:ext cx="6626642" cy="101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</a:rPr>
              <a:t>الأذى الذي يتسبب به الإنسان للبيئة في حالة الاستخدام الخاطئ للموارد البيئية.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</a:endParaRP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6990988" y="3152089"/>
            <a:ext cx="914400" cy="114604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782959" y="1055470"/>
            <a:ext cx="81907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2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استنفاذ الموارد الطبيعية مثل الحياة النباتية والغابات عندما يتم توسيع</a:t>
            </a:r>
          </a:p>
          <a:p>
            <a:pPr lvl="2" algn="r" rtl="1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مساحات الأراضي العمرانية على حساب المساحات التي تنمو فيها</a:t>
            </a:r>
          </a:p>
          <a:p>
            <a:pPr lvl="2" algn="r" rtl="1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النباتات الطبيعية مما يدمر الغطاء النباتي الذي يساهم في إنتاج</a:t>
            </a:r>
          </a:p>
          <a:p>
            <a:pPr lvl="2" algn="r" rtl="1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الأوكسجين المهم لاستمرار الحياة على الكوكب.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819E686-0D9D-A625-3C65-970DCA912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97" y="1643908"/>
            <a:ext cx="2306818" cy="16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1452199" y="487448"/>
            <a:ext cx="6626642" cy="101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</a:rPr>
              <a:t>الأذى الذي يتسبب به الإنسان للبيئة في حالة الاستخدام الخاطئ للموارد البيئية.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</a:endParaRP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7466476" y="3095202"/>
            <a:ext cx="914400" cy="114604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671486" y="911692"/>
            <a:ext cx="81667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الصيد الجائر للحيوانات البحرية و البرية و الطيور مما يؤدي الى</a:t>
            </a:r>
          </a:p>
          <a:p>
            <a:pPr lvl="3" algn="r" rtl="1"/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تهديد الحياة البرية والبحرية.</a:t>
            </a: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الحياة الفطرية | مجلة القافلة">
            <a:extLst>
              <a:ext uri="{FF2B5EF4-FFF2-40B4-BE49-F238E27FC236}">
                <a16:creationId xmlns:a16="http://schemas.microsoft.com/office/drawing/2014/main" id="{3E65DDFB-907C-8949-17D3-1843B2E5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7" y="1471018"/>
            <a:ext cx="2126158" cy="15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بالصور … مجهولون يعيدون مسلسل صيد الحيوانات الجائر و مواطنون يطالبون ...">
            <a:extLst>
              <a:ext uri="{FF2B5EF4-FFF2-40B4-BE49-F238E27FC236}">
                <a16:creationId xmlns:a16="http://schemas.microsoft.com/office/drawing/2014/main" id="{632703D7-7E93-3CB1-E1B9-18395C76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6" y="2293191"/>
            <a:ext cx="2061591" cy="16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حياة الفطرية تحذر هواة صيد الحيوانات والطيور البرية | صحيفة المواطن ...">
            <a:extLst>
              <a:ext uri="{FF2B5EF4-FFF2-40B4-BE49-F238E27FC236}">
                <a16:creationId xmlns:a16="http://schemas.microsoft.com/office/drawing/2014/main" id="{D1B910D1-BAFF-64E9-9101-9C6FFEEE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47" y="3198269"/>
            <a:ext cx="2576693" cy="14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4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1519189" y="596569"/>
            <a:ext cx="6626642" cy="101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</a:rPr>
              <a:t>الأذى الذي يتسبب به الإنسان للبيئة في حالة الاستخدام الخاطئ للموارد البيئية.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</a:endParaRP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7159702" y="3208976"/>
            <a:ext cx="914400" cy="114604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4780898" y="1197222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496079" y="1156054"/>
            <a:ext cx="856963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التلوث البيئي: و يحدث عندما يتم إطلاق مواد ضارة أو ملوثة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في الهواء 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أو الماء أو الأرض. و يحدث التلوث نتيجة العديد من الأنشطة البشرية 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مثل الصناعات والنقل والتخلص من النفايات مما يؤدي الى ارتفاع درجة حرارة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الأرض وزيادة تركيز الغازات الضارة و الاحتباس الحراري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في الغلاف الجوي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مما يؤدي الى تغيير المناخ و هذا من أشد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الأخطار.</a:t>
            </a: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EAA88D8-D7FA-EAD2-1C31-8F5ABF1A8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5" y="1723616"/>
            <a:ext cx="2405106" cy="158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أسباب تلوث الماء ومصادرة مع المراجع - موسوعة">
            <a:extLst>
              <a:ext uri="{FF2B5EF4-FFF2-40B4-BE49-F238E27FC236}">
                <a16:creationId xmlns:a16="http://schemas.microsoft.com/office/drawing/2014/main" id="{6EE1B33F-C75F-4082-D727-A6E2C921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6" y="2930790"/>
            <a:ext cx="2244795" cy="14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0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1439380" y="478193"/>
            <a:ext cx="6626642" cy="101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800" b="1" dirty="0">
                <a:solidFill>
                  <a:schemeClr val="accent1"/>
                </a:solidFill>
                <a:latin typeface="SimplifiedArabic"/>
                <a:cs typeface="+mj-cs"/>
              </a:rPr>
              <a:t>الأذى الذي يتسبب به الإنسان للبيئة في حالة الاستخدام الخاطئ للموارد البيئية.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</a:endParaRP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7185424" y="3573322"/>
            <a:ext cx="914400" cy="901142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B78B-7416-57E6-F902-8B15C71B9225}"/>
              </a:ext>
            </a:extLst>
          </p:cNvPr>
          <p:cNvSpPr txBox="1"/>
          <p:nvPr/>
        </p:nvSpPr>
        <p:spPr>
          <a:xfrm>
            <a:off x="924994" y="788476"/>
            <a:ext cx="82190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فقدان التنوع البيولوجي: يحدث عندما يتم تدمير أو فقدان النظم </a:t>
            </a: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الإيكولوجية المختلفة، مما يؤدي إلى انقراض الكائنات الحية وتدهور البيئة.</a:t>
            </a: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 السبب الرئيسي لهذه التغيرات هو استخدام الأراضي والتلوث</a:t>
            </a:r>
          </a:p>
          <a:p>
            <a:pPr lvl="0" algn="r" rtl="1">
              <a:spcAft>
                <a:spcPts val="0"/>
              </a:spcAft>
            </a:pPr>
            <a:r>
              <a:rPr lang="ar-JO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والتغير المناخي.</a:t>
            </a:r>
            <a:endParaRPr lang="en-US" sz="1800" dirty="0"/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marL="285750" lvl="3" indent="-285750" algn="r" rtl="1">
              <a:buFont typeface="Arial" panose="020B0604020202020204" pitchFamily="34" charset="0"/>
              <a:buChar char="•"/>
            </a:pPr>
            <a:endParaRPr lang="ar-JO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 rtl="1"/>
            <a:endParaRPr lang="ar-A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Día de la Tierra: su celebración y los retos a afrontar - Noticias ...">
            <a:extLst>
              <a:ext uri="{FF2B5EF4-FFF2-40B4-BE49-F238E27FC236}">
                <a16:creationId xmlns:a16="http://schemas.microsoft.com/office/drawing/2014/main" id="{44EBF19D-FAB2-FF4D-D03B-6F594B6E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2" y="1730137"/>
            <a:ext cx="2906307" cy="16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6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58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  <a:sym typeface="Arial"/>
              </a:rPr>
              <a:t>دراسة مدى الوعي البيئي لدى المجتمع المحيط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  <a:sym typeface="Arial"/>
            </a:endParaRPr>
          </a:p>
        </p:txBody>
      </p:sp>
      <p:grpSp>
        <p:nvGrpSpPr>
          <p:cNvPr id="2400" name="Google Shape;2400;p58"/>
          <p:cNvGrpSpPr/>
          <p:nvPr/>
        </p:nvGrpSpPr>
        <p:grpSpPr>
          <a:xfrm>
            <a:off x="6954679" y="-696684"/>
            <a:ext cx="2865902" cy="2866186"/>
            <a:chOff x="7229917" y="-939609"/>
            <a:chExt cx="2865902" cy="2866186"/>
          </a:xfrm>
        </p:grpSpPr>
        <p:grpSp>
          <p:nvGrpSpPr>
            <p:cNvPr id="2401" name="Google Shape;2401;p58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2402" name="Google Shape;2402;p58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03" name="Google Shape;2403;p58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2404" name="Google Shape;2404;p5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5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06" name="Google Shape;2406;p58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58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2408" name="Google Shape;2408;p58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8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8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8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8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8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8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8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18" name="Google Shape;2418;p58"/>
          <p:cNvSpPr/>
          <p:nvPr/>
        </p:nvSpPr>
        <p:spPr>
          <a:xfrm rot="10800000">
            <a:off x="1982074" y="411471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E768CCD-747E-2210-3FCD-37D59484E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532247"/>
              </p:ext>
            </p:extLst>
          </p:nvPr>
        </p:nvGraphicFramePr>
        <p:xfrm>
          <a:off x="5687878" y="2024851"/>
          <a:ext cx="2602742" cy="218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894BB9E-6EC9-1E22-61D0-190D68C56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653738"/>
              </p:ext>
            </p:extLst>
          </p:nvPr>
        </p:nvGraphicFramePr>
        <p:xfrm>
          <a:off x="3038266" y="2071737"/>
          <a:ext cx="2239764" cy="199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52BE1D2-1A3B-D63C-B02D-E150EB65D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15797"/>
              </p:ext>
            </p:extLst>
          </p:nvPr>
        </p:nvGraphicFramePr>
        <p:xfrm>
          <a:off x="605786" y="2046414"/>
          <a:ext cx="2152561" cy="265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EC673BB-C4E6-68DE-9184-31B5D22EC23C}"/>
              </a:ext>
            </a:extLst>
          </p:cNvPr>
          <p:cNvSpPr txBox="1"/>
          <p:nvPr/>
        </p:nvSpPr>
        <p:spPr>
          <a:xfrm>
            <a:off x="946205" y="1142881"/>
            <a:ext cx="6952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مرفق رابط الدراسة:</a:t>
            </a:r>
            <a:endParaRPr lang="en-US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r>
              <a:rPr lang="en-US" dirty="0">
                <a:hlinkClick r:id="rId6"/>
              </a:rPr>
              <a:t>https://forms.gle/BXwuoE6hyyNqeuhh9</a:t>
            </a: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3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6;p58">
            <a:extLst>
              <a:ext uri="{FF2B5EF4-FFF2-40B4-BE49-F238E27FC236}">
                <a16:creationId xmlns:a16="http://schemas.microsoft.com/office/drawing/2014/main" id="{999769AF-7623-3E67-D35A-4F87B99D4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600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  <a:sym typeface="Arial"/>
              </a:rPr>
              <a:t>دراسة مدى الوعي البيئي لدى المجتمع المحيط</a:t>
            </a:r>
            <a:endParaRPr sz="2800" b="1" dirty="0">
              <a:solidFill>
                <a:schemeClr val="accent1"/>
              </a:solidFill>
              <a:latin typeface="SimplifiedArabic"/>
              <a:cs typeface="+mj-cs"/>
              <a:sym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D7B7C4-A704-E6AC-2837-260A07AD8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257689"/>
              </p:ext>
            </p:extLst>
          </p:nvPr>
        </p:nvGraphicFramePr>
        <p:xfrm>
          <a:off x="828523" y="1075082"/>
          <a:ext cx="2520208" cy="266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FAAD26-29CD-2EE0-EF70-4863C834C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359677"/>
              </p:ext>
            </p:extLst>
          </p:nvPr>
        </p:nvGraphicFramePr>
        <p:xfrm>
          <a:off x="6013341" y="1200149"/>
          <a:ext cx="2247255" cy="303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240E8E-415D-E3D7-1871-E04AF5673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302611"/>
              </p:ext>
            </p:extLst>
          </p:nvPr>
        </p:nvGraphicFramePr>
        <p:xfrm>
          <a:off x="3348731" y="1200150"/>
          <a:ext cx="22539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419334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Awareness-raising Activities on Environmental Education Day by Slidesgo">
  <a:themeElements>
    <a:clrScheme name="Simple Light">
      <a:dk1>
        <a:srgbClr val="222221"/>
      </a:dk1>
      <a:lt1>
        <a:srgbClr val="EFF1E8"/>
      </a:lt1>
      <a:dk2>
        <a:srgbClr val="C6D576"/>
      </a:dk2>
      <a:lt2>
        <a:srgbClr val="76861F"/>
      </a:lt2>
      <a:accent1>
        <a:srgbClr val="616F18"/>
      </a:accent1>
      <a:accent2>
        <a:srgbClr val="DEE2A3"/>
      </a:accent2>
      <a:accent3>
        <a:srgbClr val="EBEECE"/>
      </a:accent3>
      <a:accent4>
        <a:srgbClr val="AFCDF4"/>
      </a:accent4>
      <a:accent5>
        <a:srgbClr val="8FB7F6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616</Words>
  <Application>Microsoft Office PowerPoint</Application>
  <PresentationFormat>On-screen Show (16:9)</PresentationFormat>
  <Paragraphs>104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Chewy</vt:lpstr>
      <vt:lpstr>SimplifiedArabic</vt:lpstr>
      <vt:lpstr>Tahoma</vt:lpstr>
      <vt:lpstr>ABeeZee</vt:lpstr>
      <vt:lpstr>Times New Roman</vt:lpstr>
      <vt:lpstr>Caveat Brush</vt:lpstr>
      <vt:lpstr>Arial</vt:lpstr>
      <vt:lpstr>Elementary Awareness-raising Activities on Environmental Education Day by Slidesgo</vt:lpstr>
      <vt:lpstr>Yazan Halaseh Ramez Zraikat  Karam Al Saleh   Ameer Haddadin 6-F</vt:lpstr>
      <vt:lpstr>المحتوى</vt:lpstr>
      <vt:lpstr>المحافظة على البيئة واستخدام مواردها باعتدال</vt:lpstr>
      <vt:lpstr>الأذى الذي يتسبب به الإنسان للبيئة في حالة الاستخدام الخاطئ للموارد البيئية.</vt:lpstr>
      <vt:lpstr>الأذى الذي يتسبب به الإنسان للبيئة في حالة الاستخدام الخاطئ للموارد البيئية.</vt:lpstr>
      <vt:lpstr>الأذى الذي يتسبب به الإنسان للبيئة في حالة الاستخدام الخاطئ للموارد البيئية.</vt:lpstr>
      <vt:lpstr>الأذى الذي يتسبب به الإنسان للبيئة في حالة الاستخدام الخاطئ للموارد البيئية.</vt:lpstr>
      <vt:lpstr>دراسة مدى الوعي البيئي لدى المجتمع المحيط</vt:lpstr>
      <vt:lpstr>دراسة مدى الوعي البيئي لدى المجتمع المحيط</vt:lpstr>
      <vt:lpstr>دراسة مدى الوعي البيئي لدى المجتمع المحيط</vt:lpstr>
      <vt:lpstr>PowerPoint Presentation</vt:lpstr>
      <vt:lpstr>الواجب الإنساني تجاه البيئة وحمايتها</vt:lpstr>
      <vt:lpstr>الواجب الإنساني تجاه البيئة وحمايتها</vt:lpstr>
      <vt:lpstr>رأي المجموعة</vt:lpstr>
      <vt:lpstr>مصادر المعلومات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EDUCATION DAY</dc:title>
  <dc:creator>Areej Neshewat</dc:creator>
  <cp:lastModifiedBy>Areej Nesheiwat</cp:lastModifiedBy>
  <cp:revision>40</cp:revision>
  <dcterms:modified xsi:type="dcterms:W3CDTF">2023-05-16T14:02:39Z</dcterms:modified>
</cp:coreProperties>
</file>