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4" r:id="rId4"/>
    <p:sldId id="260" r:id="rId5"/>
    <p:sldId id="267" r:id="rId6"/>
    <p:sldId id="266" r:id="rId7"/>
    <p:sldId id="268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4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4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6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0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3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645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85878-56DB-5163-2213-AA64590E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722959"/>
            <a:ext cx="9144000" cy="2387600"/>
          </a:xfrm>
        </p:spPr>
        <p:txBody>
          <a:bodyPr>
            <a:normAutofit/>
          </a:bodyPr>
          <a:lstStyle/>
          <a:p>
            <a:r>
              <a:rPr lang="en-GB" sz="9600" dirty="0">
                <a:latin typeface="Californian FB" panose="0207040306080B030204" pitchFamily="18" charset="0"/>
              </a:rPr>
              <a:t>Bullying</a:t>
            </a:r>
            <a:endParaRPr lang="en-US" sz="9600" dirty="0">
              <a:latin typeface="Californian FB" panose="0207040306080B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E7B06-D970-AEC8-356E-799B86A6D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992"/>
            <a:ext cx="9144000" cy="1655762"/>
          </a:xfrm>
        </p:spPr>
        <p:txBody>
          <a:bodyPr/>
          <a:lstStyle/>
          <a:p>
            <a:r>
              <a:rPr lang="en-GB" sz="1800" dirty="0"/>
              <a:t>By: </a:t>
            </a:r>
            <a:r>
              <a:rPr lang="en-GB" sz="1800" dirty="0" smtClean="0"/>
              <a:t>Natalie Mansour , Haya</a:t>
            </a:r>
            <a:r>
              <a:rPr lang="en-GB" sz="1800" dirty="0"/>
              <a:t> </a:t>
            </a:r>
            <a:r>
              <a:rPr lang="en-GB" sz="1800" dirty="0" smtClean="0"/>
              <a:t>baqleh, </a:t>
            </a:r>
            <a:r>
              <a:rPr lang="en-GB" sz="1800" dirty="0" smtClean="0"/>
              <a:t> Reena </a:t>
            </a:r>
            <a:r>
              <a:rPr lang="en-GB" sz="1800" dirty="0" err="1" smtClean="0"/>
              <a:t>abuzalaf</a:t>
            </a:r>
            <a:r>
              <a:rPr lang="en-GB" sz="1800" dirty="0" smtClean="0"/>
              <a:t> </a:t>
            </a:r>
            <a:endParaRPr lang="en-GB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9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8A48CA-D00D-D421-7936-B7E0EC69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73" b="7698"/>
          <a:stretch/>
        </p:blipFill>
        <p:spPr>
          <a:xfrm>
            <a:off x="3207026" y="384271"/>
            <a:ext cx="5380382" cy="608945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0994F-D3B3-3EEE-BB6B-55ED49D80BB8}"/>
              </a:ext>
            </a:extLst>
          </p:cNvPr>
          <p:cNvSpPr txBox="1"/>
          <p:nvPr/>
        </p:nvSpPr>
        <p:spPr>
          <a:xfrm>
            <a:off x="8693835" y="454173"/>
            <a:ext cx="2915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https://www.youtube.com/watch?v=iFlrCuSyhvU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7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2787"/>
            <a:ext cx="12193057" cy="6870787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ECBAEA6-E2C1-A0D5-56D6-130C070328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418205" y="819925"/>
            <a:ext cx="9354532" cy="52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7078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7B89ED-77A9-B12B-C7B4-6BBCF26CB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2914" y="390830"/>
            <a:ext cx="10825113" cy="60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6394"/>
            <a:ext cx="12193057" cy="6870787"/>
          </a:xfrm>
          <a:prstGeom prst="rect">
            <a:avLst/>
          </a:prstGeom>
        </p:spPr>
      </p:pic>
      <p:pic>
        <p:nvPicPr>
          <p:cNvPr id="4" name="Picture 4" descr="Cyberbullying facts and statistics your business needs to know | WebPurify™  Profanity Filter">
            <a:extLst>
              <a:ext uri="{FF2B5EF4-FFF2-40B4-BE49-F238E27FC236}">
                <a16:creationId xmlns:a16="http://schemas.microsoft.com/office/drawing/2014/main" id="{CB698AEC-6DDA-3425-06E1-ACD1C6B53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207" y="480767"/>
            <a:ext cx="10900528" cy="61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1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" y="-12787"/>
            <a:ext cx="12193057" cy="6870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71A95-58F8-320A-9984-A36C8446E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7" y="952108"/>
            <a:ext cx="9458226" cy="532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65D91C-8EC8-344E-0701-38255B4BEA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14" y="437371"/>
            <a:ext cx="10658572" cy="5995447"/>
          </a:xfrm>
        </p:spPr>
      </p:pic>
    </p:spTree>
    <p:extLst>
      <p:ext uri="{BB962C8B-B14F-4D97-AF65-F5344CB8AC3E}">
        <p14:creationId xmlns:p14="http://schemas.microsoft.com/office/powerpoint/2010/main" val="150771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F693A-B1F5-3DDF-42AC-02ACA56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408" y="271798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ar-JO" sz="8000" dirty="0"/>
              <a:t>التنمر حول العالم</a:t>
            </a:r>
            <a:endParaRPr lang="en-US" sz="8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0FF7B2-E853-136C-CFDB-9CAE09BF9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64824"/>
              </p:ext>
            </p:extLst>
          </p:nvPr>
        </p:nvGraphicFramePr>
        <p:xfrm>
          <a:off x="2565776" y="2286184"/>
          <a:ext cx="7060445" cy="40061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2089">
                  <a:extLst>
                    <a:ext uri="{9D8B030D-6E8A-4147-A177-3AD203B41FA5}">
                      <a16:colId xmlns:a16="http://schemas.microsoft.com/office/drawing/2014/main" val="1468291256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4267322725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1447906788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2895207367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2364585401"/>
                    </a:ext>
                  </a:extLst>
                </a:gridCol>
              </a:tblGrid>
              <a:tr h="805757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كسر</a:t>
                      </a:r>
                    </a:p>
                    <a:p>
                      <a:pPr algn="ctr"/>
                      <a:r>
                        <a:rPr lang="ar-JO" dirty="0"/>
                        <a:t> عشري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كسر عادي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النسبة </a:t>
                      </a:r>
                    </a:p>
                    <a:p>
                      <a:pPr algn="ctr"/>
                      <a:r>
                        <a:rPr lang="ar-JO" dirty="0"/>
                        <a:t>المئوية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البلد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السنة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983298295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0.24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24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ar-JO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>
                          <a:latin typeface="+mj-lt"/>
                        </a:rPr>
                        <a:t>الاردن</a:t>
                      </a:r>
                      <a:endParaRPr lang="en-US" dirty="0">
                        <a:latin typeface="+mj-lt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588473377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0.29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29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مصر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706522639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0.061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6.1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6.1%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العراق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05086503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0.37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37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37%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كوريا الجنوبية 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048133738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</a:t>
                      </a:r>
                      <a:r>
                        <a:rPr lang="en-GB" u="none" dirty="0"/>
                        <a:t>.</a:t>
                      </a:r>
                      <a:r>
                        <a:rPr lang="ar-JO" u="none" dirty="0"/>
                        <a:t>04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4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هولندا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607779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27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EEB6F-0304-FAB5-D435-96B6366C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Pie chart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7DCB9-DF10-2162-E9E0-379A6ECBE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5843" y="2026320"/>
            <a:ext cx="6480313" cy="38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6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359</TotalTime>
  <Words>67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Californian FB</vt:lpstr>
      <vt:lpstr>Gill Sans MT</vt:lpstr>
      <vt:lpstr>Majalla UI</vt:lpstr>
      <vt:lpstr>Wingdings 2</vt:lpstr>
      <vt:lpstr>Dividend</vt:lpstr>
      <vt:lpstr>Bullying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التنمر حول العالم</vt:lpstr>
      <vt:lpstr>Pie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haya</dc:creator>
  <cp:lastModifiedBy>Sandra</cp:lastModifiedBy>
  <cp:revision>14</cp:revision>
  <dcterms:created xsi:type="dcterms:W3CDTF">2023-05-02T15:32:51Z</dcterms:created>
  <dcterms:modified xsi:type="dcterms:W3CDTF">2023-05-17T16:33:50Z</dcterms:modified>
</cp:coreProperties>
</file>