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3" r:id="rId5"/>
    <p:sldId id="260" r:id="rId6"/>
    <p:sldId id="261" r:id="rId7"/>
    <p:sldId id="262"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62" d="100"/>
          <a:sy n="62" d="100"/>
        </p:scale>
        <p:origin x="72" y="1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5/17/2023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5/17/2023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5/17/2023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5/17/2023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5/17/2023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5/17/2023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5/17/2023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reliefweb.int/report/jordan/influx-syrian-refugees-jordan-effects-water-sector" TargetMode="External"/><Relationship Id="rId2" Type="http://schemas.openxmlformats.org/officeDocument/2006/relationships/hyperlink" Target="https://www.unicef.org/jordan/water-sanitation-and-hygiene"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latin typeface="Arial Black" panose="020B0A04020102020204" pitchFamily="34" charset="0"/>
              </a:rPr>
              <a:t>Water Crisis in Jordan</a:t>
            </a: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dirty="0" smtClean="0">
                <a:latin typeface="Arial Black" panose="020B0A04020102020204" pitchFamily="34" charset="0"/>
              </a:rPr>
              <a:t>By: Omar Jumaian, Omar Abu Zahra, Zaid El-</a:t>
            </a:r>
            <a:r>
              <a:rPr lang="en-US" dirty="0" err="1" smtClean="0">
                <a:latin typeface="Arial Black" panose="020B0A04020102020204" pitchFamily="34" charset="0"/>
              </a:rPr>
              <a:t>Halah</a:t>
            </a:r>
            <a:endParaRPr lang="en-US" dirty="0">
              <a:latin typeface="Arial Black" panose="020B0A04020102020204" pitchFamily="34" charset="0"/>
            </a:endParaRPr>
          </a:p>
        </p:txBody>
      </p:sp>
    </p:spTree>
    <p:extLst>
      <p:ext uri="{BB962C8B-B14F-4D97-AF65-F5344CB8AC3E}">
        <p14:creationId xmlns:p14="http://schemas.microsoft.com/office/powerpoint/2010/main" val="2042705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46125"/>
            <a:ext cx="4114800" cy="1600200"/>
          </a:xfrm>
        </p:spPr>
        <p:txBody>
          <a:bodyPr/>
          <a:lstStyle/>
          <a:p>
            <a:pPr algn="ctr"/>
            <a:r>
              <a:rPr lang="en-US" dirty="0" smtClean="0">
                <a:latin typeface="Arial Black" panose="020B0A04020102020204" pitchFamily="34" charset="0"/>
              </a:rPr>
              <a:t>What is water crisis</a:t>
            </a:r>
            <a:endParaRPr lang="en-US" dirty="0">
              <a:latin typeface="Arial Black" panose="020B0A040201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13128" y="746125"/>
            <a:ext cx="3875806" cy="5472113"/>
          </a:xfrm>
          <a:prstGeom prst="rect">
            <a:avLst/>
          </a:prstGeom>
          <a:ln w="228600" cap="sq" cmpd="thickThin">
            <a:solidFill>
              <a:srgbClr val="FFFF00"/>
            </a:solidFill>
            <a:prstDash val="solid"/>
            <a:miter lim="800000"/>
          </a:ln>
          <a:effectLst>
            <a:innerShdw blurRad="76200">
              <a:srgbClr val="000000"/>
            </a:innerShdw>
          </a:effectLst>
        </p:spPr>
      </p:pic>
      <p:sp>
        <p:nvSpPr>
          <p:cNvPr id="4" name="Text Placeholder 3"/>
          <p:cNvSpPr>
            <a:spLocks noGrp="1"/>
          </p:cNvSpPr>
          <p:nvPr>
            <p:ph type="body" sz="half" idx="2"/>
          </p:nvPr>
        </p:nvSpPr>
        <p:spPr>
          <a:xfrm>
            <a:off x="685800" y="2579254"/>
            <a:ext cx="4114800" cy="3638984"/>
          </a:xfrm>
        </p:spPr>
        <p:txBody>
          <a:bodyPr>
            <a:noAutofit/>
          </a:bodyPr>
          <a:lstStyle/>
          <a:p>
            <a:r>
              <a:rPr lang="en-US" b="1" dirty="0">
                <a:latin typeface="Arial" panose="020B0604020202020204" pitchFamily="34" charset="0"/>
                <a:cs typeface="Arial" panose="020B0604020202020204" pitchFamily="34" charset="0"/>
              </a:rPr>
              <a:t>The quantity of water that is actually accessible varies as supply and demand shift. As demand rises and/or as the quantity or quality of the water supply is impacted, there is an increase in water scarcity. With about 100 m3 of clean water provided per person annually, Jordan is among the nations in the world with the smallest availability of water. For reference, the UN defines water shortage as having less than 500 m3 of water per person, a startling difference that is only widening.</a:t>
            </a:r>
          </a:p>
        </p:txBody>
      </p:sp>
    </p:spTree>
    <p:extLst>
      <p:ext uri="{BB962C8B-B14F-4D97-AF65-F5344CB8AC3E}">
        <p14:creationId xmlns:p14="http://schemas.microsoft.com/office/powerpoint/2010/main" val="2665848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56" y="729673"/>
            <a:ext cx="4114800" cy="1600200"/>
          </a:xfrm>
        </p:spPr>
        <p:txBody>
          <a:bodyPr/>
          <a:lstStyle/>
          <a:p>
            <a:r>
              <a:rPr lang="en-US" dirty="0" smtClean="0">
                <a:latin typeface="Arial Black" panose="020B0A04020102020204" pitchFamily="34" charset="0"/>
              </a:rPr>
              <a:t>Water crisis causes and consequences</a:t>
            </a:r>
            <a:endParaRPr lang="en-US" dirty="0">
              <a:latin typeface="Arial Black" panose="020B0A04020102020204" pitchFamily="34" charset="0"/>
            </a:endParaRPr>
          </a:p>
        </p:txBody>
      </p:sp>
      <p:sp>
        <p:nvSpPr>
          <p:cNvPr id="3" name="Content Placeholder 2"/>
          <p:cNvSpPr>
            <a:spLocks noGrp="1"/>
          </p:cNvSpPr>
          <p:nvPr>
            <p:ph idx="1"/>
          </p:nvPr>
        </p:nvSpPr>
        <p:spPr>
          <a:xfrm>
            <a:off x="4729018" y="1727199"/>
            <a:ext cx="7462982" cy="5064139"/>
          </a:xfrm>
        </p:spPr>
        <p:txBody>
          <a:bodyPr>
            <a:normAutofit/>
          </a:bodyPr>
          <a:lstStyle/>
          <a:p>
            <a:pPr marL="0" indent="0">
              <a:buNone/>
            </a:pPr>
            <a:r>
              <a:rPr lang="en-US" sz="1600" b="1" dirty="0">
                <a:latin typeface="Arial" panose="020B0604020202020204" pitchFamily="34" charset="0"/>
                <a:cs typeface="Arial" panose="020B0604020202020204" pitchFamily="34" charset="0"/>
              </a:rPr>
              <a:t>Consequences:</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People cannot get enough water to consume, wash, or feed crops when there is a water shortage, which may result in economic loss. Additionally, poor sanitation, which affects 2.4 billion people, can result in cholera, typhoid fever, and other water-borne illnesses, including those that are fatal.</a:t>
            </a:r>
          </a:p>
        </p:txBody>
      </p:sp>
      <p:sp>
        <p:nvSpPr>
          <p:cNvPr id="4" name="Text Placeholder 3"/>
          <p:cNvSpPr>
            <a:spLocks noGrp="1"/>
          </p:cNvSpPr>
          <p:nvPr>
            <p:ph type="body" sz="half" idx="2"/>
          </p:nvPr>
        </p:nvSpPr>
        <p:spPr>
          <a:xfrm>
            <a:off x="309880" y="2633795"/>
            <a:ext cx="4114800" cy="3618347"/>
          </a:xfrm>
        </p:spPr>
        <p:txBody>
          <a:bodyPr>
            <a:noAutofit/>
          </a:bodyPr>
          <a:lstStyle/>
          <a:p>
            <a:r>
              <a:rPr lang="en-US" b="1" dirty="0">
                <a:latin typeface="Arial" panose="020B0604020202020204" pitchFamily="34" charset="0"/>
                <a:cs typeface="Arial" panose="020B0604020202020204" pitchFamily="34" charset="0"/>
              </a:rPr>
              <a:t>Causes:</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Water problems are being made worse by pollution. Jordan's surface river sources are being contaminated by sewage system leaks, wastewater pumping station overflows, and exposure to commercial and industrial garbage. Water supplies have become contaminated with nitrate and phosphate as a result of this.</a:t>
            </a:r>
          </a:p>
        </p:txBody>
      </p:sp>
      <p:pic>
        <p:nvPicPr>
          <p:cNvPr id="1026" name="Picture 2" descr="Water scarcity is a relative conce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4680" y="450348"/>
            <a:ext cx="3452696" cy="2329300"/>
          </a:xfrm>
          <a:prstGeom prst="rect">
            <a:avLst/>
          </a:prstGeom>
          <a:ln w="228600" cap="sq" cmpd="thickThin">
            <a:solidFill>
              <a:schemeClr val="accent2"/>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6598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756" y="837398"/>
            <a:ext cx="11126804" cy="3046988"/>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Water shortage: About </a:t>
            </a:r>
            <a:r>
              <a:rPr lang="en-US" sz="1600" b="1" dirty="0">
                <a:latin typeface="Arial" panose="020B0604020202020204" pitchFamily="34" charset="0"/>
                <a:cs typeface="Arial" panose="020B0604020202020204" pitchFamily="34" charset="0"/>
              </a:rPr>
              <a:t>93% of Jordanians have access to a safely-managed water source, according to UNICEF, reflecting adequate infrastructure. However, in 2017, Jordan’s yearly water supply equated to “less than </a:t>
            </a:r>
            <a:r>
              <a:rPr lang="en-US" sz="1600" b="1" dirty="0">
                <a:latin typeface="Arial" panose="020B0604020202020204" pitchFamily="34" charset="0"/>
                <a:cs typeface="Arial" panose="020B0604020202020204" pitchFamily="34" charset="0"/>
                <a:hlinkClick r:id="rId2"/>
              </a:rPr>
              <a:t>100m 3 per person</a:t>
            </a:r>
            <a:r>
              <a:rPr lang="en-US" sz="1600" b="1" dirty="0">
                <a:latin typeface="Arial" panose="020B0604020202020204" pitchFamily="34" charset="0"/>
                <a:cs typeface="Arial" panose="020B0604020202020204" pitchFamily="34" charset="0"/>
              </a:rPr>
              <a:t>, significantly below the United Nations’ threshold of 500m3 per person, which defines severe water scarcity,” reflecting the inability to meet population demand. This issue has worsened in recent years with the large </a:t>
            </a:r>
            <a:r>
              <a:rPr lang="en-US" sz="1600" b="1" dirty="0">
                <a:latin typeface="Arial" panose="020B0604020202020204" pitchFamily="34" charset="0"/>
                <a:cs typeface="Arial" panose="020B0604020202020204" pitchFamily="34" charset="0"/>
                <a:hlinkClick r:id="rId3"/>
              </a:rPr>
              <a:t>influx of Syrian refugees</a:t>
            </a:r>
            <a:r>
              <a:rPr lang="en-US" sz="1600" b="1" dirty="0">
                <a:latin typeface="Arial" panose="020B0604020202020204" pitchFamily="34" charset="0"/>
                <a:cs typeface="Arial" panose="020B0604020202020204" pitchFamily="34" charset="0"/>
                <a:hlinkClick r:id="rId2"/>
              </a:rPr>
              <a:t>.</a:t>
            </a:r>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Water pollution</a:t>
            </a:r>
            <a:r>
              <a:rPr lang="en-US" sz="1600" b="1" dirty="0" smtClean="0">
                <a:latin typeface="Arial" panose="020B0604020202020204" pitchFamily="34" charset="0"/>
                <a:cs typeface="Arial" panose="020B0604020202020204" pitchFamily="34" charset="0"/>
              </a:rPr>
              <a:t>: Drought </a:t>
            </a:r>
            <a:r>
              <a:rPr lang="en-US" sz="1600" b="1" dirty="0">
                <a:latin typeface="Arial" panose="020B0604020202020204" pitchFamily="34" charset="0"/>
                <a:cs typeface="Arial" panose="020B0604020202020204" pitchFamily="34" charset="0"/>
              </a:rPr>
              <a:t>exacerbates Jordan’s extreme water scarcity challenges. Paleoclimate studies, pre-instrumental records, and modern observations and modeling reveal that the </a:t>
            </a:r>
            <a:r>
              <a:rPr lang="en-US" sz="1600" b="1" dirty="0" smtClean="0">
                <a:latin typeface="Arial" panose="020B0604020202020204" pitchFamily="34" charset="0"/>
                <a:cs typeface="Arial" panose="020B0604020202020204" pitchFamily="34" charset="0"/>
              </a:rPr>
              <a:t>Levant’s 1998-2012 dry period was </a:t>
            </a:r>
            <a:r>
              <a:rPr lang="en-US" sz="1600" b="1" dirty="0">
                <a:latin typeface="Arial" panose="020B0604020202020204" pitchFamily="34" charset="0"/>
                <a:cs typeface="Arial" panose="020B0604020202020204" pitchFamily="34" charset="0"/>
              </a:rPr>
              <a:t>more severe than any other in the past 500 years (Cook et al., 2016). </a:t>
            </a:r>
            <a:r>
              <a:rPr lang="en-US" sz="1600" b="1" dirty="0">
                <a:latin typeface="Arial" panose="020B0604020202020204" pitchFamily="34" charset="0"/>
                <a:cs typeface="Arial" panose="020B0604020202020204" pitchFamily="34" charset="0"/>
              </a:rPr>
              <a:t>Anticipated future climate change will lead to higher drought frequency, which will cause significant disruptions in hydrological regimes (Kelley et al., 2015) and the water supply sector, as well as attendant effects on the agriculture sector and the livelihoods and communities dependent on it.</a:t>
            </a:r>
          </a:p>
        </p:txBody>
      </p:sp>
    </p:spTree>
    <p:extLst>
      <p:ext uri="{BB962C8B-B14F-4D97-AF65-F5344CB8AC3E}">
        <p14:creationId xmlns:p14="http://schemas.microsoft.com/office/powerpoint/2010/main" val="2471441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6945" y="886691"/>
            <a:ext cx="4599710" cy="1077218"/>
          </a:xfrm>
          <a:prstGeom prst="rect">
            <a:avLst/>
          </a:prstGeom>
          <a:noFill/>
        </p:spPr>
        <p:txBody>
          <a:bodyPr wrap="square" rtlCol="0">
            <a:spAutoFit/>
          </a:bodyPr>
          <a:lstStyle/>
          <a:p>
            <a:r>
              <a:rPr lang="en-US" sz="3200" b="1" dirty="0" smtClean="0">
                <a:latin typeface="Arial Black" panose="020B0A04020102020204" pitchFamily="34" charset="0"/>
              </a:rPr>
              <a:t>How to stop water crisis</a:t>
            </a:r>
            <a:endParaRPr lang="en-US" sz="3200" b="1" dirty="0">
              <a:latin typeface="Arial Black" panose="020B0A04020102020204" pitchFamily="34" charset="0"/>
            </a:endParaRPr>
          </a:p>
        </p:txBody>
      </p:sp>
      <p:sp>
        <p:nvSpPr>
          <p:cNvPr id="3" name="TextBox 2"/>
          <p:cNvSpPr txBox="1"/>
          <p:nvPr/>
        </p:nvSpPr>
        <p:spPr>
          <a:xfrm>
            <a:off x="952123" y="2333516"/>
            <a:ext cx="7509163" cy="1077218"/>
          </a:xfrm>
          <a:prstGeom prst="rect">
            <a:avLst/>
          </a:prstGeom>
          <a:noFill/>
        </p:spPr>
        <p:txBody>
          <a:bodyPr wrap="square" rtlCol="0">
            <a:spAutoFit/>
          </a:bodyPr>
          <a:lstStyle/>
          <a:p>
            <a:pPr marL="457200" indent="-457200">
              <a:buClr>
                <a:schemeClr val="tx1"/>
              </a:buClr>
              <a:buFont typeface="Arial" panose="020B0604020202020204" pitchFamily="34" charset="0"/>
              <a:buChar char="•"/>
            </a:pPr>
            <a:r>
              <a:rPr lang="en-US" sz="1600" b="1" dirty="0">
                <a:latin typeface="Arial" panose="020B0604020202020204" pitchFamily="34" charset="0"/>
                <a:cs typeface="Arial" panose="020B0604020202020204" pitchFamily="34" charset="0"/>
              </a:rPr>
              <a:t>desalination of seawater.</a:t>
            </a:r>
          </a:p>
          <a:p>
            <a:pPr marL="457200" indent="-457200">
              <a:buClr>
                <a:schemeClr val="tx1"/>
              </a:buClr>
              <a:buFont typeface="Arial" panose="020B0604020202020204" pitchFamily="34" charset="0"/>
              <a:buChar char="•"/>
            </a:pPr>
            <a:r>
              <a:rPr lang="en-US" sz="1600" b="1" dirty="0">
                <a:latin typeface="Arial" panose="020B0604020202020204" pitchFamily="34" charset="0"/>
                <a:cs typeface="Arial" panose="020B0604020202020204" pitchFamily="34" charset="0"/>
              </a:rPr>
              <a:t>recycling and reuse of municipal wastewater.</a:t>
            </a:r>
          </a:p>
          <a:p>
            <a:pPr marL="457200" indent="-457200">
              <a:buClr>
                <a:schemeClr val="tx1"/>
              </a:buClr>
              <a:buFont typeface="Arial" panose="020B0604020202020204" pitchFamily="34" charset="0"/>
              <a:buChar char="•"/>
            </a:pPr>
            <a:r>
              <a:rPr lang="en-US" sz="1600" b="1" dirty="0">
                <a:latin typeface="Arial" panose="020B0604020202020204" pitchFamily="34" charset="0"/>
                <a:cs typeface="Arial" panose="020B0604020202020204" pitchFamily="34" charset="0"/>
              </a:rPr>
              <a:t>reuse is the construction of wetlands.</a:t>
            </a:r>
          </a:p>
          <a:p>
            <a:pPr>
              <a:buClr>
                <a:schemeClr val="tx1"/>
              </a:buClr>
            </a:pPr>
            <a:r>
              <a:rPr lang="en-US" sz="1600" b="1" dirty="0">
                <a:latin typeface="Arial" panose="020B0604020202020204" pitchFamily="34" charset="0"/>
                <a:cs typeface="Arial" panose="020B0604020202020204" pitchFamily="34" charset="0"/>
              </a:rPr>
              <a:t>These are some of the ways to stop water crisis in Jordan.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8462" y="1256023"/>
            <a:ext cx="2664920" cy="3232205"/>
          </a:xfrm>
          <a:prstGeom prst="rect">
            <a:avLst/>
          </a:prstGeom>
          <a:ln w="228600" cap="sq" cmpd="thickThin">
            <a:solidFill>
              <a:schemeClr val="accent6"/>
            </a:solidFill>
            <a:prstDash val="solid"/>
            <a:miter lim="800000"/>
          </a:ln>
          <a:effectLst>
            <a:innerShdw blurRad="76200">
              <a:srgbClr val="000000"/>
            </a:innerShdw>
          </a:effectLst>
        </p:spPr>
      </p:pic>
    </p:spTree>
    <p:extLst>
      <p:ext uri="{BB962C8B-B14F-4D97-AF65-F5344CB8AC3E}">
        <p14:creationId xmlns:p14="http://schemas.microsoft.com/office/powerpoint/2010/main" val="40971290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conclusion</a:t>
            </a:r>
            <a:endParaRPr lang="en-US" b="1" dirty="0">
              <a:latin typeface="Arial Black" panose="020B0A040201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95863" y="1183219"/>
            <a:ext cx="6510337" cy="4597925"/>
          </a:xfrm>
          <a:prstGeom prst="rect">
            <a:avLst/>
          </a:prstGeom>
          <a:ln w="228600" cap="sq" cmpd="thickThin">
            <a:solidFill>
              <a:srgbClr val="FF0000"/>
            </a:solidFill>
            <a:prstDash val="solid"/>
            <a:miter lim="800000"/>
          </a:ln>
          <a:effectLst>
            <a:innerShdw blurRad="76200">
              <a:srgbClr val="000000"/>
            </a:innerShdw>
          </a:effectLst>
        </p:spPr>
      </p:pic>
      <p:sp>
        <p:nvSpPr>
          <p:cNvPr id="4" name="Text Placeholder 3"/>
          <p:cNvSpPr>
            <a:spLocks noGrp="1"/>
          </p:cNvSpPr>
          <p:nvPr>
            <p:ph type="body" sz="half" idx="2"/>
          </p:nvPr>
        </p:nvSpPr>
        <p:spPr/>
        <p:txBody>
          <a:bodyPr>
            <a:normAutofit/>
          </a:bodyPr>
          <a:lstStyle/>
          <a:p>
            <a:r>
              <a:rPr lang="en-US" b="1" dirty="0">
                <a:latin typeface="Arial" panose="020B0604020202020204" pitchFamily="34" charset="0"/>
                <a:cs typeface="Arial" panose="020B0604020202020204" pitchFamily="34" charset="0"/>
              </a:rPr>
              <a:t>One of the countries with the lowest accessibility to clean water is Jordan. Currently, the nation's renewable water supply suffices to supply freshwater to around two-thirds of the population, with groundwater being utilized twice as rapidly as it can be replaced.</a:t>
            </a:r>
          </a:p>
        </p:txBody>
      </p:sp>
    </p:spTree>
    <p:extLst>
      <p:ext uri="{BB962C8B-B14F-4D97-AF65-F5344CB8AC3E}">
        <p14:creationId xmlns:p14="http://schemas.microsoft.com/office/powerpoint/2010/main" val="261267944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29389"/>
            <a:ext cx="11309684" cy="3539430"/>
          </a:xfrm>
          <a:prstGeom prst="rect">
            <a:avLst/>
          </a:prstGeom>
          <a:noFill/>
        </p:spPr>
        <p:txBody>
          <a:bodyPr wrap="square" rtlCol="0">
            <a:spAutoFit/>
          </a:bodyPr>
          <a:lstStyle/>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Water Resources &amp; Environment: Basic page: Jordan. U.S. Agency for International Development. (2022b, August 16). https://www.usaid.gov/jordan/water-resources-environment#:~:text=Jordan%20is%20one%20of%20the,as%20it%20can%20be%20replenished. </a:t>
            </a:r>
          </a:p>
          <a:p>
            <a:endParaRPr lang="en-US"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 N. A. A. (2023, February 6). Ways to counter water scarcity in Jordan. </a:t>
            </a:r>
            <a:r>
              <a:rPr lang="en-US" sz="1600" b="1" dirty="0" smtClean="0">
                <a:latin typeface="Arial" panose="020B0604020202020204" pitchFamily="34" charset="0"/>
                <a:cs typeface="Arial" panose="020B0604020202020204" pitchFamily="34" charset="0"/>
              </a:rPr>
              <a:t>EcoMENA. </a:t>
            </a:r>
            <a:r>
              <a:rPr lang="en-US" sz="1600" b="1" dirty="0">
                <a:latin typeface="Arial" panose="020B0604020202020204" pitchFamily="34" charset="0"/>
                <a:cs typeface="Arial" panose="020B0604020202020204" pitchFamily="34" charset="0"/>
              </a:rPr>
              <a:t>https://www.ecomena.org/water-scarcity-jordan/ </a:t>
            </a:r>
            <a:endParaRPr lang="en-US" sz="1600" b="1" dirty="0" smtClean="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Water, </a:t>
            </a:r>
            <a:r>
              <a:rPr lang="en-US" sz="1600" b="1" dirty="0" smtClean="0">
                <a:latin typeface="Arial" panose="020B0604020202020204" pitchFamily="34" charset="0"/>
                <a:cs typeface="Arial" panose="020B0604020202020204" pitchFamily="34" charset="0"/>
              </a:rPr>
              <a:t>sanitation, </a:t>
            </a:r>
            <a:r>
              <a:rPr lang="en-US" sz="1600" b="1" dirty="0">
                <a:latin typeface="Arial" panose="020B0604020202020204" pitchFamily="34" charset="0"/>
                <a:cs typeface="Arial" panose="020B0604020202020204" pitchFamily="34" charset="0"/>
              </a:rPr>
              <a:t>and hygiene. UNICEF Jordan. (2020, November 4). https://www.unicef.org/jordan/water-sanitation-and-hygiene </a:t>
            </a:r>
            <a:endParaRPr lang="en-US" sz="16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Saiesha. (2022, April 14). 7 facts about water scarcity in Jordan. The Borgen Project. https://borgenproject.org/water-scarcity-in-jordan/#:~:text=Critical%20Water%20Insecurity%20by%202030,water%20per%20capita%20per%20day. </a:t>
            </a:r>
          </a:p>
          <a:p>
            <a:pPr marL="285750" indent="-285750">
              <a:buFont typeface="Arial" panose="020B0604020202020204" pitchFamily="34" charset="0"/>
              <a:buChar char="•"/>
            </a:pPr>
            <a:endParaRPr lang="en-US" sz="16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81817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4675" y="447675"/>
            <a:ext cx="5962650" cy="5962650"/>
          </a:xfrm>
          <a:prstGeom prst="rect">
            <a:avLst/>
          </a:prstGeom>
          <a:ln w="228600" cap="sq" cmpd="thickThin">
            <a:solidFill>
              <a:srgbClr val="FF66FF"/>
            </a:solidFill>
            <a:prstDash val="solid"/>
            <a:miter lim="800000"/>
          </a:ln>
          <a:effectLst>
            <a:innerShdw blurRad="76200">
              <a:srgbClr val="000000"/>
            </a:innerShdw>
          </a:effectLst>
        </p:spPr>
      </p:pic>
    </p:spTree>
    <p:extLst>
      <p:ext uri="{BB962C8B-B14F-4D97-AF65-F5344CB8AC3E}">
        <p14:creationId xmlns:p14="http://schemas.microsoft.com/office/powerpoint/2010/main" val="9415584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143</TotalTime>
  <Words>303</Words>
  <Application>Microsoft Office PowerPoint</Application>
  <PresentationFormat>Widescreen</PresentationFormat>
  <Paragraphs>24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Arial Black</vt:lpstr>
      <vt:lpstr>Century Gothic</vt:lpstr>
      <vt:lpstr>Vapor Trail</vt:lpstr>
      <vt:lpstr>Water Crisis in Jordan</vt:lpstr>
      <vt:lpstr>What is water crisis</vt:lpstr>
      <vt:lpstr>Water crisis causes and consequences</vt:lpstr>
      <vt:lpstr>PowerPoint Presentation</vt:lpstr>
      <vt:lpstr>PowerPoint Presentation</vt:lpstr>
      <vt:lpstr>conclusion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Crisis in Jordan</dc:title>
  <dc:creator>Omar J</dc:creator>
  <cp:lastModifiedBy>Omar J</cp:lastModifiedBy>
  <cp:revision>17</cp:revision>
  <dcterms:created xsi:type="dcterms:W3CDTF">2023-05-09T11:19:45Z</dcterms:created>
  <dcterms:modified xsi:type="dcterms:W3CDTF">2023-05-17T16:27:59Z</dcterms:modified>
</cp:coreProperties>
</file>