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59" r:id="rId3"/>
    <p:sldId id="273" r:id="rId4"/>
    <p:sldId id="278" r:id="rId5"/>
    <p:sldId id="280" r:id="rId6"/>
    <p:sldId id="284" r:id="rId7"/>
    <p:sldId id="268" r:id="rId8"/>
    <p:sldId id="283" r:id="rId9"/>
    <p:sldId id="285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8B7"/>
    <a:srgbClr val="A09D79"/>
    <a:srgbClr val="AD5C4D"/>
    <a:srgbClr val="543E35"/>
    <a:srgbClr val="637700"/>
    <a:srgbClr val="FFF4ED"/>
    <a:srgbClr val="5E6A76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النسبة</a:t>
            </a:r>
            <a:r>
              <a:rPr lang="ar-JO" baseline="0"/>
              <a:t> المأوية لالتنمر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Sheet1!$D$3:$D$12</c:f>
              <c:numCache>
                <c:formatCode>General</c:formatCode>
                <c:ptCount val="10"/>
                <c:pt idx="0" formatCode="0%">
                  <c:v>0.47</c:v>
                </c:pt>
                <c:pt idx="2" formatCode="0%">
                  <c:v>0.74</c:v>
                </c:pt>
                <c:pt idx="4" formatCode="0%">
                  <c:v>0.7</c:v>
                </c:pt>
                <c:pt idx="6" formatCode="0%">
                  <c:v>0.5</c:v>
                </c:pt>
                <c:pt idx="8" formatCode="0.00%">
                  <c:v>0.38100000000000001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5/17/2023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xmlns="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xmlns="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xmlns="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xmlns="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xmlns="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xmlns="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xmlns="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xmlns="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xmlns="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xmlns="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xmlns="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xmlns="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xmlns="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xmlns="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xmlns="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xmlns="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xmlns="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xmlns="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A994521-4157-D242-5242-0C3BD99E8EA8}"/>
              </a:ext>
            </a:extLst>
          </p:cNvPr>
          <p:cNvCxnSpPr>
            <a:cxnSpLocks/>
          </p:cNvCxnSpPr>
          <p:nvPr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Bullying</a:t>
            </a:r>
            <a:endParaRPr lang="en-US" sz="72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Made by: Rajai Samara, Yara Ali, Miral Dababneh, Martina Haddadin</a:t>
            </a:r>
            <a:endParaRPr lang="en-US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938" y="2278015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LISTENING 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xmlns="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29" y="575300"/>
            <a:ext cx="5914881" cy="16913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What to do if your being bullied? 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68225" y="947100"/>
            <a:ext cx="4984124" cy="486127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Tell someone you trust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Don’t blame yourself “it’s not you fault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Be proud of yourself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Keep a record of </a:t>
            </a:r>
            <a:r>
              <a:rPr lang="en-US" sz="3200" dirty="0" err="1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whats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happening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17" y="720713"/>
            <a:ext cx="5280339" cy="495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86" y="1243056"/>
            <a:ext cx="622953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do people bully?</a:t>
            </a:r>
            <a:endParaRPr lang="en-US" dirty="0">
              <a:latin typeface="Cooper Black" panose="0208090404030B0204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333001"/>
              </p:ext>
            </p:extLst>
          </p:nvPr>
        </p:nvGraphicFramePr>
        <p:xfrm>
          <a:off x="7225048" y="2491110"/>
          <a:ext cx="4567707" cy="3200400"/>
        </p:xfrm>
        <a:graphic>
          <a:graphicData uri="http://schemas.openxmlformats.org/drawingml/2006/table">
            <a:tbl>
              <a:tblPr firstRow="1" bandRow="1"/>
              <a:tblGrid>
                <a:gridCol w="4567707">
                  <a:extLst>
                    <a:ext uri="{9D8B030D-6E8A-4147-A177-3AD203B41FA5}">
                      <a16:colId xmlns:a16="http://schemas.microsoft.com/office/drawing/2014/main" xmlns="" val="156357042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To feel popular.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9471877"/>
                  </a:ext>
                </a:extLst>
              </a:tr>
              <a:tr h="91888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Someone else is bullying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6238222"/>
                  </a:ext>
                </a:extLst>
              </a:tr>
              <a:tr h="102542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They have a mental health issue. 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2445264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485" y="1225434"/>
            <a:ext cx="4787927" cy="47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57" y="2678391"/>
            <a:ext cx="6168981" cy="3064742"/>
          </a:xfrm>
        </p:spPr>
        <p:txBody>
          <a:bodyPr/>
          <a:lstStyle/>
          <a:p>
            <a:r>
              <a:rPr lang="en-US" sz="6600" dirty="0">
                <a:latin typeface="Cooper Black" panose="0208090404030B020404" pitchFamily="18" charset="0"/>
              </a:rPr>
              <a:t>How to help someone if they being </a:t>
            </a:r>
            <a:r>
              <a:rPr lang="en-US" sz="6600" dirty="0" smtClean="0">
                <a:latin typeface="Cooper Black" panose="0208090404030B020404" pitchFamily="18" charset="0"/>
              </a:rPr>
              <a:t>bullying? 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6120" y="1721897"/>
            <a:ext cx="501471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Listen to them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Ask them for what do they need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Put your feelings aside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Be there for them</a:t>
            </a:r>
            <a:endParaRPr lang="en-US" sz="2400" cap="none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566" y="1253023"/>
            <a:ext cx="6747434" cy="449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Types of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bullying: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Social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Verbal bullying </a:t>
            </a: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Cyber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Physical bullying 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1" y="1947671"/>
            <a:ext cx="7244927" cy="407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86049" y="2750812"/>
            <a:ext cx="6571703" cy="17181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https://youtu.be/4mrE5zgEvt4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" y="893836"/>
            <a:ext cx="6494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Bullying in school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120" y="2494140"/>
            <a:ext cx="3868291" cy="25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53346" y="2550016"/>
            <a:ext cx="11246734" cy="2446987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ooper Black" panose="0208090404030B020404" pitchFamily="18" charset="0"/>
              </a:rPr>
              <a:t>POP QUIZ!!!!!</a:t>
            </a:r>
            <a:endParaRPr lang="en-US" sz="7200" dirty="0">
              <a:solidFill>
                <a:schemeClr val="tx1">
                  <a:lumMod val="20000"/>
                  <a:lumOff val="80000"/>
                </a:schemeClr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500" dirty="0" smtClean="0">
                <a:latin typeface="Cooper Black" panose="0208090404030B020404" pitchFamily="18" charset="0"/>
              </a:rPr>
              <a:t>Math</a:t>
            </a:r>
            <a:endParaRPr lang="en-US" sz="5500" dirty="0">
              <a:latin typeface="Cooper Black" panose="0208090404030B0204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471711"/>
              </p:ext>
            </p:extLst>
          </p:nvPr>
        </p:nvGraphicFramePr>
        <p:xfrm>
          <a:off x="1429554" y="1996224"/>
          <a:ext cx="9427335" cy="38646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467"/>
                <a:gridCol w="1885467"/>
                <a:gridCol w="1885467"/>
                <a:gridCol w="1774710"/>
                <a:gridCol w="1996224"/>
              </a:tblGrid>
              <a:tr h="664299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عادي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عشري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النسبة</a:t>
                      </a:r>
                      <a:r>
                        <a:rPr lang="ar-JO" baseline="0" dirty="0" smtClean="0"/>
                        <a:t>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البلد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السنة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47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2016</a:t>
                      </a:r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74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ar-JO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عراق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70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مصر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50</a:t>
                      </a:r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السعودية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38.1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</a:t>
                      </a:r>
                      <a:r>
                        <a:rPr lang="en-US" u="none" dirty="0" smtClean="0"/>
                        <a:t>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قطر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percentage of bullying: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54803"/>
              </p:ext>
            </p:extLst>
          </p:nvPr>
        </p:nvGraphicFramePr>
        <p:xfrm>
          <a:off x="576263" y="1901825"/>
          <a:ext cx="9363075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2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" id="{DC562BE4-E08E-454A-B691-6114CE311FC5}" vid="{3E179901-8EB6-4C8D-9438-AECDEF043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</Words>
  <Application>Microsoft Office PowerPoint</Application>
  <PresentationFormat>Widescreen</PresentationFormat>
  <Paragraphs>80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Rounded MT Bold</vt:lpstr>
      <vt:lpstr>Calibri</vt:lpstr>
      <vt:lpstr>Cooper Black</vt:lpstr>
      <vt:lpstr>Courier New</vt:lpstr>
      <vt:lpstr>Gill Sans Nova</vt:lpstr>
      <vt:lpstr>Gill Sans Nova Light</vt:lpstr>
      <vt:lpstr>Sagona Book</vt:lpstr>
      <vt:lpstr>Office Theme</vt:lpstr>
      <vt:lpstr>Bullying</vt:lpstr>
      <vt:lpstr>What to do if your being bullied? </vt:lpstr>
      <vt:lpstr>Why do people bully?</vt:lpstr>
      <vt:lpstr>How to help someone if they being bullying? </vt:lpstr>
      <vt:lpstr>Types of bullying: </vt:lpstr>
      <vt:lpstr>PowerPoint Presentation</vt:lpstr>
      <vt:lpstr>PowerPoint Presentation</vt:lpstr>
      <vt:lpstr>Math</vt:lpstr>
      <vt:lpstr>The percentage of bullying:</vt:lpstr>
      <vt:lpstr>THANK YOU FOR LISTENING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2023-05-16T15:52:13Z</dcterms:created>
  <dcterms:modified xsi:type="dcterms:W3CDTF">2023-05-17T16:12:10Z</dcterms:modified>
</cp:coreProperties>
</file>