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2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2354-7BCB-4E97-8FA2-33E308D0F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7F56-9B8D-4EA2-971F-1D9FE398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0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046" y="7472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Obesity and the Road to a Healthier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3509962"/>
            <a:ext cx="2181498" cy="13363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By: Zain </a:t>
            </a:r>
            <a:r>
              <a:rPr lang="en-US" dirty="0" err="1" smtClean="0"/>
              <a:t>Attiyat</a:t>
            </a:r>
            <a:r>
              <a:rPr lang="en-US" dirty="0" smtClean="0"/>
              <a:t>, </a:t>
            </a:r>
            <a:r>
              <a:rPr lang="en-US" dirty="0" err="1" smtClean="0"/>
              <a:t>Zaina</a:t>
            </a:r>
            <a:r>
              <a:rPr lang="en-US" dirty="0" smtClean="0"/>
              <a:t> </a:t>
            </a:r>
            <a:r>
              <a:rPr lang="en-US" dirty="0" err="1" smtClean="0"/>
              <a:t>Rabadi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Nadine </a:t>
            </a:r>
            <a:r>
              <a:rPr lang="en-US" dirty="0" err="1" smtClean="0"/>
              <a:t>Hannoush</a:t>
            </a:r>
            <a:endParaRPr lang="en-US" dirty="0" smtClean="0"/>
          </a:p>
          <a:p>
            <a:r>
              <a:rPr lang="en-US" dirty="0" smtClean="0"/>
              <a:t>‘8f’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089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Obesity </a:t>
            </a:r>
            <a:r>
              <a:rPr lang="en-US" dirty="0"/>
              <a:t>has become a major health </a:t>
            </a:r>
            <a:r>
              <a:rPr lang="en-US" dirty="0" smtClean="0"/>
              <a:t>concern </a:t>
            </a:r>
            <a:r>
              <a:rPr lang="en-US" dirty="0"/>
              <a:t>in the modern </a:t>
            </a:r>
            <a:r>
              <a:rPr lang="en-US" dirty="0" smtClean="0"/>
              <a:t>world.</a:t>
            </a:r>
            <a:endParaRPr lang="en-US" dirty="0"/>
          </a:p>
          <a:p>
            <a:r>
              <a:rPr lang="en-US" dirty="0"/>
              <a:t>Leading a healthy lifestyle is crucial in preventing and managing obesity.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presentation aims to explore the consequences of obesity and promote the adoption of a healthy lifestyle</a:t>
            </a:r>
            <a:r>
              <a:rPr lang="en-US" dirty="0" smtClean="0"/>
              <a:t>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4034"/>
            <a:ext cx="4831080" cy="453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53800" y="6332876"/>
            <a:ext cx="66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zaina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6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Obesity and Overweight?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and activity. People gain weight when they eat more calories than they burn through the activities. (eating too much and moving a little).</a:t>
            </a:r>
          </a:p>
          <a:p>
            <a:r>
              <a:rPr lang="en-US" dirty="0" smtClean="0"/>
              <a:t>The Environment. The world around us influences our ability to maintain a healthy weight.</a:t>
            </a:r>
          </a:p>
          <a:p>
            <a:r>
              <a:rPr lang="en-US" dirty="0" smtClean="0"/>
              <a:t>Genetics.</a:t>
            </a:r>
          </a:p>
          <a:p>
            <a:r>
              <a:rPr lang="en-US" dirty="0" smtClean="0"/>
              <a:t>Health conditions and Medications.</a:t>
            </a:r>
          </a:p>
          <a:p>
            <a:r>
              <a:rPr lang="en-US" dirty="0" smtClean="0"/>
              <a:t>Stress , Emotional factors.</a:t>
            </a:r>
          </a:p>
          <a:p>
            <a:r>
              <a:rPr lang="en-US" dirty="0" smtClean="0"/>
              <a:t>Poor sleep.                                                   </a:t>
            </a:r>
            <a:r>
              <a:rPr lang="en-US" dirty="0" err="1" smtClean="0"/>
              <a:t>zain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merican &lt;strong&gt;Obesity&lt;/strong&gt; – Proud to be Americ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97" y="3829539"/>
            <a:ext cx="3761931" cy="28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Consequences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7249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Obesity increases the risk of developing various health conditions such as heart disease, stroke, diabetes, and some types of cancer.</a:t>
            </a:r>
          </a:p>
          <a:p>
            <a:r>
              <a:rPr lang="en-US" dirty="0"/>
              <a:t>Additionally, obesity can lead to physical limitations, reduced mobility, and poor quality of life. It can also adversely affect mental health, leading to depression and low self-esteem.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US" dirty="0" err="1" smtClean="0"/>
              <a:t>nadine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92" y="1500460"/>
            <a:ext cx="4217126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2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09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Preventing obesity requires a combination of healthy eating habits and regular physical activity. Eating a balanced diet that is rich in fruits, vegetables, and whole grains while limiting processed foods and sugary drinks is essential.</a:t>
            </a:r>
          </a:p>
          <a:p>
            <a:r>
              <a:rPr lang="en-US" dirty="0"/>
              <a:t>Regular physical activity, such as brisk walking or cycling, can help maintain a healthy weight and reduce the risk of developing chronic diseases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09" y="1690688"/>
            <a:ext cx="4791891" cy="43107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0309" y="6027222"/>
            <a:ext cx="66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zaina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76109" cy="4351338"/>
          </a:xfrm>
        </p:spPr>
        <p:txBody>
          <a:bodyPr/>
          <a:lstStyle/>
          <a:p>
            <a:r>
              <a:rPr lang="en-US" dirty="0"/>
              <a:t>Managing obesity involves making lifestyle changes that promote weight loss and improve overall health. This can include following a healthy diet plan, engaging in regular physical activity, and seeking support from healthcare professionals.</a:t>
            </a:r>
          </a:p>
          <a:p>
            <a:r>
              <a:rPr lang="en-US" dirty="0"/>
              <a:t>In some cases, medication or surgery may be necessary to manage obesity effectively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1596074"/>
            <a:ext cx="4791891" cy="4062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3825" y="6058972"/>
            <a:ext cx="55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best way to treat obesity is to eat a healthy , reduced calorie diet and do exercises regularly.</a:t>
            </a:r>
          </a:p>
          <a:p>
            <a:r>
              <a:rPr lang="en-US" dirty="0" smtClean="0"/>
              <a:t>To do this you should: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Eat a balanced , calorie controlled diet (as recommended by your weight loss management health professional (such as a dietitian).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Do workouts and activities (walking , jogging , swimming or doing any type of sport you like per week / physically active lifestyle).</a:t>
            </a:r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Nadine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1,000+ Obesity Exercise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44" y="5113175"/>
            <a:ext cx="2059326" cy="14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hting obesity through sport Royalty Free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5113175"/>
            <a:ext cx="2094786" cy="16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,700+ Obesity Illustrations, Royalty-Free Vector Graphics &amp; Clip Art -  iStock | Obesity doctor, Weight loss, Obesit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88" y="5179015"/>
            <a:ext cx="2066018" cy="15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9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3" y="1786436"/>
            <a:ext cx="56279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Obesity has far-reaching consequences that affect both </a:t>
            </a:r>
            <a:r>
              <a:rPr lang="en-US" dirty="0" smtClean="0"/>
              <a:t>     individuals </a:t>
            </a:r>
            <a:r>
              <a:rPr lang="en-US" dirty="0"/>
              <a:t>and society as a </a:t>
            </a:r>
            <a:r>
              <a:rPr lang="en-US" dirty="0" smtClean="0"/>
              <a:t>whole. Adopting </a:t>
            </a:r>
            <a:r>
              <a:rPr lang="en-US" dirty="0"/>
              <a:t>a healthy lifestyle is crucial in preventing and managing obesity and its associated health and economic consequences.</a:t>
            </a:r>
          </a:p>
          <a:p>
            <a:r>
              <a:rPr lang="en-US" dirty="0"/>
              <a:t>By making small changes to our daily routines, we can improve our health, well-being, and quality of life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4" y="1358537"/>
            <a:ext cx="4807132" cy="4015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8398" y="5957372"/>
            <a:ext cx="77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zaina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2347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459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Consequences of Obesity and the Road to a Healthier Life</vt:lpstr>
      <vt:lpstr>Introduction </vt:lpstr>
      <vt:lpstr>What causes Obesity and Overweight?</vt:lpstr>
      <vt:lpstr>Health Consequences of Obesity</vt:lpstr>
      <vt:lpstr>Preventing Obesity</vt:lpstr>
      <vt:lpstr>Managing Obesity</vt:lpstr>
      <vt:lpstr>Obesity Solutions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Obesity and the Road to a Healthier Life</dc:title>
  <dc:creator>USER</dc:creator>
  <cp:lastModifiedBy>LENOVO</cp:lastModifiedBy>
  <cp:revision>12</cp:revision>
  <dcterms:created xsi:type="dcterms:W3CDTF">2023-05-16T13:40:17Z</dcterms:created>
  <dcterms:modified xsi:type="dcterms:W3CDTF">2023-05-17T15:50:23Z</dcterms:modified>
</cp:coreProperties>
</file>