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2"/>
  </p:normalViewPr>
  <p:slideViewPr>
    <p:cSldViewPr>
      <p:cViewPr varScale="1">
        <p:scale>
          <a:sx n="119" d="100"/>
          <a:sy n="119" d="100"/>
        </p:scale>
        <p:origin x="55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01100" y="3457575"/>
            <a:ext cx="3390900" cy="3400425"/>
          </a:xfrm>
          <a:custGeom>
            <a:avLst/>
            <a:gdLst/>
            <a:ahLst/>
            <a:cxnLst/>
            <a:rect l="l" t="t" r="r" b="b"/>
            <a:pathLst>
              <a:path w="3390900" h="3400425">
                <a:moveTo>
                  <a:pt x="3390773" y="0"/>
                </a:moveTo>
                <a:lnTo>
                  <a:pt x="3386581" y="163956"/>
                </a:lnTo>
                <a:lnTo>
                  <a:pt x="3383827" y="211913"/>
                </a:lnTo>
                <a:lnTo>
                  <a:pt x="3380399" y="259691"/>
                </a:lnTo>
                <a:lnTo>
                  <a:pt x="3376300" y="307285"/>
                </a:lnTo>
                <a:lnTo>
                  <a:pt x="3371536" y="354692"/>
                </a:lnTo>
                <a:lnTo>
                  <a:pt x="3366111" y="401907"/>
                </a:lnTo>
                <a:lnTo>
                  <a:pt x="3360030" y="448924"/>
                </a:lnTo>
                <a:lnTo>
                  <a:pt x="3353298" y="495741"/>
                </a:lnTo>
                <a:lnTo>
                  <a:pt x="3345918" y="542352"/>
                </a:lnTo>
                <a:lnTo>
                  <a:pt x="3337896" y="588753"/>
                </a:lnTo>
                <a:lnTo>
                  <a:pt x="3329236" y="634939"/>
                </a:lnTo>
                <a:lnTo>
                  <a:pt x="3319943" y="680906"/>
                </a:lnTo>
                <a:lnTo>
                  <a:pt x="3310021" y="726650"/>
                </a:lnTo>
                <a:lnTo>
                  <a:pt x="3299475" y="772165"/>
                </a:lnTo>
                <a:lnTo>
                  <a:pt x="3288310" y="817448"/>
                </a:lnTo>
                <a:lnTo>
                  <a:pt x="3276529" y="862494"/>
                </a:lnTo>
                <a:lnTo>
                  <a:pt x="3264139" y="907298"/>
                </a:lnTo>
                <a:lnTo>
                  <a:pt x="3251142" y="951856"/>
                </a:lnTo>
                <a:lnTo>
                  <a:pt x="3237545" y="996164"/>
                </a:lnTo>
                <a:lnTo>
                  <a:pt x="3223351" y="1040217"/>
                </a:lnTo>
                <a:lnTo>
                  <a:pt x="3208565" y="1084011"/>
                </a:lnTo>
                <a:lnTo>
                  <a:pt x="3193191" y="1127541"/>
                </a:lnTo>
                <a:lnTo>
                  <a:pt x="3177235" y="1170802"/>
                </a:lnTo>
                <a:lnTo>
                  <a:pt x="3160701" y="1213790"/>
                </a:lnTo>
                <a:lnTo>
                  <a:pt x="3143593" y="1256501"/>
                </a:lnTo>
                <a:lnTo>
                  <a:pt x="3125916" y="1298931"/>
                </a:lnTo>
                <a:lnTo>
                  <a:pt x="3107674" y="1341074"/>
                </a:lnTo>
                <a:lnTo>
                  <a:pt x="3088873" y="1382926"/>
                </a:lnTo>
                <a:lnTo>
                  <a:pt x="3069516" y="1424483"/>
                </a:lnTo>
                <a:lnTo>
                  <a:pt x="3049609" y="1465740"/>
                </a:lnTo>
                <a:lnTo>
                  <a:pt x="3029155" y="1506693"/>
                </a:lnTo>
                <a:lnTo>
                  <a:pt x="3008160" y="1547337"/>
                </a:lnTo>
                <a:lnTo>
                  <a:pt x="2986629" y="1587668"/>
                </a:lnTo>
                <a:lnTo>
                  <a:pt x="2964564" y="1627682"/>
                </a:lnTo>
                <a:lnTo>
                  <a:pt x="2941973" y="1667373"/>
                </a:lnTo>
                <a:lnTo>
                  <a:pt x="2918858" y="1706738"/>
                </a:lnTo>
                <a:lnTo>
                  <a:pt x="2895224" y="1745772"/>
                </a:lnTo>
                <a:lnTo>
                  <a:pt x="2871076" y="1784470"/>
                </a:lnTo>
                <a:lnTo>
                  <a:pt x="2846419" y="1822828"/>
                </a:lnTo>
                <a:lnTo>
                  <a:pt x="2821258" y="1860841"/>
                </a:lnTo>
                <a:lnTo>
                  <a:pt x="2795596" y="1898506"/>
                </a:lnTo>
                <a:lnTo>
                  <a:pt x="2769438" y="1935817"/>
                </a:lnTo>
                <a:lnTo>
                  <a:pt x="2742789" y="1972770"/>
                </a:lnTo>
                <a:lnTo>
                  <a:pt x="2715654" y="2009360"/>
                </a:lnTo>
                <a:lnTo>
                  <a:pt x="2688037" y="2045584"/>
                </a:lnTo>
                <a:lnTo>
                  <a:pt x="2659943" y="2081436"/>
                </a:lnTo>
                <a:lnTo>
                  <a:pt x="2631376" y="2116913"/>
                </a:lnTo>
                <a:lnTo>
                  <a:pt x="2602341" y="2152009"/>
                </a:lnTo>
                <a:lnTo>
                  <a:pt x="2572843" y="2186720"/>
                </a:lnTo>
                <a:lnTo>
                  <a:pt x="2542885" y="2221042"/>
                </a:lnTo>
                <a:lnTo>
                  <a:pt x="2512473" y="2254970"/>
                </a:lnTo>
                <a:lnTo>
                  <a:pt x="2481612" y="2288499"/>
                </a:lnTo>
                <a:lnTo>
                  <a:pt x="2450305" y="2321626"/>
                </a:lnTo>
                <a:lnTo>
                  <a:pt x="2418558" y="2354346"/>
                </a:lnTo>
                <a:lnTo>
                  <a:pt x="2386375" y="2386654"/>
                </a:lnTo>
                <a:lnTo>
                  <a:pt x="2353760" y="2418546"/>
                </a:lnTo>
                <a:lnTo>
                  <a:pt x="2320719" y="2450017"/>
                </a:lnTo>
                <a:lnTo>
                  <a:pt x="2287255" y="2481063"/>
                </a:lnTo>
                <a:lnTo>
                  <a:pt x="2253374" y="2511679"/>
                </a:lnTo>
                <a:lnTo>
                  <a:pt x="2219079" y="2541861"/>
                </a:lnTo>
                <a:lnTo>
                  <a:pt x="2184377" y="2571605"/>
                </a:lnTo>
                <a:lnTo>
                  <a:pt x="2149270" y="2600906"/>
                </a:lnTo>
                <a:lnTo>
                  <a:pt x="2113764" y="2629758"/>
                </a:lnTo>
                <a:lnTo>
                  <a:pt x="2077863" y="2658159"/>
                </a:lnTo>
                <a:lnTo>
                  <a:pt x="2041573" y="2686104"/>
                </a:lnTo>
                <a:lnTo>
                  <a:pt x="2004896" y="2713587"/>
                </a:lnTo>
                <a:lnTo>
                  <a:pt x="1967839" y="2740605"/>
                </a:lnTo>
                <a:lnTo>
                  <a:pt x="1930406" y="2767153"/>
                </a:lnTo>
                <a:lnTo>
                  <a:pt x="1892600" y="2793227"/>
                </a:lnTo>
                <a:lnTo>
                  <a:pt x="1854428" y="2818821"/>
                </a:lnTo>
                <a:lnTo>
                  <a:pt x="1815893" y="2843933"/>
                </a:lnTo>
                <a:lnTo>
                  <a:pt x="1777000" y="2868556"/>
                </a:lnTo>
                <a:lnTo>
                  <a:pt x="1737753" y="2892687"/>
                </a:lnTo>
                <a:lnTo>
                  <a:pt x="1698158" y="2916321"/>
                </a:lnTo>
                <a:lnTo>
                  <a:pt x="1658219" y="2939454"/>
                </a:lnTo>
                <a:lnTo>
                  <a:pt x="1617940" y="2962081"/>
                </a:lnTo>
                <a:lnTo>
                  <a:pt x="1577325" y="2984198"/>
                </a:lnTo>
                <a:lnTo>
                  <a:pt x="1536381" y="3005800"/>
                </a:lnTo>
                <a:lnTo>
                  <a:pt x="1495110" y="3026883"/>
                </a:lnTo>
                <a:lnTo>
                  <a:pt x="1453518" y="3047442"/>
                </a:lnTo>
                <a:lnTo>
                  <a:pt x="1411610" y="3067473"/>
                </a:lnTo>
                <a:lnTo>
                  <a:pt x="1369389" y="3086971"/>
                </a:lnTo>
                <a:lnTo>
                  <a:pt x="1326861" y="3105932"/>
                </a:lnTo>
                <a:lnTo>
                  <a:pt x="1284030" y="3124352"/>
                </a:lnTo>
                <a:lnTo>
                  <a:pt x="1240901" y="3142225"/>
                </a:lnTo>
                <a:lnTo>
                  <a:pt x="1197478" y="3159548"/>
                </a:lnTo>
                <a:lnTo>
                  <a:pt x="1153765" y="3176316"/>
                </a:lnTo>
                <a:lnTo>
                  <a:pt x="1109768" y="3192524"/>
                </a:lnTo>
                <a:lnTo>
                  <a:pt x="1065491" y="3208168"/>
                </a:lnTo>
                <a:lnTo>
                  <a:pt x="1020939" y="3223244"/>
                </a:lnTo>
                <a:lnTo>
                  <a:pt x="976116" y="3237746"/>
                </a:lnTo>
                <a:lnTo>
                  <a:pt x="931026" y="3251672"/>
                </a:lnTo>
                <a:lnTo>
                  <a:pt x="885675" y="3265015"/>
                </a:lnTo>
                <a:lnTo>
                  <a:pt x="840067" y="3277772"/>
                </a:lnTo>
                <a:lnTo>
                  <a:pt x="794206" y="3289938"/>
                </a:lnTo>
                <a:lnTo>
                  <a:pt x="748098" y="3301508"/>
                </a:lnTo>
                <a:lnTo>
                  <a:pt x="701746" y="3312479"/>
                </a:lnTo>
                <a:lnTo>
                  <a:pt x="655156" y="3322845"/>
                </a:lnTo>
                <a:lnTo>
                  <a:pt x="608331" y="3332603"/>
                </a:lnTo>
                <a:lnTo>
                  <a:pt x="561277" y="3341747"/>
                </a:lnTo>
                <a:lnTo>
                  <a:pt x="513998" y="3350274"/>
                </a:lnTo>
                <a:lnTo>
                  <a:pt x="466498" y="3358178"/>
                </a:lnTo>
                <a:lnTo>
                  <a:pt x="418783" y="3365455"/>
                </a:lnTo>
                <a:lnTo>
                  <a:pt x="370857" y="3372101"/>
                </a:lnTo>
                <a:lnTo>
                  <a:pt x="322724" y="3378112"/>
                </a:lnTo>
                <a:lnTo>
                  <a:pt x="274389" y="3383482"/>
                </a:lnTo>
                <a:lnTo>
                  <a:pt x="225856" y="3388208"/>
                </a:lnTo>
                <a:lnTo>
                  <a:pt x="177131" y="3392285"/>
                </a:lnTo>
                <a:lnTo>
                  <a:pt x="128218" y="3395708"/>
                </a:lnTo>
                <a:lnTo>
                  <a:pt x="79121" y="3398473"/>
                </a:lnTo>
                <a:lnTo>
                  <a:pt x="0" y="3400425"/>
                </a:lnTo>
                <a:lnTo>
                  <a:pt x="3390900" y="3400425"/>
                </a:lnTo>
                <a:lnTo>
                  <a:pt x="3390773" y="0"/>
                </a:lnTo>
                <a:close/>
              </a:path>
            </a:pathLst>
          </a:custGeom>
          <a:solidFill>
            <a:srgbClr val="AEA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98695" y="1543049"/>
            <a:ext cx="2594609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4272" y="2279967"/>
            <a:ext cx="9863454" cy="400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675" y="3407410"/>
            <a:ext cx="19596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170" dirty="0">
                <a:latin typeface="Tahoma"/>
                <a:cs typeface="Tahoma"/>
              </a:rPr>
              <a:t>Ob</a:t>
            </a:r>
            <a:r>
              <a:rPr sz="3950" b="1" spc="160" dirty="0">
                <a:latin typeface="Tahoma"/>
                <a:cs typeface="Tahoma"/>
              </a:rPr>
              <a:t>e</a:t>
            </a:r>
            <a:r>
              <a:rPr sz="3950" b="1" spc="-114" dirty="0">
                <a:latin typeface="Tahoma"/>
                <a:cs typeface="Tahoma"/>
              </a:rPr>
              <a:t>s</a:t>
            </a:r>
            <a:r>
              <a:rPr sz="3950" b="1" spc="-50" dirty="0">
                <a:latin typeface="Tahoma"/>
                <a:cs typeface="Tahoma"/>
              </a:rPr>
              <a:t>i</a:t>
            </a:r>
            <a:r>
              <a:rPr sz="3950" b="1" spc="-150" dirty="0">
                <a:latin typeface="Tahoma"/>
                <a:cs typeface="Tahoma"/>
              </a:rPr>
              <a:t>t</a:t>
            </a:r>
            <a:r>
              <a:rPr sz="3950" b="1" spc="-20" dirty="0">
                <a:latin typeface="Tahoma"/>
                <a:cs typeface="Tahoma"/>
              </a:rPr>
              <a:t>y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272" y="4942141"/>
            <a:ext cx="2585720" cy="884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90" dirty="0">
                <a:latin typeface="Tahoma"/>
                <a:cs typeface="Tahoma"/>
              </a:rPr>
              <a:t>M</a:t>
            </a:r>
            <a:r>
              <a:rPr sz="1500" spc="30" dirty="0">
                <a:latin typeface="Tahoma"/>
                <a:cs typeface="Tahoma"/>
              </a:rPr>
              <a:t>a</a:t>
            </a:r>
            <a:r>
              <a:rPr sz="1500" spc="140" dirty="0">
                <a:latin typeface="Tahoma"/>
                <a:cs typeface="Tahoma"/>
              </a:rPr>
              <a:t>d</a:t>
            </a:r>
            <a:r>
              <a:rPr sz="1500" spc="60" dirty="0">
                <a:latin typeface="Tahoma"/>
                <a:cs typeface="Tahoma"/>
              </a:rPr>
              <a:t>e</a:t>
            </a:r>
            <a:r>
              <a:rPr sz="1500" spc="-19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by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8400"/>
              </a:lnSpc>
              <a:spcBef>
                <a:spcPts val="1055"/>
              </a:spcBef>
            </a:pPr>
            <a:r>
              <a:rPr sz="1500" spc="-85" dirty="0">
                <a:latin typeface="Tahoma"/>
                <a:cs typeface="Tahoma"/>
              </a:rPr>
              <a:t>:</a:t>
            </a:r>
            <a:r>
              <a:rPr sz="1500" spc="85" dirty="0">
                <a:latin typeface="Tahoma"/>
                <a:cs typeface="Tahoma"/>
              </a:rPr>
              <a:t>mo</a:t>
            </a:r>
            <a:r>
              <a:rPr sz="1500" spc="60" dirty="0">
                <a:latin typeface="Tahoma"/>
                <a:cs typeface="Tahoma"/>
              </a:rPr>
              <a:t>h</a:t>
            </a:r>
            <a:r>
              <a:rPr sz="1500" spc="30" dirty="0">
                <a:latin typeface="Tahoma"/>
                <a:cs typeface="Tahoma"/>
              </a:rPr>
              <a:t>a</a:t>
            </a:r>
            <a:r>
              <a:rPr sz="1500" spc="85" dirty="0">
                <a:latin typeface="Tahoma"/>
                <a:cs typeface="Tahoma"/>
              </a:rPr>
              <a:t>m</a:t>
            </a:r>
            <a:r>
              <a:rPr sz="1500" spc="30" dirty="0">
                <a:latin typeface="Tahoma"/>
                <a:cs typeface="Tahoma"/>
              </a:rPr>
              <a:t>a</a:t>
            </a:r>
            <a:r>
              <a:rPr sz="1500" spc="120" dirty="0">
                <a:latin typeface="Tahoma"/>
                <a:cs typeface="Tahoma"/>
              </a:rPr>
              <a:t>d</a:t>
            </a:r>
            <a:r>
              <a:rPr sz="1500" spc="150" dirty="0">
                <a:latin typeface="Tahoma"/>
                <a:cs typeface="Tahoma"/>
              </a:rPr>
              <a:t> </a:t>
            </a:r>
            <a:r>
              <a:rPr sz="1500" spc="140" dirty="0">
                <a:latin typeface="Tahoma"/>
                <a:cs typeface="Tahoma"/>
              </a:rPr>
              <a:t>b</a:t>
            </a:r>
            <a:r>
              <a:rPr sz="1500" spc="-5" dirty="0">
                <a:latin typeface="Tahoma"/>
                <a:cs typeface="Tahoma"/>
              </a:rPr>
              <a:t>s</a:t>
            </a:r>
            <a:r>
              <a:rPr sz="1500" spc="25" dirty="0">
                <a:latin typeface="Tahoma"/>
                <a:cs typeface="Tahoma"/>
              </a:rPr>
              <a:t>i</a:t>
            </a:r>
            <a:r>
              <a:rPr sz="1500" spc="-5" dirty="0">
                <a:latin typeface="Tahoma"/>
                <a:cs typeface="Tahoma"/>
              </a:rPr>
              <a:t>s</a:t>
            </a:r>
            <a:r>
              <a:rPr sz="1500" spc="55" dirty="0">
                <a:latin typeface="Tahoma"/>
                <a:cs typeface="Tahoma"/>
              </a:rPr>
              <a:t>u</a:t>
            </a:r>
            <a:r>
              <a:rPr sz="1500" spc="-85" dirty="0">
                <a:latin typeface="Tahoma"/>
                <a:cs typeface="Tahoma"/>
              </a:rPr>
              <a:t>,</a:t>
            </a:r>
            <a:r>
              <a:rPr sz="1500" spc="5" dirty="0">
                <a:latin typeface="Tahoma"/>
                <a:cs typeface="Tahoma"/>
              </a:rPr>
              <a:t>z</a:t>
            </a:r>
            <a:r>
              <a:rPr sz="1500" spc="30" dirty="0">
                <a:latin typeface="Tahoma"/>
                <a:cs typeface="Tahoma"/>
              </a:rPr>
              <a:t>a</a:t>
            </a:r>
            <a:r>
              <a:rPr sz="1500" spc="25" dirty="0">
                <a:latin typeface="Tahoma"/>
                <a:cs typeface="Tahoma"/>
              </a:rPr>
              <a:t>i</a:t>
            </a:r>
            <a:r>
              <a:rPr sz="1500" spc="120" dirty="0">
                <a:latin typeface="Tahoma"/>
                <a:cs typeface="Tahoma"/>
              </a:rPr>
              <a:t>d</a:t>
            </a:r>
            <a:r>
              <a:rPr sz="1500" spc="-204" dirty="0">
                <a:latin typeface="Tahoma"/>
                <a:cs typeface="Tahoma"/>
              </a:rPr>
              <a:t> </a:t>
            </a:r>
            <a:r>
              <a:rPr sz="1500" spc="30" dirty="0">
                <a:latin typeface="Tahoma"/>
                <a:cs typeface="Tahoma"/>
              </a:rPr>
              <a:t>a</a:t>
            </a:r>
            <a:r>
              <a:rPr sz="1500" spc="25" dirty="0">
                <a:latin typeface="Tahoma"/>
                <a:cs typeface="Tahoma"/>
              </a:rPr>
              <a:t>l</a:t>
            </a:r>
            <a:r>
              <a:rPr sz="1500" spc="35" dirty="0">
                <a:latin typeface="Tahoma"/>
                <a:cs typeface="Tahoma"/>
              </a:rPr>
              <a:t>i</a:t>
            </a:r>
            <a:r>
              <a:rPr sz="1500" spc="-75" dirty="0">
                <a:latin typeface="Tahoma"/>
                <a:cs typeface="Tahoma"/>
              </a:rPr>
              <a:t>,</a:t>
            </a:r>
            <a:r>
              <a:rPr sz="1500" spc="-325" dirty="0">
                <a:latin typeface="Tahoma"/>
                <a:cs typeface="Tahoma"/>
              </a:rPr>
              <a:t> </a:t>
            </a:r>
            <a:r>
              <a:rPr sz="1500" spc="30" dirty="0">
                <a:latin typeface="Tahoma"/>
                <a:cs typeface="Tahoma"/>
              </a:rPr>
              <a:t>a</a:t>
            </a:r>
            <a:r>
              <a:rPr sz="1500" spc="5" dirty="0">
                <a:latin typeface="Tahoma"/>
                <a:cs typeface="Tahoma"/>
              </a:rPr>
              <a:t>w</a:t>
            </a:r>
            <a:r>
              <a:rPr sz="1500" spc="20" dirty="0">
                <a:latin typeface="Tahoma"/>
                <a:cs typeface="Tahoma"/>
              </a:rPr>
              <a:t>n  </a:t>
            </a:r>
            <a:r>
              <a:rPr sz="1500" spc="30" dirty="0">
                <a:latin typeface="Tahoma"/>
                <a:cs typeface="Tahoma"/>
              </a:rPr>
              <a:t>sabayleh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19700" y="0"/>
            <a:ext cx="6972300" cy="6858000"/>
            <a:chOff x="5219700" y="0"/>
            <a:chExt cx="6972300" cy="6858000"/>
          </a:xfrm>
        </p:grpSpPr>
        <p:sp>
          <p:nvSpPr>
            <p:cNvPr id="5" name="object 5"/>
            <p:cNvSpPr/>
            <p:nvPr/>
          </p:nvSpPr>
          <p:spPr>
            <a:xfrm>
              <a:off x="5219700" y="0"/>
              <a:ext cx="3476625" cy="3429000"/>
            </a:xfrm>
            <a:custGeom>
              <a:avLst/>
              <a:gdLst/>
              <a:ahLst/>
              <a:cxnLst/>
              <a:rect l="l" t="t" r="r" b="b"/>
              <a:pathLst>
                <a:path w="3476625" h="3429000">
                  <a:moveTo>
                    <a:pt x="3476625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476625" y="3429000"/>
                  </a:lnTo>
                  <a:lnTo>
                    <a:pt x="3476625" y="0"/>
                  </a:lnTo>
                  <a:close/>
                </a:path>
              </a:pathLst>
            </a:custGeom>
            <a:solidFill>
              <a:srgbClr val="EA8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9700" y="3429000"/>
              <a:ext cx="3476625" cy="3429000"/>
            </a:xfrm>
            <a:custGeom>
              <a:avLst/>
              <a:gdLst/>
              <a:ahLst/>
              <a:cxnLst/>
              <a:rect l="l" t="t" r="r" b="b"/>
              <a:pathLst>
                <a:path w="3476625" h="3429000">
                  <a:moveTo>
                    <a:pt x="3476625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476625" y="3429000"/>
                  </a:lnTo>
                  <a:lnTo>
                    <a:pt x="3476625" y="0"/>
                  </a:lnTo>
                  <a:close/>
                </a:path>
              </a:pathLst>
            </a:custGeom>
            <a:solidFill>
              <a:srgbClr val="AEA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9700" y="6857999"/>
              <a:ext cx="3467100" cy="0"/>
            </a:xfrm>
            <a:custGeom>
              <a:avLst/>
              <a:gdLst/>
              <a:ahLst/>
              <a:cxnLst/>
              <a:rect l="l" t="t" r="r" b="b"/>
              <a:pathLst>
                <a:path w="3467100">
                  <a:moveTo>
                    <a:pt x="3466967" y="0"/>
                  </a:moveTo>
                  <a:lnTo>
                    <a:pt x="0" y="0"/>
                  </a:lnTo>
                  <a:lnTo>
                    <a:pt x="3466967" y="0"/>
                  </a:lnTo>
                  <a:close/>
                </a:path>
              </a:pathLst>
            </a:custGeom>
            <a:solidFill>
              <a:srgbClr val="EEC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6325" y="0"/>
              <a:ext cx="3495675" cy="685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3875" y="209549"/>
              <a:ext cx="4048125" cy="6648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969" y="4001515"/>
            <a:ext cx="4193540" cy="1112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0"/>
              </a:spcBef>
            </a:pPr>
            <a:r>
              <a:rPr sz="3200" b="1" spc="-25" dirty="0">
                <a:latin typeface="Tahoma"/>
                <a:cs typeface="Tahoma"/>
              </a:rPr>
              <a:t>W</a:t>
            </a:r>
            <a:r>
              <a:rPr sz="3200" b="1" spc="5" dirty="0">
                <a:latin typeface="Tahoma"/>
                <a:cs typeface="Tahoma"/>
              </a:rPr>
              <a:t>h</a:t>
            </a:r>
            <a:r>
              <a:rPr sz="3200" b="1" spc="-120" dirty="0">
                <a:latin typeface="Tahoma"/>
                <a:cs typeface="Tahoma"/>
              </a:rPr>
              <a:t>a</a:t>
            </a:r>
            <a:r>
              <a:rPr sz="3200" b="1" spc="-130" dirty="0">
                <a:latin typeface="Tahoma"/>
                <a:cs typeface="Tahoma"/>
              </a:rPr>
              <a:t>t</a:t>
            </a:r>
            <a:r>
              <a:rPr sz="3200" b="1" spc="-265" dirty="0">
                <a:latin typeface="Tahoma"/>
                <a:cs typeface="Tahoma"/>
              </a:rPr>
              <a:t> </a:t>
            </a:r>
            <a:r>
              <a:rPr sz="3200" b="1" spc="85" dirty="0">
                <a:latin typeface="Tahoma"/>
                <a:cs typeface="Tahoma"/>
              </a:rPr>
              <a:t>d</a:t>
            </a:r>
            <a:r>
              <a:rPr sz="3200" b="1" spc="65" dirty="0">
                <a:latin typeface="Tahoma"/>
                <a:cs typeface="Tahoma"/>
              </a:rPr>
              <a:t>o</a:t>
            </a:r>
            <a:r>
              <a:rPr sz="3200" b="1" spc="-130" dirty="0">
                <a:latin typeface="Tahoma"/>
                <a:cs typeface="Tahoma"/>
              </a:rPr>
              <a:t> </a:t>
            </a:r>
            <a:r>
              <a:rPr sz="3200" b="1" spc="-75" dirty="0">
                <a:latin typeface="Tahoma"/>
                <a:cs typeface="Tahoma"/>
              </a:rPr>
              <a:t>w</a:t>
            </a:r>
            <a:r>
              <a:rPr sz="3200" b="1" spc="25" dirty="0">
                <a:latin typeface="Tahoma"/>
                <a:cs typeface="Tahoma"/>
              </a:rPr>
              <a:t>e</a:t>
            </a:r>
            <a:r>
              <a:rPr sz="3200" b="1" spc="-170" dirty="0">
                <a:latin typeface="Tahoma"/>
                <a:cs typeface="Tahoma"/>
              </a:rPr>
              <a:t> </a:t>
            </a:r>
            <a:r>
              <a:rPr sz="3200" b="1" spc="-55" dirty="0">
                <a:latin typeface="Tahoma"/>
                <a:cs typeface="Tahoma"/>
              </a:rPr>
              <a:t>m</a:t>
            </a:r>
            <a:r>
              <a:rPr sz="3200" b="1" spc="45" dirty="0">
                <a:latin typeface="Tahoma"/>
                <a:cs typeface="Tahoma"/>
              </a:rPr>
              <a:t>e</a:t>
            </a:r>
            <a:r>
              <a:rPr sz="3200" b="1" spc="-120" dirty="0">
                <a:latin typeface="Tahoma"/>
                <a:cs typeface="Tahoma"/>
              </a:rPr>
              <a:t>a</a:t>
            </a:r>
            <a:r>
              <a:rPr sz="3200" b="1" spc="-60" dirty="0">
                <a:latin typeface="Tahoma"/>
                <a:cs typeface="Tahoma"/>
              </a:rPr>
              <a:t>n</a:t>
            </a:r>
            <a:r>
              <a:rPr sz="3200" b="1" spc="-229" dirty="0">
                <a:latin typeface="Tahoma"/>
                <a:cs typeface="Tahoma"/>
              </a:rPr>
              <a:t> </a:t>
            </a:r>
            <a:r>
              <a:rPr sz="3200" b="1" spc="75" dirty="0">
                <a:latin typeface="Tahoma"/>
                <a:cs typeface="Tahoma"/>
              </a:rPr>
              <a:t>b</a:t>
            </a:r>
            <a:r>
              <a:rPr sz="3200" b="1" spc="-10" dirty="0">
                <a:latin typeface="Tahoma"/>
                <a:cs typeface="Tahoma"/>
              </a:rPr>
              <a:t>y  </a:t>
            </a:r>
            <a:r>
              <a:rPr sz="3200" b="1" spc="-25" dirty="0">
                <a:latin typeface="Tahoma"/>
                <a:cs typeface="Tahoma"/>
              </a:rPr>
              <a:t>obesity?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962775" cy="3429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62775" y="0"/>
              <a:ext cx="5229225" cy="3429000"/>
            </a:xfrm>
            <a:custGeom>
              <a:avLst/>
              <a:gdLst/>
              <a:ahLst/>
              <a:cxnLst/>
              <a:rect l="l" t="t" r="r" b="b"/>
              <a:pathLst>
                <a:path w="5229225" h="3429000">
                  <a:moveTo>
                    <a:pt x="0" y="3429000"/>
                  </a:moveTo>
                  <a:lnTo>
                    <a:pt x="5229225" y="3429000"/>
                  </a:lnTo>
                  <a:lnTo>
                    <a:pt x="5229225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rgbClr val="412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2775" y="0"/>
              <a:ext cx="3409950" cy="3429000"/>
            </a:xfrm>
            <a:custGeom>
              <a:avLst/>
              <a:gdLst/>
              <a:ahLst/>
              <a:cxnLst/>
              <a:rect l="l" t="t" r="r" b="b"/>
              <a:pathLst>
                <a:path w="3409950" h="3429000">
                  <a:moveTo>
                    <a:pt x="9445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409950" y="3429000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rgbClr val="AEA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27544" y="3530790"/>
            <a:ext cx="5092065" cy="312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5"/>
              </a:spcBef>
            </a:pPr>
            <a:r>
              <a:rPr sz="2300" spc="95" dirty="0">
                <a:latin typeface="Tahoma"/>
                <a:cs typeface="Tahoma"/>
              </a:rPr>
              <a:t>Obesity</a:t>
            </a:r>
            <a:r>
              <a:rPr sz="2300" spc="-320" dirty="0">
                <a:latin typeface="Tahoma"/>
                <a:cs typeface="Tahoma"/>
              </a:rPr>
              <a:t> </a:t>
            </a:r>
            <a:r>
              <a:rPr sz="2300" spc="25" dirty="0">
                <a:latin typeface="Tahoma"/>
                <a:cs typeface="Tahoma"/>
              </a:rPr>
              <a:t>is</a:t>
            </a:r>
            <a:r>
              <a:rPr sz="2300" spc="-235" dirty="0">
                <a:latin typeface="Tahoma"/>
                <a:cs typeface="Tahoma"/>
              </a:rPr>
              <a:t> </a:t>
            </a:r>
            <a:r>
              <a:rPr sz="2300" spc="15" dirty="0">
                <a:latin typeface="Tahoma"/>
                <a:cs typeface="Tahoma"/>
              </a:rPr>
              <a:t>a</a:t>
            </a:r>
            <a:r>
              <a:rPr sz="2300" spc="-150" dirty="0">
                <a:latin typeface="Tahoma"/>
                <a:cs typeface="Tahoma"/>
              </a:rPr>
              <a:t> </a:t>
            </a:r>
            <a:r>
              <a:rPr sz="2300" spc="100" dirty="0">
                <a:latin typeface="Tahoma"/>
                <a:cs typeface="Tahoma"/>
              </a:rPr>
              <a:t>complex</a:t>
            </a:r>
            <a:r>
              <a:rPr sz="2300" spc="-33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disease</a:t>
            </a:r>
            <a:r>
              <a:rPr sz="2300" spc="-245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involving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300" spc="-15" dirty="0">
                <a:latin typeface="Tahoma"/>
                <a:cs typeface="Tahoma"/>
              </a:rPr>
              <a:t>a</a:t>
            </a:r>
            <a:r>
              <a:rPr sz="2300" spc="60" dirty="0">
                <a:latin typeface="Tahoma"/>
                <a:cs typeface="Tahoma"/>
              </a:rPr>
              <a:t>n</a:t>
            </a:r>
            <a:r>
              <a:rPr sz="2300" spc="-190" dirty="0">
                <a:latin typeface="Tahoma"/>
                <a:cs typeface="Tahoma"/>
              </a:rPr>
              <a:t> 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25" dirty="0">
                <a:latin typeface="Tahoma"/>
                <a:cs typeface="Tahoma"/>
              </a:rPr>
              <a:t>x</a:t>
            </a:r>
            <a:r>
              <a:rPr sz="2300" spc="55" dirty="0">
                <a:latin typeface="Tahoma"/>
                <a:cs typeface="Tahoma"/>
              </a:rPr>
              <a:t>c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55" dirty="0">
                <a:latin typeface="Tahoma"/>
                <a:cs typeface="Tahoma"/>
              </a:rPr>
              <a:t>ss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-30" dirty="0">
                <a:latin typeface="Tahoma"/>
                <a:cs typeface="Tahoma"/>
              </a:rPr>
              <a:t>v</a:t>
            </a:r>
            <a:r>
              <a:rPr sz="2300" spc="105" dirty="0">
                <a:latin typeface="Tahoma"/>
                <a:cs typeface="Tahoma"/>
              </a:rPr>
              <a:t>e</a:t>
            </a:r>
            <a:r>
              <a:rPr sz="2300" spc="-320" dirty="0">
                <a:latin typeface="Tahoma"/>
                <a:cs typeface="Tahoma"/>
              </a:rPr>
              <a:t> </a:t>
            </a:r>
            <a:r>
              <a:rPr sz="2300" spc="-15" dirty="0">
                <a:latin typeface="Tahoma"/>
                <a:cs typeface="Tahoma"/>
              </a:rPr>
              <a:t>a</a:t>
            </a:r>
            <a:r>
              <a:rPr sz="2300" spc="90" dirty="0">
                <a:latin typeface="Tahoma"/>
                <a:cs typeface="Tahoma"/>
              </a:rPr>
              <a:t>m</a:t>
            </a:r>
            <a:r>
              <a:rPr sz="2300" spc="165" dirty="0">
                <a:latin typeface="Tahoma"/>
                <a:cs typeface="Tahoma"/>
              </a:rPr>
              <a:t>o</a:t>
            </a:r>
            <a:r>
              <a:rPr sz="2300" spc="55" dirty="0">
                <a:latin typeface="Tahoma"/>
                <a:cs typeface="Tahoma"/>
              </a:rPr>
              <a:t>u</a:t>
            </a:r>
            <a:r>
              <a:rPr sz="2300" spc="65" dirty="0">
                <a:latin typeface="Tahoma"/>
                <a:cs typeface="Tahoma"/>
              </a:rPr>
              <a:t>n</a:t>
            </a:r>
            <a:r>
              <a:rPr sz="2300" spc="-45" dirty="0">
                <a:latin typeface="Tahoma"/>
                <a:cs typeface="Tahoma"/>
              </a:rPr>
              <a:t>t</a:t>
            </a:r>
            <a:r>
              <a:rPr sz="2300" spc="-175" dirty="0">
                <a:latin typeface="Tahoma"/>
                <a:cs typeface="Tahoma"/>
              </a:rPr>
              <a:t> </a:t>
            </a:r>
            <a:r>
              <a:rPr sz="2300" spc="165" dirty="0">
                <a:latin typeface="Tahoma"/>
                <a:cs typeface="Tahoma"/>
              </a:rPr>
              <a:t>o</a:t>
            </a:r>
            <a:r>
              <a:rPr sz="2300" spc="-55" dirty="0">
                <a:latin typeface="Tahoma"/>
                <a:cs typeface="Tahoma"/>
              </a:rPr>
              <a:t>f</a:t>
            </a:r>
            <a:r>
              <a:rPr sz="2300" spc="-125" dirty="0">
                <a:latin typeface="Tahoma"/>
                <a:cs typeface="Tahoma"/>
              </a:rPr>
              <a:t> </a:t>
            </a:r>
            <a:r>
              <a:rPr sz="2300" spc="220" dirty="0">
                <a:latin typeface="Tahoma"/>
                <a:cs typeface="Tahoma"/>
              </a:rPr>
              <a:t>b</a:t>
            </a:r>
            <a:r>
              <a:rPr sz="2300" spc="165" dirty="0">
                <a:latin typeface="Tahoma"/>
                <a:cs typeface="Tahoma"/>
              </a:rPr>
              <a:t>o</a:t>
            </a:r>
            <a:r>
              <a:rPr sz="2300" spc="220" dirty="0">
                <a:latin typeface="Tahoma"/>
                <a:cs typeface="Tahoma"/>
              </a:rPr>
              <a:t>d</a:t>
            </a:r>
            <a:r>
              <a:rPr sz="2300" spc="-55" dirty="0">
                <a:latin typeface="Tahoma"/>
                <a:cs typeface="Tahoma"/>
              </a:rPr>
              <a:t>y</a:t>
            </a:r>
            <a:r>
              <a:rPr sz="2300" spc="-245" dirty="0">
                <a:latin typeface="Tahoma"/>
                <a:cs typeface="Tahoma"/>
              </a:rPr>
              <a:t> </a:t>
            </a:r>
            <a:r>
              <a:rPr sz="2300" spc="-15" dirty="0">
                <a:latin typeface="Tahoma"/>
                <a:cs typeface="Tahoma"/>
              </a:rPr>
              <a:t>f</a:t>
            </a:r>
            <a:r>
              <a:rPr sz="2300" spc="-55" dirty="0">
                <a:latin typeface="Tahoma"/>
                <a:cs typeface="Tahoma"/>
              </a:rPr>
              <a:t>a</a:t>
            </a:r>
            <a:r>
              <a:rPr sz="2300" spc="-30" dirty="0">
                <a:latin typeface="Tahoma"/>
                <a:cs typeface="Tahoma"/>
              </a:rPr>
              <a:t>t</a:t>
            </a:r>
            <a:r>
              <a:rPr sz="2300" spc="-110" dirty="0">
                <a:latin typeface="Tahoma"/>
                <a:cs typeface="Tahoma"/>
              </a:rPr>
              <a:t>.</a:t>
            </a:r>
            <a:endParaRPr sz="2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2300" spc="390" dirty="0">
                <a:latin typeface="Tahoma"/>
                <a:cs typeface="Tahoma"/>
              </a:rPr>
              <a:t>O</a:t>
            </a:r>
            <a:r>
              <a:rPr sz="2300" spc="220" dirty="0">
                <a:latin typeface="Tahoma"/>
                <a:cs typeface="Tahoma"/>
              </a:rPr>
              <a:t>b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-30" dirty="0">
                <a:latin typeface="Tahoma"/>
                <a:cs typeface="Tahoma"/>
              </a:rPr>
              <a:t>t</a:t>
            </a:r>
            <a:r>
              <a:rPr sz="2300" spc="-55" dirty="0">
                <a:latin typeface="Tahoma"/>
                <a:cs typeface="Tahoma"/>
              </a:rPr>
              <a:t>y</a:t>
            </a:r>
            <a:r>
              <a:rPr sz="2300" spc="-320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40" dirty="0">
                <a:latin typeface="Tahoma"/>
                <a:cs typeface="Tahoma"/>
              </a:rPr>
              <a:t>n't</a:t>
            </a:r>
            <a:r>
              <a:rPr sz="2300" spc="-175" dirty="0">
                <a:latin typeface="Tahoma"/>
                <a:cs typeface="Tahoma"/>
              </a:rPr>
              <a:t> </a:t>
            </a:r>
            <a:r>
              <a:rPr sz="2300" spc="-55" dirty="0">
                <a:latin typeface="Tahoma"/>
                <a:cs typeface="Tahoma"/>
              </a:rPr>
              <a:t>j</a:t>
            </a:r>
            <a:r>
              <a:rPr sz="2300" spc="20" dirty="0">
                <a:latin typeface="Tahoma"/>
                <a:cs typeface="Tahoma"/>
              </a:rPr>
              <a:t>u</a:t>
            </a:r>
            <a:r>
              <a:rPr sz="2300" spc="-15" dirty="0">
                <a:latin typeface="Tahoma"/>
                <a:cs typeface="Tahoma"/>
              </a:rPr>
              <a:t>s</a:t>
            </a:r>
            <a:r>
              <a:rPr sz="2300" spc="-45" dirty="0">
                <a:latin typeface="Tahoma"/>
                <a:cs typeface="Tahoma"/>
              </a:rPr>
              <a:t>t</a:t>
            </a:r>
            <a:r>
              <a:rPr sz="2300" spc="-254" dirty="0">
                <a:latin typeface="Tahoma"/>
                <a:cs typeface="Tahoma"/>
              </a:rPr>
              <a:t> </a:t>
            </a:r>
            <a:r>
              <a:rPr sz="2300" spc="15" dirty="0">
                <a:latin typeface="Tahoma"/>
                <a:cs typeface="Tahoma"/>
              </a:rPr>
              <a:t>a</a:t>
            </a:r>
            <a:r>
              <a:rPr sz="2300" spc="-15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c</a:t>
            </a:r>
            <a:r>
              <a:rPr sz="2300" spc="165" dirty="0">
                <a:latin typeface="Tahoma"/>
                <a:cs typeface="Tahoma"/>
              </a:rPr>
              <a:t>o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90" dirty="0">
                <a:latin typeface="Tahoma"/>
                <a:cs typeface="Tahoma"/>
              </a:rPr>
              <a:t>m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30" dirty="0">
                <a:latin typeface="Tahoma"/>
                <a:cs typeface="Tahoma"/>
              </a:rPr>
              <a:t>t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85" dirty="0">
                <a:latin typeface="Tahoma"/>
                <a:cs typeface="Tahoma"/>
              </a:rPr>
              <a:t>c</a:t>
            </a:r>
            <a:r>
              <a:rPr sz="2300" spc="-22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c</a:t>
            </a:r>
            <a:r>
              <a:rPr sz="2300" spc="165" dirty="0">
                <a:latin typeface="Tahoma"/>
                <a:cs typeface="Tahoma"/>
              </a:rPr>
              <a:t>o</a:t>
            </a:r>
            <a:r>
              <a:rPr sz="2300" spc="75" dirty="0">
                <a:latin typeface="Tahoma"/>
                <a:cs typeface="Tahoma"/>
              </a:rPr>
              <a:t>n</a:t>
            </a:r>
            <a:r>
              <a:rPr sz="2300" spc="40" dirty="0">
                <a:latin typeface="Tahoma"/>
                <a:cs typeface="Tahoma"/>
              </a:rPr>
              <a:t>c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15" dirty="0">
                <a:latin typeface="Tahoma"/>
                <a:cs typeface="Tahoma"/>
              </a:rPr>
              <a:t>r</a:t>
            </a:r>
            <a:r>
              <a:rPr sz="2300" spc="-30" dirty="0">
                <a:latin typeface="Tahoma"/>
                <a:cs typeface="Tahoma"/>
              </a:rPr>
              <a:t>n.</a:t>
            </a:r>
            <a:endParaRPr sz="2300" dirty="0">
              <a:latin typeface="Tahoma"/>
              <a:cs typeface="Tahoma"/>
            </a:endParaRPr>
          </a:p>
          <a:p>
            <a:pPr marL="12700" marR="260350">
              <a:lnSpc>
                <a:spcPct val="110200"/>
              </a:lnSpc>
              <a:spcBef>
                <a:spcPts val="35"/>
              </a:spcBef>
            </a:pPr>
            <a:r>
              <a:rPr sz="2300" spc="-265" dirty="0">
                <a:latin typeface="Tahoma"/>
                <a:cs typeface="Tahoma"/>
              </a:rPr>
              <a:t>I</a:t>
            </a:r>
            <a:r>
              <a:rPr sz="2300" spc="-25" dirty="0">
                <a:latin typeface="Tahoma"/>
                <a:cs typeface="Tahoma"/>
              </a:rPr>
              <a:t>t</a:t>
            </a:r>
            <a:r>
              <a:rPr sz="2300" spc="50" dirty="0">
                <a:latin typeface="Tahoma"/>
                <a:cs typeface="Tahoma"/>
              </a:rPr>
              <a:t>'s</a:t>
            </a:r>
            <a:r>
              <a:rPr sz="2300" spc="-240" dirty="0">
                <a:latin typeface="Tahoma"/>
                <a:cs typeface="Tahoma"/>
              </a:rPr>
              <a:t> </a:t>
            </a:r>
            <a:r>
              <a:rPr sz="2300" spc="20" dirty="0">
                <a:latin typeface="Tahoma"/>
                <a:cs typeface="Tahoma"/>
              </a:rPr>
              <a:t>a</a:t>
            </a:r>
            <a:r>
              <a:rPr sz="2300" spc="-150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m</a:t>
            </a:r>
            <a:r>
              <a:rPr sz="2300" spc="135" dirty="0">
                <a:latin typeface="Tahoma"/>
                <a:cs typeface="Tahoma"/>
              </a:rPr>
              <a:t>e</a:t>
            </a:r>
            <a:r>
              <a:rPr sz="2300" spc="225" dirty="0">
                <a:latin typeface="Tahoma"/>
                <a:cs typeface="Tahoma"/>
              </a:rPr>
              <a:t>d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60" dirty="0">
                <a:latin typeface="Tahoma"/>
                <a:cs typeface="Tahoma"/>
              </a:rPr>
              <a:t>c</a:t>
            </a:r>
            <a:r>
              <a:rPr sz="2300" spc="-10" dirty="0">
                <a:latin typeface="Tahoma"/>
                <a:cs typeface="Tahoma"/>
              </a:rPr>
              <a:t>a</a:t>
            </a:r>
            <a:r>
              <a:rPr sz="2300" spc="40" dirty="0">
                <a:latin typeface="Tahoma"/>
                <a:cs typeface="Tahoma"/>
              </a:rPr>
              <a:t>l</a:t>
            </a:r>
            <a:r>
              <a:rPr sz="2300" spc="-240" dirty="0">
                <a:latin typeface="Tahoma"/>
                <a:cs typeface="Tahoma"/>
              </a:rPr>
              <a:t> </a:t>
            </a:r>
            <a:r>
              <a:rPr sz="2300" spc="225" dirty="0">
                <a:latin typeface="Tahoma"/>
                <a:cs typeface="Tahoma"/>
              </a:rPr>
              <a:t>p</a:t>
            </a:r>
            <a:r>
              <a:rPr sz="2300" spc="-80" dirty="0">
                <a:latin typeface="Tahoma"/>
                <a:cs typeface="Tahoma"/>
              </a:rPr>
              <a:t>r</a:t>
            </a:r>
            <a:r>
              <a:rPr sz="2300" spc="185" dirty="0">
                <a:latin typeface="Tahoma"/>
                <a:cs typeface="Tahoma"/>
              </a:rPr>
              <a:t>o</a:t>
            </a:r>
            <a:r>
              <a:rPr sz="2300" spc="210" dirty="0">
                <a:latin typeface="Tahoma"/>
                <a:cs typeface="Tahoma"/>
              </a:rPr>
              <a:t>b</a:t>
            </a:r>
            <a:r>
              <a:rPr sz="2300" spc="70" dirty="0">
                <a:latin typeface="Tahoma"/>
                <a:cs typeface="Tahoma"/>
              </a:rPr>
              <a:t>l</a:t>
            </a:r>
            <a:r>
              <a:rPr sz="2300" spc="135" dirty="0">
                <a:latin typeface="Tahoma"/>
                <a:cs typeface="Tahoma"/>
              </a:rPr>
              <a:t>e</a:t>
            </a:r>
            <a:r>
              <a:rPr sz="2300" spc="125" dirty="0">
                <a:latin typeface="Tahoma"/>
                <a:cs typeface="Tahoma"/>
              </a:rPr>
              <a:t>m</a:t>
            </a:r>
            <a:r>
              <a:rPr sz="2300" spc="-385" dirty="0">
                <a:latin typeface="Tahoma"/>
                <a:cs typeface="Tahoma"/>
              </a:rPr>
              <a:t> </a:t>
            </a:r>
            <a:r>
              <a:rPr sz="2300" spc="-25" dirty="0">
                <a:latin typeface="Tahoma"/>
                <a:cs typeface="Tahoma"/>
              </a:rPr>
              <a:t>t</a:t>
            </a:r>
            <a:r>
              <a:rPr sz="2300" spc="35" dirty="0">
                <a:latin typeface="Tahoma"/>
                <a:cs typeface="Tahoma"/>
              </a:rPr>
              <a:t>h</a:t>
            </a:r>
            <a:r>
              <a:rPr sz="2300" spc="10" dirty="0">
                <a:latin typeface="Tahoma"/>
                <a:cs typeface="Tahoma"/>
              </a:rPr>
              <a:t>a</a:t>
            </a:r>
            <a:r>
              <a:rPr sz="2300" spc="-40" dirty="0">
                <a:latin typeface="Tahoma"/>
                <a:cs typeface="Tahoma"/>
              </a:rPr>
              <a:t>t</a:t>
            </a:r>
            <a:r>
              <a:rPr sz="2300" spc="-180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75" dirty="0">
                <a:latin typeface="Tahoma"/>
                <a:cs typeface="Tahoma"/>
              </a:rPr>
              <a:t>n</a:t>
            </a:r>
            <a:r>
              <a:rPr sz="2300" spc="45" dirty="0">
                <a:latin typeface="Tahoma"/>
                <a:cs typeface="Tahoma"/>
              </a:rPr>
              <a:t>c</a:t>
            </a:r>
            <a:r>
              <a:rPr sz="2300" spc="-80" dirty="0">
                <a:latin typeface="Tahoma"/>
                <a:cs typeface="Tahoma"/>
              </a:rPr>
              <a:t>r</a:t>
            </a:r>
            <a:r>
              <a:rPr sz="2300" spc="135" dirty="0">
                <a:latin typeface="Tahoma"/>
                <a:cs typeface="Tahoma"/>
              </a:rPr>
              <a:t>e</a:t>
            </a:r>
            <a:r>
              <a:rPr sz="2300" spc="-10" dirty="0">
                <a:latin typeface="Tahoma"/>
                <a:cs typeface="Tahoma"/>
              </a:rPr>
              <a:t>a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135" dirty="0">
                <a:latin typeface="Tahoma"/>
                <a:cs typeface="Tahoma"/>
              </a:rPr>
              <a:t>e</a:t>
            </a:r>
            <a:r>
              <a:rPr sz="2300" spc="-15" dirty="0">
                <a:latin typeface="Tahoma"/>
                <a:cs typeface="Tahoma"/>
              </a:rPr>
              <a:t>s  </a:t>
            </a:r>
            <a:r>
              <a:rPr sz="2300" spc="45" dirty="0">
                <a:latin typeface="Tahoma"/>
                <a:cs typeface="Tahoma"/>
              </a:rPr>
              <a:t>the</a:t>
            </a:r>
            <a:r>
              <a:rPr sz="2300" spc="-24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risk</a:t>
            </a:r>
            <a:r>
              <a:rPr sz="2300" spc="-14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of</a:t>
            </a:r>
            <a:r>
              <a:rPr sz="2300" spc="-12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other</a:t>
            </a:r>
            <a:r>
              <a:rPr sz="2300" spc="-260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diseases</a:t>
            </a:r>
            <a:r>
              <a:rPr sz="2300" spc="-31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and</a:t>
            </a:r>
            <a:r>
              <a:rPr sz="2300" spc="-170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health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300" spc="220" dirty="0">
                <a:latin typeface="Tahoma"/>
                <a:cs typeface="Tahoma"/>
              </a:rPr>
              <a:t>p</a:t>
            </a:r>
            <a:r>
              <a:rPr sz="2300" spc="-85" dirty="0">
                <a:latin typeface="Tahoma"/>
                <a:cs typeface="Tahoma"/>
              </a:rPr>
              <a:t>r</a:t>
            </a:r>
            <a:r>
              <a:rPr sz="2300" spc="165" dirty="0">
                <a:latin typeface="Tahoma"/>
                <a:cs typeface="Tahoma"/>
              </a:rPr>
              <a:t>o</a:t>
            </a:r>
            <a:r>
              <a:rPr sz="2300" spc="220" dirty="0">
                <a:latin typeface="Tahoma"/>
                <a:cs typeface="Tahoma"/>
              </a:rPr>
              <a:t>b</a:t>
            </a:r>
            <a:r>
              <a:rPr sz="2300" spc="65" dirty="0">
                <a:latin typeface="Tahoma"/>
                <a:cs typeface="Tahoma"/>
              </a:rPr>
              <a:t>l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90" dirty="0">
                <a:latin typeface="Tahoma"/>
                <a:cs typeface="Tahoma"/>
              </a:rPr>
              <a:t>m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-110" dirty="0">
                <a:latin typeface="Tahoma"/>
                <a:cs typeface="Tahoma"/>
              </a:rPr>
              <a:t>,</a:t>
            </a:r>
            <a:r>
              <a:rPr sz="2300" spc="-335" dirty="0">
                <a:latin typeface="Tahoma"/>
                <a:cs typeface="Tahoma"/>
              </a:rPr>
              <a:t> 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75" dirty="0">
                <a:latin typeface="Tahoma"/>
                <a:cs typeface="Tahoma"/>
              </a:rPr>
              <a:t>u</a:t>
            </a:r>
            <a:r>
              <a:rPr sz="2300" spc="40" dirty="0">
                <a:latin typeface="Tahoma"/>
                <a:cs typeface="Tahoma"/>
              </a:rPr>
              <a:t>c</a:t>
            </a:r>
            <a:r>
              <a:rPr sz="2300" spc="65" dirty="0">
                <a:latin typeface="Tahoma"/>
                <a:cs typeface="Tahoma"/>
              </a:rPr>
              <a:t>h</a:t>
            </a:r>
            <a:r>
              <a:rPr sz="2300" spc="-195" dirty="0">
                <a:latin typeface="Tahoma"/>
                <a:cs typeface="Tahoma"/>
              </a:rPr>
              <a:t> </a:t>
            </a:r>
            <a:r>
              <a:rPr sz="2300" spc="-15" dirty="0">
                <a:latin typeface="Tahoma"/>
                <a:cs typeface="Tahoma"/>
              </a:rPr>
              <a:t>as</a:t>
            </a:r>
            <a:r>
              <a:rPr sz="2300" spc="-16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h</a:t>
            </a:r>
            <a:r>
              <a:rPr sz="2300" spc="110" dirty="0">
                <a:latin typeface="Tahoma"/>
                <a:cs typeface="Tahoma"/>
              </a:rPr>
              <a:t>e</a:t>
            </a:r>
            <a:r>
              <a:rPr sz="2300" spc="-15" dirty="0">
                <a:latin typeface="Tahoma"/>
                <a:cs typeface="Tahoma"/>
              </a:rPr>
              <a:t>ar</a:t>
            </a:r>
            <a:r>
              <a:rPr sz="2300" spc="-45" dirty="0">
                <a:latin typeface="Tahoma"/>
                <a:cs typeface="Tahoma"/>
              </a:rPr>
              <a:t>t</a:t>
            </a:r>
            <a:r>
              <a:rPr sz="2300" spc="-254" dirty="0">
                <a:latin typeface="Tahoma"/>
                <a:cs typeface="Tahoma"/>
              </a:rPr>
              <a:t> </a:t>
            </a:r>
            <a:r>
              <a:rPr sz="2300" spc="220" dirty="0">
                <a:latin typeface="Tahoma"/>
                <a:cs typeface="Tahoma"/>
              </a:rPr>
              <a:t>d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15" dirty="0">
                <a:latin typeface="Tahoma"/>
                <a:cs typeface="Tahoma"/>
              </a:rPr>
              <a:t>a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110" dirty="0">
                <a:latin typeface="Tahoma"/>
                <a:cs typeface="Tahoma"/>
              </a:rPr>
              <a:t>,  </a:t>
            </a:r>
            <a:r>
              <a:rPr sz="2300" spc="225" dirty="0">
                <a:latin typeface="Tahoma"/>
                <a:cs typeface="Tahoma"/>
              </a:rPr>
              <a:t>d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-10" dirty="0">
                <a:latin typeface="Tahoma"/>
                <a:cs typeface="Tahoma"/>
              </a:rPr>
              <a:t>a</a:t>
            </a:r>
            <a:r>
              <a:rPr sz="2300" spc="225" dirty="0">
                <a:latin typeface="Tahoma"/>
                <a:cs typeface="Tahoma"/>
              </a:rPr>
              <a:t>b</a:t>
            </a:r>
            <a:r>
              <a:rPr sz="2300" spc="135" dirty="0">
                <a:latin typeface="Tahoma"/>
                <a:cs typeface="Tahoma"/>
              </a:rPr>
              <a:t>e</a:t>
            </a:r>
            <a:r>
              <a:rPr sz="2300" spc="-25" dirty="0">
                <a:latin typeface="Tahoma"/>
                <a:cs typeface="Tahoma"/>
              </a:rPr>
              <a:t>t</a:t>
            </a:r>
            <a:r>
              <a:rPr sz="2300" spc="135" dirty="0">
                <a:latin typeface="Tahoma"/>
                <a:cs typeface="Tahoma"/>
              </a:rPr>
              <a:t>e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-105" dirty="0">
                <a:latin typeface="Tahoma"/>
                <a:cs typeface="Tahoma"/>
              </a:rPr>
              <a:t>,</a:t>
            </a:r>
            <a:r>
              <a:rPr sz="2300" spc="-41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h</a:t>
            </a:r>
            <a:r>
              <a:rPr sz="2300" spc="60" dirty="0">
                <a:latin typeface="Tahoma"/>
                <a:cs typeface="Tahoma"/>
              </a:rPr>
              <a:t>i</a:t>
            </a:r>
            <a:r>
              <a:rPr sz="2300" spc="225" dirty="0">
                <a:latin typeface="Tahoma"/>
                <a:cs typeface="Tahoma"/>
              </a:rPr>
              <a:t>g</a:t>
            </a:r>
            <a:r>
              <a:rPr sz="2300" spc="65" dirty="0">
                <a:latin typeface="Tahoma"/>
                <a:cs typeface="Tahoma"/>
              </a:rPr>
              <a:t>h</a:t>
            </a:r>
            <a:r>
              <a:rPr sz="2300" spc="-270" dirty="0">
                <a:latin typeface="Tahoma"/>
                <a:cs typeface="Tahoma"/>
              </a:rPr>
              <a:t> </a:t>
            </a:r>
            <a:r>
              <a:rPr sz="2300" spc="225" dirty="0">
                <a:latin typeface="Tahoma"/>
                <a:cs typeface="Tahoma"/>
              </a:rPr>
              <a:t>b</a:t>
            </a:r>
            <a:r>
              <a:rPr sz="2300" spc="70" dirty="0">
                <a:latin typeface="Tahoma"/>
                <a:cs typeface="Tahoma"/>
              </a:rPr>
              <a:t>l</a:t>
            </a:r>
            <a:r>
              <a:rPr sz="2300" spc="165" dirty="0">
                <a:latin typeface="Tahoma"/>
                <a:cs typeface="Tahoma"/>
              </a:rPr>
              <a:t>o</a:t>
            </a:r>
            <a:r>
              <a:rPr sz="2300" spc="170" dirty="0">
                <a:latin typeface="Tahoma"/>
                <a:cs typeface="Tahoma"/>
              </a:rPr>
              <a:t>o</a:t>
            </a:r>
            <a:r>
              <a:rPr sz="2300" spc="204" dirty="0">
                <a:latin typeface="Tahoma"/>
                <a:cs typeface="Tahoma"/>
              </a:rPr>
              <a:t>d</a:t>
            </a:r>
            <a:r>
              <a:rPr sz="2300" spc="-250" dirty="0">
                <a:latin typeface="Tahoma"/>
                <a:cs typeface="Tahoma"/>
              </a:rPr>
              <a:t> </a:t>
            </a:r>
            <a:r>
              <a:rPr sz="2300" spc="225" dirty="0">
                <a:latin typeface="Tahoma"/>
                <a:cs typeface="Tahoma"/>
              </a:rPr>
              <a:t>p</a:t>
            </a:r>
            <a:r>
              <a:rPr sz="2300" spc="-80" dirty="0">
                <a:latin typeface="Tahoma"/>
                <a:cs typeface="Tahoma"/>
              </a:rPr>
              <a:t>r</a:t>
            </a:r>
            <a:r>
              <a:rPr sz="2300" spc="135" dirty="0">
                <a:latin typeface="Tahoma"/>
                <a:cs typeface="Tahoma"/>
              </a:rPr>
              <a:t>e</a:t>
            </a:r>
            <a:r>
              <a:rPr sz="2300" spc="-55" dirty="0">
                <a:latin typeface="Tahoma"/>
                <a:cs typeface="Tahoma"/>
              </a:rPr>
              <a:t>ss</a:t>
            </a:r>
            <a:r>
              <a:rPr sz="2300" spc="20" dirty="0">
                <a:latin typeface="Tahoma"/>
                <a:cs typeface="Tahoma"/>
              </a:rPr>
              <a:t>u</a:t>
            </a:r>
            <a:r>
              <a:rPr sz="2300" spc="-45" dirty="0">
                <a:latin typeface="Tahoma"/>
                <a:cs typeface="Tahoma"/>
              </a:rPr>
              <a:t>r</a:t>
            </a:r>
            <a:r>
              <a:rPr sz="2300" spc="110" dirty="0">
                <a:latin typeface="Tahoma"/>
                <a:cs typeface="Tahoma"/>
              </a:rPr>
              <a:t>e</a:t>
            </a:r>
            <a:r>
              <a:rPr sz="2300" spc="-245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a</a:t>
            </a:r>
            <a:r>
              <a:rPr sz="2300" spc="100" dirty="0">
                <a:latin typeface="Tahoma"/>
                <a:cs typeface="Tahoma"/>
              </a:rPr>
              <a:t>nd  </a:t>
            </a:r>
            <a:r>
              <a:rPr sz="2300" spc="55" dirty="0">
                <a:latin typeface="Tahoma"/>
                <a:cs typeface="Tahoma"/>
              </a:rPr>
              <a:t>c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15" dirty="0">
                <a:latin typeface="Tahoma"/>
                <a:cs typeface="Tahoma"/>
              </a:rPr>
              <a:t>r</a:t>
            </a:r>
            <a:r>
              <a:rPr sz="2300" spc="-30" dirty="0">
                <a:latin typeface="Tahoma"/>
                <a:cs typeface="Tahoma"/>
              </a:rPr>
              <a:t>t</a:t>
            </a:r>
            <a:r>
              <a:rPr sz="2300" spc="-15" dirty="0">
                <a:latin typeface="Tahoma"/>
                <a:cs typeface="Tahoma"/>
              </a:rPr>
              <a:t>a</a:t>
            </a:r>
            <a:r>
              <a:rPr sz="2300" spc="70" dirty="0">
                <a:latin typeface="Tahoma"/>
                <a:cs typeface="Tahoma"/>
              </a:rPr>
              <a:t>i</a:t>
            </a:r>
            <a:r>
              <a:rPr sz="2300" spc="60" dirty="0">
                <a:latin typeface="Tahoma"/>
                <a:cs typeface="Tahoma"/>
              </a:rPr>
              <a:t>n</a:t>
            </a:r>
            <a:r>
              <a:rPr sz="2300" spc="-34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c</a:t>
            </a:r>
            <a:r>
              <a:rPr sz="2300" spc="-15" dirty="0">
                <a:latin typeface="Tahoma"/>
                <a:cs typeface="Tahoma"/>
              </a:rPr>
              <a:t>a</a:t>
            </a:r>
            <a:r>
              <a:rPr sz="2300" spc="75" dirty="0">
                <a:latin typeface="Tahoma"/>
                <a:cs typeface="Tahoma"/>
              </a:rPr>
              <a:t>n</a:t>
            </a:r>
            <a:r>
              <a:rPr sz="2300" spc="40" dirty="0">
                <a:latin typeface="Tahoma"/>
                <a:cs typeface="Tahoma"/>
              </a:rPr>
              <a:t>c</a:t>
            </a:r>
            <a:r>
              <a:rPr sz="2300" spc="130" dirty="0">
                <a:latin typeface="Tahoma"/>
                <a:cs typeface="Tahoma"/>
              </a:rPr>
              <a:t>e</a:t>
            </a:r>
            <a:r>
              <a:rPr sz="2300" spc="-15" dirty="0">
                <a:latin typeface="Tahoma"/>
                <a:cs typeface="Tahoma"/>
              </a:rPr>
              <a:t>r</a:t>
            </a:r>
            <a:r>
              <a:rPr sz="2300" spc="-55" dirty="0">
                <a:latin typeface="Tahoma"/>
                <a:cs typeface="Tahoma"/>
              </a:rPr>
              <a:t>s</a:t>
            </a:r>
            <a:r>
              <a:rPr sz="2300" spc="-110" dirty="0">
                <a:latin typeface="Tahoma"/>
                <a:cs typeface="Tahoma"/>
              </a:rPr>
              <a:t>.</a:t>
            </a:r>
            <a:endParaRPr sz="2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69" y="1070736"/>
            <a:ext cx="3963670" cy="1112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0"/>
              </a:spcBef>
            </a:pPr>
            <a:r>
              <a:rPr sz="3200" spc="-25" dirty="0"/>
              <a:t>W</a:t>
            </a:r>
            <a:r>
              <a:rPr sz="3200" spc="5" dirty="0"/>
              <a:t>h</a:t>
            </a:r>
            <a:r>
              <a:rPr sz="3200" spc="-120" dirty="0"/>
              <a:t>a</a:t>
            </a:r>
            <a:r>
              <a:rPr sz="3200" spc="-130" dirty="0"/>
              <a:t>t</a:t>
            </a:r>
            <a:r>
              <a:rPr sz="3200" spc="-265" dirty="0"/>
              <a:t> </a:t>
            </a:r>
            <a:r>
              <a:rPr sz="3200" spc="-120" dirty="0"/>
              <a:t>a</a:t>
            </a:r>
            <a:r>
              <a:rPr sz="3200" spc="-190" dirty="0"/>
              <a:t>r</a:t>
            </a:r>
            <a:r>
              <a:rPr sz="3200" spc="25" dirty="0"/>
              <a:t>e</a:t>
            </a:r>
            <a:r>
              <a:rPr sz="3200" spc="-100" dirty="0"/>
              <a:t> </a:t>
            </a:r>
            <a:r>
              <a:rPr sz="3200" spc="-80" dirty="0"/>
              <a:t>t</a:t>
            </a:r>
            <a:r>
              <a:rPr sz="3200" spc="-85" dirty="0"/>
              <a:t>h</a:t>
            </a:r>
            <a:r>
              <a:rPr sz="3200" spc="25" dirty="0"/>
              <a:t>e</a:t>
            </a:r>
            <a:r>
              <a:rPr sz="3200" spc="-245" dirty="0"/>
              <a:t> </a:t>
            </a:r>
            <a:r>
              <a:rPr sz="3200" spc="-40" dirty="0"/>
              <a:t>c</a:t>
            </a:r>
            <a:r>
              <a:rPr sz="3200" spc="-120" dirty="0"/>
              <a:t>a</a:t>
            </a:r>
            <a:r>
              <a:rPr sz="3200" spc="-105" dirty="0"/>
              <a:t>u</a:t>
            </a:r>
            <a:r>
              <a:rPr sz="3200" spc="-150" dirty="0"/>
              <a:t>s</a:t>
            </a:r>
            <a:r>
              <a:rPr sz="3200" spc="45" dirty="0"/>
              <a:t>e</a:t>
            </a:r>
            <a:r>
              <a:rPr sz="3200" spc="-90" dirty="0"/>
              <a:t>s  </a:t>
            </a:r>
            <a:r>
              <a:rPr sz="3200" dirty="0"/>
              <a:t>of</a:t>
            </a:r>
            <a:r>
              <a:rPr sz="3200" spc="-95" dirty="0"/>
              <a:t> </a:t>
            </a:r>
            <a:r>
              <a:rPr sz="3200" spc="-20" dirty="0"/>
              <a:t>obesity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56969" y="2427541"/>
            <a:ext cx="3919854" cy="3173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299085" indent="-286385">
              <a:lnSpc>
                <a:spcPct val="125200"/>
              </a:lnSpc>
              <a:spcBef>
                <a:spcPts val="9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550" spc="35" dirty="0">
                <a:latin typeface="Tahoma"/>
                <a:cs typeface="Tahoma"/>
              </a:rPr>
              <a:t>Calories.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30" dirty="0">
                <a:latin typeface="Tahoma"/>
                <a:cs typeface="Tahoma"/>
              </a:rPr>
              <a:t>The</a:t>
            </a:r>
            <a:r>
              <a:rPr sz="1550" spc="-110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energy</a:t>
            </a:r>
            <a:r>
              <a:rPr sz="1550" spc="35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value</a:t>
            </a:r>
            <a:r>
              <a:rPr sz="1550" spc="-4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of</a:t>
            </a:r>
            <a:r>
              <a:rPr sz="1550" spc="-50" dirty="0">
                <a:latin typeface="Tahoma"/>
                <a:cs typeface="Tahoma"/>
              </a:rPr>
              <a:t> </a:t>
            </a:r>
            <a:r>
              <a:rPr sz="1550" spc="85" dirty="0">
                <a:latin typeface="Tahoma"/>
                <a:cs typeface="Tahoma"/>
              </a:rPr>
              <a:t>food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5" dirty="0">
                <a:latin typeface="Tahoma"/>
                <a:cs typeface="Tahoma"/>
              </a:rPr>
              <a:t>is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114" dirty="0">
                <a:latin typeface="Tahoma"/>
                <a:cs typeface="Tahoma"/>
              </a:rPr>
              <a:t>m</a:t>
            </a:r>
            <a:r>
              <a:rPr sz="1550" spc="75" dirty="0">
                <a:latin typeface="Tahoma"/>
                <a:cs typeface="Tahoma"/>
              </a:rPr>
              <a:t>e</a:t>
            </a:r>
            <a:r>
              <a:rPr sz="1550" spc="5" dirty="0">
                <a:latin typeface="Tahoma"/>
                <a:cs typeface="Tahoma"/>
              </a:rPr>
              <a:t>a</a:t>
            </a:r>
            <a:r>
              <a:rPr sz="1550" spc="-25" dirty="0">
                <a:latin typeface="Tahoma"/>
                <a:cs typeface="Tahoma"/>
              </a:rPr>
              <a:t>s</a:t>
            </a:r>
            <a:r>
              <a:rPr sz="1550" spc="30" dirty="0">
                <a:latin typeface="Tahoma"/>
                <a:cs typeface="Tahoma"/>
              </a:rPr>
              <a:t>u</a:t>
            </a:r>
            <a:r>
              <a:rPr sz="1550" spc="-40" dirty="0">
                <a:latin typeface="Tahoma"/>
                <a:cs typeface="Tahoma"/>
              </a:rPr>
              <a:t>r</a:t>
            </a:r>
            <a:r>
              <a:rPr sz="1550" spc="75" dirty="0">
                <a:latin typeface="Tahoma"/>
                <a:cs typeface="Tahoma"/>
              </a:rPr>
              <a:t>e</a:t>
            </a:r>
            <a:r>
              <a:rPr sz="1550" spc="140" dirty="0">
                <a:latin typeface="Tahoma"/>
                <a:cs typeface="Tahoma"/>
              </a:rPr>
              <a:t>d</a:t>
            </a:r>
            <a:r>
              <a:rPr sz="1550" spc="1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i</a:t>
            </a:r>
            <a:r>
              <a:rPr sz="1550" spc="45" dirty="0">
                <a:latin typeface="Tahoma"/>
                <a:cs typeface="Tahoma"/>
              </a:rPr>
              <a:t>n</a:t>
            </a:r>
            <a:r>
              <a:rPr sz="1550" spc="-125" dirty="0">
                <a:latin typeface="Tahoma"/>
                <a:cs typeface="Tahoma"/>
              </a:rPr>
              <a:t> </a:t>
            </a:r>
            <a:r>
              <a:rPr sz="1550" spc="30" dirty="0">
                <a:latin typeface="Tahoma"/>
                <a:cs typeface="Tahoma"/>
              </a:rPr>
              <a:t>un</a:t>
            </a:r>
            <a:r>
              <a:rPr sz="1550" spc="15" dirty="0">
                <a:latin typeface="Tahoma"/>
                <a:cs typeface="Tahoma"/>
              </a:rPr>
              <a:t>i</a:t>
            </a:r>
            <a:r>
              <a:rPr sz="1550" spc="5" dirty="0">
                <a:latin typeface="Tahoma"/>
                <a:cs typeface="Tahoma"/>
              </a:rPr>
              <a:t>t</a:t>
            </a:r>
            <a:r>
              <a:rPr sz="1550" spc="-10" dirty="0">
                <a:latin typeface="Tahoma"/>
                <a:cs typeface="Tahoma"/>
              </a:rPr>
              <a:t>s</a:t>
            </a:r>
            <a:r>
              <a:rPr sz="1550" spc="25" dirty="0">
                <a:latin typeface="Tahoma"/>
                <a:cs typeface="Tahoma"/>
              </a:rPr>
              <a:t> c</a:t>
            </a:r>
            <a:r>
              <a:rPr sz="1550" spc="5" dirty="0">
                <a:latin typeface="Tahoma"/>
                <a:cs typeface="Tahoma"/>
              </a:rPr>
              <a:t>a</a:t>
            </a:r>
            <a:r>
              <a:rPr sz="1550" spc="20" dirty="0">
                <a:latin typeface="Tahoma"/>
                <a:cs typeface="Tahoma"/>
              </a:rPr>
              <a:t>ll</a:t>
            </a:r>
            <a:r>
              <a:rPr sz="1550" spc="75" dirty="0">
                <a:latin typeface="Tahoma"/>
                <a:cs typeface="Tahoma"/>
              </a:rPr>
              <a:t>e</a:t>
            </a:r>
            <a:r>
              <a:rPr sz="1550" spc="140" dirty="0">
                <a:latin typeface="Tahoma"/>
                <a:cs typeface="Tahoma"/>
              </a:rPr>
              <a:t>d</a:t>
            </a:r>
            <a:r>
              <a:rPr sz="1550" spc="10" dirty="0">
                <a:latin typeface="Tahoma"/>
                <a:cs typeface="Tahoma"/>
              </a:rPr>
              <a:t> </a:t>
            </a:r>
            <a:r>
              <a:rPr sz="1550" spc="25" dirty="0">
                <a:latin typeface="Tahoma"/>
                <a:cs typeface="Tahoma"/>
              </a:rPr>
              <a:t>c</a:t>
            </a:r>
            <a:r>
              <a:rPr sz="1550" spc="5" dirty="0">
                <a:latin typeface="Tahoma"/>
                <a:cs typeface="Tahoma"/>
              </a:rPr>
              <a:t>a</a:t>
            </a:r>
            <a:r>
              <a:rPr sz="1550" spc="20" dirty="0">
                <a:latin typeface="Tahoma"/>
                <a:cs typeface="Tahoma"/>
              </a:rPr>
              <a:t>l</a:t>
            </a:r>
            <a:r>
              <a:rPr sz="1550" spc="125" dirty="0">
                <a:latin typeface="Tahoma"/>
                <a:cs typeface="Tahoma"/>
              </a:rPr>
              <a:t>o</a:t>
            </a:r>
            <a:r>
              <a:rPr sz="1550" spc="-40" dirty="0">
                <a:latin typeface="Tahoma"/>
                <a:cs typeface="Tahoma"/>
              </a:rPr>
              <a:t>r</a:t>
            </a:r>
            <a:r>
              <a:rPr sz="1550" spc="15" dirty="0">
                <a:latin typeface="Tahoma"/>
                <a:cs typeface="Tahoma"/>
              </a:rPr>
              <a:t>i</a:t>
            </a:r>
            <a:r>
              <a:rPr sz="1550" spc="75" dirty="0">
                <a:latin typeface="Tahoma"/>
                <a:cs typeface="Tahoma"/>
              </a:rPr>
              <a:t>e</a:t>
            </a:r>
            <a:r>
              <a:rPr sz="1550" spc="-25" dirty="0">
                <a:latin typeface="Tahoma"/>
                <a:cs typeface="Tahoma"/>
              </a:rPr>
              <a:t>s</a:t>
            </a:r>
            <a:r>
              <a:rPr sz="1550" spc="-70" dirty="0">
                <a:latin typeface="Tahoma"/>
                <a:cs typeface="Tahoma"/>
              </a:rPr>
              <a:t>.</a:t>
            </a:r>
            <a:r>
              <a:rPr sz="1550" spc="10" dirty="0">
                <a:latin typeface="Tahoma"/>
                <a:cs typeface="Tahoma"/>
              </a:rPr>
              <a:t> </a:t>
            </a:r>
            <a:r>
              <a:rPr sz="1550" spc="-100" dirty="0">
                <a:latin typeface="Tahoma"/>
                <a:cs typeface="Tahoma"/>
              </a:rPr>
              <a:t>..</a:t>
            </a:r>
            <a:r>
              <a:rPr sz="1550" spc="-7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98450" marR="489584" indent="-286385">
              <a:lnSpc>
                <a:spcPct val="125099"/>
              </a:lnSpc>
              <a:spcBef>
                <a:spcPts val="98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550" spc="30" dirty="0">
                <a:latin typeface="Tahoma"/>
                <a:cs typeface="Tahoma"/>
              </a:rPr>
              <a:t>Poor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30" dirty="0">
                <a:latin typeface="Tahoma"/>
                <a:cs typeface="Tahoma"/>
              </a:rPr>
              <a:t>diet.</a:t>
            </a:r>
            <a:r>
              <a:rPr sz="1550" spc="-8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Obesity</a:t>
            </a:r>
            <a:r>
              <a:rPr sz="1550" spc="30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doesn't</a:t>
            </a:r>
            <a:r>
              <a:rPr sz="1550" spc="-25" dirty="0">
                <a:latin typeface="Tahoma"/>
                <a:cs typeface="Tahoma"/>
              </a:rPr>
              <a:t> </a:t>
            </a:r>
            <a:r>
              <a:rPr sz="1550" spc="65" dirty="0">
                <a:latin typeface="Tahoma"/>
                <a:cs typeface="Tahoma"/>
              </a:rPr>
              <a:t>happen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25" dirty="0">
                <a:latin typeface="Tahoma"/>
                <a:cs typeface="Tahoma"/>
              </a:rPr>
              <a:t>overnight.</a:t>
            </a:r>
            <a:r>
              <a:rPr sz="1550" spc="5" dirty="0">
                <a:latin typeface="Tahoma"/>
                <a:cs typeface="Tahoma"/>
              </a:rPr>
              <a:t> </a:t>
            </a:r>
            <a:r>
              <a:rPr sz="1550" spc="-90" dirty="0">
                <a:latin typeface="Tahoma"/>
                <a:cs typeface="Tahoma"/>
              </a:rPr>
              <a:t>...</a:t>
            </a:r>
            <a:endParaRPr sz="1550">
              <a:latin typeface="Tahoma"/>
              <a:cs typeface="Tahoma"/>
            </a:endParaRPr>
          </a:p>
          <a:p>
            <a:pPr marL="298450" marR="5080" indent="-286385">
              <a:lnSpc>
                <a:spcPct val="123200"/>
              </a:lnSpc>
              <a:spcBef>
                <a:spcPts val="101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550" spc="20" dirty="0">
                <a:latin typeface="Tahoma"/>
                <a:cs typeface="Tahoma"/>
              </a:rPr>
              <a:t>Lack</a:t>
            </a:r>
            <a:r>
              <a:rPr sz="1550" spc="-65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of</a:t>
            </a:r>
            <a:r>
              <a:rPr sz="1550" spc="-40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physical</a:t>
            </a:r>
            <a:r>
              <a:rPr sz="1550" spc="100" dirty="0">
                <a:latin typeface="Tahoma"/>
                <a:cs typeface="Tahoma"/>
              </a:rPr>
              <a:t> </a:t>
            </a:r>
            <a:r>
              <a:rPr sz="1550" spc="-15" dirty="0">
                <a:latin typeface="Tahoma"/>
                <a:cs typeface="Tahoma"/>
              </a:rPr>
              <a:t>activity.</a:t>
            </a:r>
            <a:r>
              <a:rPr sz="1550" spc="-60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Lack</a:t>
            </a:r>
            <a:r>
              <a:rPr sz="1550" spc="-6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of</a:t>
            </a:r>
            <a:r>
              <a:rPr sz="1550" spc="-45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physical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5" dirty="0">
                <a:latin typeface="Tahoma"/>
                <a:cs typeface="Tahoma"/>
              </a:rPr>
              <a:t>a</a:t>
            </a:r>
            <a:r>
              <a:rPr sz="1550" spc="25" dirty="0">
                <a:latin typeface="Tahoma"/>
                <a:cs typeface="Tahoma"/>
              </a:rPr>
              <a:t>c</a:t>
            </a:r>
            <a:r>
              <a:rPr sz="1550" spc="5" dirty="0">
                <a:latin typeface="Tahoma"/>
                <a:cs typeface="Tahoma"/>
              </a:rPr>
              <a:t>t</a:t>
            </a:r>
            <a:r>
              <a:rPr sz="1550" spc="15" dirty="0">
                <a:latin typeface="Tahoma"/>
                <a:cs typeface="Tahoma"/>
              </a:rPr>
              <a:t>i</a:t>
            </a:r>
            <a:r>
              <a:rPr sz="1550" spc="-30" dirty="0">
                <a:latin typeface="Tahoma"/>
                <a:cs typeface="Tahoma"/>
              </a:rPr>
              <a:t>v</a:t>
            </a:r>
            <a:r>
              <a:rPr sz="1550" spc="15" dirty="0">
                <a:latin typeface="Tahoma"/>
                <a:cs typeface="Tahoma"/>
              </a:rPr>
              <a:t>i</a:t>
            </a:r>
            <a:r>
              <a:rPr sz="1550" spc="5" dirty="0">
                <a:latin typeface="Tahoma"/>
                <a:cs typeface="Tahoma"/>
              </a:rPr>
              <a:t>t</a:t>
            </a:r>
            <a:r>
              <a:rPr sz="1550" spc="-35" dirty="0">
                <a:latin typeface="Tahoma"/>
                <a:cs typeface="Tahoma"/>
              </a:rPr>
              <a:t>y </a:t>
            </a:r>
            <a:r>
              <a:rPr sz="1550" spc="15" dirty="0">
                <a:latin typeface="Tahoma"/>
                <a:cs typeface="Tahoma"/>
              </a:rPr>
              <a:t>i</a:t>
            </a:r>
            <a:r>
              <a:rPr sz="1550" spc="-10" dirty="0">
                <a:latin typeface="Tahoma"/>
                <a:cs typeface="Tahoma"/>
              </a:rPr>
              <a:t>s</a:t>
            </a:r>
            <a:r>
              <a:rPr sz="1550" spc="-125" dirty="0">
                <a:latin typeface="Tahoma"/>
                <a:cs typeface="Tahoma"/>
              </a:rPr>
              <a:t> </a:t>
            </a:r>
            <a:r>
              <a:rPr sz="1550" spc="5" dirty="0">
                <a:latin typeface="Tahoma"/>
                <a:cs typeface="Tahoma"/>
              </a:rPr>
              <a:t>a</a:t>
            </a:r>
            <a:r>
              <a:rPr sz="1550" spc="30" dirty="0">
                <a:latin typeface="Tahoma"/>
                <a:cs typeface="Tahoma"/>
              </a:rPr>
              <a:t>n</a:t>
            </a:r>
            <a:r>
              <a:rPr sz="1550" spc="125" dirty="0">
                <a:latin typeface="Tahoma"/>
                <a:cs typeface="Tahoma"/>
              </a:rPr>
              <a:t>o</a:t>
            </a:r>
            <a:r>
              <a:rPr sz="1550" spc="5" dirty="0">
                <a:latin typeface="Tahoma"/>
                <a:cs typeface="Tahoma"/>
              </a:rPr>
              <a:t>t</a:t>
            </a:r>
            <a:r>
              <a:rPr sz="1550" spc="30" dirty="0">
                <a:latin typeface="Tahoma"/>
                <a:cs typeface="Tahoma"/>
              </a:rPr>
              <a:t>h</a:t>
            </a:r>
            <a:r>
              <a:rPr sz="1550" spc="75" dirty="0">
                <a:latin typeface="Tahoma"/>
                <a:cs typeface="Tahoma"/>
              </a:rPr>
              <a:t>e</a:t>
            </a:r>
            <a:r>
              <a:rPr sz="1550" spc="-15" dirty="0">
                <a:latin typeface="Tahoma"/>
                <a:cs typeface="Tahoma"/>
              </a:rPr>
              <a:t>r</a:t>
            </a:r>
            <a:r>
              <a:rPr sz="1550" spc="15" dirty="0">
                <a:latin typeface="Tahoma"/>
                <a:cs typeface="Tahoma"/>
              </a:rPr>
              <a:t> i</a:t>
            </a:r>
            <a:r>
              <a:rPr sz="1550" spc="114" dirty="0">
                <a:latin typeface="Tahoma"/>
                <a:cs typeface="Tahoma"/>
              </a:rPr>
              <a:t>mp</a:t>
            </a:r>
            <a:r>
              <a:rPr sz="1550" spc="125" dirty="0">
                <a:latin typeface="Tahoma"/>
                <a:cs typeface="Tahoma"/>
              </a:rPr>
              <a:t>o</a:t>
            </a:r>
            <a:r>
              <a:rPr sz="1550" spc="-40" dirty="0">
                <a:latin typeface="Tahoma"/>
                <a:cs typeface="Tahoma"/>
              </a:rPr>
              <a:t>r</a:t>
            </a:r>
            <a:r>
              <a:rPr sz="1550" spc="5" dirty="0">
                <a:latin typeface="Tahoma"/>
                <a:cs typeface="Tahoma"/>
              </a:rPr>
              <a:t>ta</a:t>
            </a:r>
            <a:r>
              <a:rPr sz="1550" spc="30" dirty="0">
                <a:latin typeface="Tahoma"/>
                <a:cs typeface="Tahoma"/>
              </a:rPr>
              <a:t>n</a:t>
            </a:r>
            <a:r>
              <a:rPr sz="1550" spc="-25" dirty="0">
                <a:latin typeface="Tahoma"/>
                <a:cs typeface="Tahoma"/>
              </a:rPr>
              <a:t>t</a:t>
            </a:r>
            <a:r>
              <a:rPr sz="1550" spc="-10" dirty="0">
                <a:latin typeface="Tahoma"/>
                <a:cs typeface="Tahoma"/>
              </a:rPr>
              <a:t> </a:t>
            </a:r>
            <a:r>
              <a:rPr sz="1550" spc="-45" dirty="0">
                <a:latin typeface="Tahoma"/>
                <a:cs typeface="Tahoma"/>
              </a:rPr>
              <a:t>f</a:t>
            </a:r>
            <a:r>
              <a:rPr sz="1550" spc="5" dirty="0">
                <a:latin typeface="Tahoma"/>
                <a:cs typeface="Tahoma"/>
              </a:rPr>
              <a:t>a</a:t>
            </a:r>
            <a:r>
              <a:rPr sz="1550" spc="25" dirty="0">
                <a:latin typeface="Tahoma"/>
                <a:cs typeface="Tahoma"/>
              </a:rPr>
              <a:t>c</a:t>
            </a:r>
            <a:r>
              <a:rPr sz="1550" spc="5" dirty="0">
                <a:latin typeface="Tahoma"/>
                <a:cs typeface="Tahoma"/>
              </a:rPr>
              <a:t>t</a:t>
            </a:r>
            <a:r>
              <a:rPr sz="1550" spc="125" dirty="0">
                <a:latin typeface="Tahoma"/>
                <a:cs typeface="Tahoma"/>
              </a:rPr>
              <a:t>o</a:t>
            </a:r>
            <a:r>
              <a:rPr sz="1550" spc="-10" dirty="0">
                <a:latin typeface="Tahoma"/>
                <a:cs typeface="Tahoma"/>
              </a:rPr>
              <a:t>r  </a:t>
            </a:r>
            <a:r>
              <a:rPr sz="1550" spc="40" dirty="0">
                <a:latin typeface="Tahoma"/>
                <a:cs typeface="Tahoma"/>
              </a:rPr>
              <a:t>related</a:t>
            </a:r>
            <a:r>
              <a:rPr sz="1550" spc="-65" dirty="0">
                <a:latin typeface="Tahoma"/>
                <a:cs typeface="Tahoma"/>
              </a:rPr>
              <a:t> </a:t>
            </a:r>
            <a:r>
              <a:rPr sz="1550" spc="55" dirty="0">
                <a:latin typeface="Tahoma"/>
                <a:cs typeface="Tahoma"/>
              </a:rPr>
              <a:t>to</a:t>
            </a:r>
            <a:r>
              <a:rPr sz="1550" spc="-10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obesity.</a:t>
            </a:r>
            <a:r>
              <a:rPr sz="1550" spc="-65" dirty="0">
                <a:latin typeface="Tahoma"/>
                <a:cs typeface="Tahoma"/>
              </a:rPr>
              <a:t> </a:t>
            </a:r>
            <a:r>
              <a:rPr sz="1550" spc="-90" dirty="0">
                <a:latin typeface="Tahoma"/>
                <a:cs typeface="Tahoma"/>
              </a:rPr>
              <a:t>...</a:t>
            </a:r>
            <a:endParaRPr sz="155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550" spc="35" dirty="0">
                <a:latin typeface="Tahoma"/>
                <a:cs typeface="Tahoma"/>
              </a:rPr>
              <a:t>Genetics.</a:t>
            </a:r>
            <a:r>
              <a:rPr sz="1550" spc="-40" dirty="0">
                <a:latin typeface="Tahoma"/>
                <a:cs typeface="Tahoma"/>
              </a:rPr>
              <a:t> </a:t>
            </a:r>
            <a:r>
              <a:rPr sz="1550" spc="-90" dirty="0">
                <a:latin typeface="Tahoma"/>
                <a:cs typeface="Tahoma"/>
              </a:rPr>
              <a:t>...</a:t>
            </a:r>
            <a:endParaRPr sz="155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550" spc="70" dirty="0">
                <a:latin typeface="Tahoma"/>
                <a:cs typeface="Tahoma"/>
              </a:rPr>
              <a:t>Medical</a:t>
            </a:r>
            <a:r>
              <a:rPr sz="1550" spc="-5" dirty="0">
                <a:latin typeface="Tahoma"/>
                <a:cs typeface="Tahoma"/>
              </a:rPr>
              <a:t> </a:t>
            </a:r>
            <a:r>
              <a:rPr sz="1550" spc="10" dirty="0">
                <a:latin typeface="Tahoma"/>
                <a:cs typeface="Tahoma"/>
              </a:rPr>
              <a:t>reasons.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3625" y="0"/>
            <a:ext cx="6048375" cy="6858000"/>
            <a:chOff x="6143625" y="0"/>
            <a:chExt cx="6048375" cy="6858000"/>
          </a:xfrm>
        </p:grpSpPr>
        <p:sp>
          <p:nvSpPr>
            <p:cNvPr id="5" name="object 5"/>
            <p:cNvSpPr/>
            <p:nvPr/>
          </p:nvSpPr>
          <p:spPr>
            <a:xfrm>
              <a:off x="8782050" y="0"/>
              <a:ext cx="3409950" cy="3390900"/>
            </a:xfrm>
            <a:custGeom>
              <a:avLst/>
              <a:gdLst/>
              <a:ahLst/>
              <a:cxnLst/>
              <a:rect l="l" t="t" r="r" b="b"/>
              <a:pathLst>
                <a:path w="3409950" h="3390900">
                  <a:moveTo>
                    <a:pt x="3409950" y="0"/>
                  </a:moveTo>
                  <a:lnTo>
                    <a:pt x="0" y="126"/>
                  </a:lnTo>
                  <a:lnTo>
                    <a:pt x="164465" y="4318"/>
                  </a:lnTo>
                  <a:lnTo>
                    <a:pt x="212554" y="7072"/>
                  </a:lnTo>
                  <a:lnTo>
                    <a:pt x="260464" y="10500"/>
                  </a:lnTo>
                  <a:lnTo>
                    <a:pt x="308190" y="14599"/>
                  </a:lnTo>
                  <a:lnTo>
                    <a:pt x="355728" y="19363"/>
                  </a:lnTo>
                  <a:lnTo>
                    <a:pt x="403073" y="24788"/>
                  </a:lnTo>
                  <a:lnTo>
                    <a:pt x="450221" y="30869"/>
                  </a:lnTo>
                  <a:lnTo>
                    <a:pt x="497167" y="37601"/>
                  </a:lnTo>
                  <a:lnTo>
                    <a:pt x="543907" y="44981"/>
                  </a:lnTo>
                  <a:lnTo>
                    <a:pt x="590436" y="53003"/>
                  </a:lnTo>
                  <a:lnTo>
                    <a:pt x="636750" y="61663"/>
                  </a:lnTo>
                  <a:lnTo>
                    <a:pt x="682844" y="70956"/>
                  </a:lnTo>
                  <a:lnTo>
                    <a:pt x="728715" y="80878"/>
                  </a:lnTo>
                  <a:lnTo>
                    <a:pt x="774356" y="91424"/>
                  </a:lnTo>
                  <a:lnTo>
                    <a:pt x="819765" y="102589"/>
                  </a:lnTo>
                  <a:lnTo>
                    <a:pt x="864935" y="114370"/>
                  </a:lnTo>
                  <a:lnTo>
                    <a:pt x="909864" y="126760"/>
                  </a:lnTo>
                  <a:lnTo>
                    <a:pt x="954546" y="139757"/>
                  </a:lnTo>
                  <a:lnTo>
                    <a:pt x="998977" y="153354"/>
                  </a:lnTo>
                  <a:lnTo>
                    <a:pt x="1043152" y="167548"/>
                  </a:lnTo>
                  <a:lnTo>
                    <a:pt x="1087067" y="182334"/>
                  </a:lnTo>
                  <a:lnTo>
                    <a:pt x="1130717" y="197708"/>
                  </a:lnTo>
                  <a:lnTo>
                    <a:pt x="1174098" y="213664"/>
                  </a:lnTo>
                  <a:lnTo>
                    <a:pt x="1217206" y="230198"/>
                  </a:lnTo>
                  <a:lnTo>
                    <a:pt x="1260036" y="247306"/>
                  </a:lnTo>
                  <a:lnTo>
                    <a:pt x="1302583" y="264983"/>
                  </a:lnTo>
                  <a:lnTo>
                    <a:pt x="1344843" y="283225"/>
                  </a:lnTo>
                  <a:lnTo>
                    <a:pt x="1386811" y="302026"/>
                  </a:lnTo>
                  <a:lnTo>
                    <a:pt x="1428484" y="321383"/>
                  </a:lnTo>
                  <a:lnTo>
                    <a:pt x="1469856" y="341290"/>
                  </a:lnTo>
                  <a:lnTo>
                    <a:pt x="1510923" y="361744"/>
                  </a:lnTo>
                  <a:lnTo>
                    <a:pt x="1551680" y="382739"/>
                  </a:lnTo>
                  <a:lnTo>
                    <a:pt x="1592123" y="404270"/>
                  </a:lnTo>
                  <a:lnTo>
                    <a:pt x="1632248" y="426335"/>
                  </a:lnTo>
                  <a:lnTo>
                    <a:pt x="1672050" y="448926"/>
                  </a:lnTo>
                  <a:lnTo>
                    <a:pt x="1711524" y="472041"/>
                  </a:lnTo>
                  <a:lnTo>
                    <a:pt x="1750666" y="495675"/>
                  </a:lnTo>
                  <a:lnTo>
                    <a:pt x="1789472" y="519823"/>
                  </a:lnTo>
                  <a:lnTo>
                    <a:pt x="1827937" y="544480"/>
                  </a:lnTo>
                  <a:lnTo>
                    <a:pt x="1866056" y="569641"/>
                  </a:lnTo>
                  <a:lnTo>
                    <a:pt x="1903826" y="595303"/>
                  </a:lnTo>
                  <a:lnTo>
                    <a:pt x="1941241" y="621461"/>
                  </a:lnTo>
                  <a:lnTo>
                    <a:pt x="1978297" y="648110"/>
                  </a:lnTo>
                  <a:lnTo>
                    <a:pt x="2014989" y="675245"/>
                  </a:lnTo>
                  <a:lnTo>
                    <a:pt x="2051314" y="702862"/>
                  </a:lnTo>
                  <a:lnTo>
                    <a:pt x="2087266" y="730956"/>
                  </a:lnTo>
                  <a:lnTo>
                    <a:pt x="2122842" y="759523"/>
                  </a:lnTo>
                  <a:lnTo>
                    <a:pt x="2158036" y="788558"/>
                  </a:lnTo>
                  <a:lnTo>
                    <a:pt x="2192844" y="818056"/>
                  </a:lnTo>
                  <a:lnTo>
                    <a:pt x="2227261" y="848014"/>
                  </a:lnTo>
                  <a:lnTo>
                    <a:pt x="2261284" y="878426"/>
                  </a:lnTo>
                  <a:lnTo>
                    <a:pt x="2294908" y="909287"/>
                  </a:lnTo>
                  <a:lnTo>
                    <a:pt x="2328127" y="940594"/>
                  </a:lnTo>
                  <a:lnTo>
                    <a:pt x="2360939" y="972341"/>
                  </a:lnTo>
                  <a:lnTo>
                    <a:pt x="2393337" y="1004524"/>
                  </a:lnTo>
                  <a:lnTo>
                    <a:pt x="2425318" y="1037139"/>
                  </a:lnTo>
                  <a:lnTo>
                    <a:pt x="2456877" y="1070180"/>
                  </a:lnTo>
                  <a:lnTo>
                    <a:pt x="2488010" y="1103644"/>
                  </a:lnTo>
                  <a:lnTo>
                    <a:pt x="2518712" y="1137525"/>
                  </a:lnTo>
                  <a:lnTo>
                    <a:pt x="2548979" y="1171820"/>
                  </a:lnTo>
                  <a:lnTo>
                    <a:pt x="2578806" y="1206522"/>
                  </a:lnTo>
                  <a:lnTo>
                    <a:pt x="2608189" y="1241629"/>
                  </a:lnTo>
                  <a:lnTo>
                    <a:pt x="2637123" y="1277135"/>
                  </a:lnTo>
                  <a:lnTo>
                    <a:pt x="2665604" y="1313036"/>
                  </a:lnTo>
                  <a:lnTo>
                    <a:pt x="2693627" y="1349326"/>
                  </a:lnTo>
                  <a:lnTo>
                    <a:pt x="2721188" y="1386003"/>
                  </a:lnTo>
                  <a:lnTo>
                    <a:pt x="2748282" y="1423060"/>
                  </a:lnTo>
                  <a:lnTo>
                    <a:pt x="2774904" y="1460493"/>
                  </a:lnTo>
                  <a:lnTo>
                    <a:pt x="2801051" y="1498299"/>
                  </a:lnTo>
                  <a:lnTo>
                    <a:pt x="2826718" y="1536471"/>
                  </a:lnTo>
                  <a:lnTo>
                    <a:pt x="2851900" y="1575006"/>
                  </a:lnTo>
                  <a:lnTo>
                    <a:pt x="2876593" y="1613899"/>
                  </a:lnTo>
                  <a:lnTo>
                    <a:pt x="2900792" y="1653146"/>
                  </a:lnTo>
                  <a:lnTo>
                    <a:pt x="2924493" y="1692741"/>
                  </a:lnTo>
                  <a:lnTo>
                    <a:pt x="2947692" y="1732680"/>
                  </a:lnTo>
                  <a:lnTo>
                    <a:pt x="2970383" y="1772959"/>
                  </a:lnTo>
                  <a:lnTo>
                    <a:pt x="2992562" y="1813574"/>
                  </a:lnTo>
                  <a:lnTo>
                    <a:pt x="3014226" y="1854518"/>
                  </a:lnTo>
                  <a:lnTo>
                    <a:pt x="3035368" y="1895789"/>
                  </a:lnTo>
                  <a:lnTo>
                    <a:pt x="3055986" y="1937381"/>
                  </a:lnTo>
                  <a:lnTo>
                    <a:pt x="3076074" y="1979289"/>
                  </a:lnTo>
                  <a:lnTo>
                    <a:pt x="3095628" y="2021510"/>
                  </a:lnTo>
                  <a:lnTo>
                    <a:pt x="3114643" y="2064038"/>
                  </a:lnTo>
                  <a:lnTo>
                    <a:pt x="3133115" y="2106869"/>
                  </a:lnTo>
                  <a:lnTo>
                    <a:pt x="3151039" y="2149998"/>
                  </a:lnTo>
                  <a:lnTo>
                    <a:pt x="3168412" y="2193421"/>
                  </a:lnTo>
                  <a:lnTo>
                    <a:pt x="3185228" y="2237134"/>
                  </a:lnTo>
                  <a:lnTo>
                    <a:pt x="3201482" y="2281131"/>
                  </a:lnTo>
                  <a:lnTo>
                    <a:pt x="3217172" y="2325408"/>
                  </a:lnTo>
                  <a:lnTo>
                    <a:pt x="3232291" y="2369960"/>
                  </a:lnTo>
                  <a:lnTo>
                    <a:pt x="3246835" y="2414783"/>
                  </a:lnTo>
                  <a:lnTo>
                    <a:pt x="3260801" y="2459873"/>
                  </a:lnTo>
                  <a:lnTo>
                    <a:pt x="3274183" y="2505224"/>
                  </a:lnTo>
                  <a:lnTo>
                    <a:pt x="3286977" y="2550832"/>
                  </a:lnTo>
                  <a:lnTo>
                    <a:pt x="3299178" y="2596693"/>
                  </a:lnTo>
                  <a:lnTo>
                    <a:pt x="3310783" y="2642801"/>
                  </a:lnTo>
                  <a:lnTo>
                    <a:pt x="3321786" y="2689153"/>
                  </a:lnTo>
                  <a:lnTo>
                    <a:pt x="3332183" y="2735743"/>
                  </a:lnTo>
                  <a:lnTo>
                    <a:pt x="3341969" y="2782568"/>
                  </a:lnTo>
                  <a:lnTo>
                    <a:pt x="3351141" y="2829622"/>
                  </a:lnTo>
                  <a:lnTo>
                    <a:pt x="3359693" y="2876901"/>
                  </a:lnTo>
                  <a:lnTo>
                    <a:pt x="3367621" y="2924401"/>
                  </a:lnTo>
                  <a:lnTo>
                    <a:pt x="3374921" y="2972116"/>
                  </a:lnTo>
                  <a:lnTo>
                    <a:pt x="3381588" y="3020042"/>
                  </a:lnTo>
                  <a:lnTo>
                    <a:pt x="3387617" y="3068175"/>
                  </a:lnTo>
                  <a:lnTo>
                    <a:pt x="3393004" y="3116510"/>
                  </a:lnTo>
                  <a:lnTo>
                    <a:pt x="3397745" y="3165043"/>
                  </a:lnTo>
                  <a:lnTo>
                    <a:pt x="3401835" y="3213768"/>
                  </a:lnTo>
                  <a:lnTo>
                    <a:pt x="3405270" y="3262681"/>
                  </a:lnTo>
                  <a:lnTo>
                    <a:pt x="3408045" y="3311779"/>
                  </a:lnTo>
                  <a:lnTo>
                    <a:pt x="3409950" y="3390900"/>
                  </a:lnTo>
                  <a:lnTo>
                    <a:pt x="3409950" y="0"/>
                  </a:lnTo>
                  <a:close/>
                </a:path>
              </a:pathLst>
            </a:custGeom>
            <a:solidFill>
              <a:srgbClr val="AEA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94010" y="3467100"/>
              <a:ext cx="3098165" cy="3390900"/>
            </a:xfrm>
            <a:custGeom>
              <a:avLst/>
              <a:gdLst/>
              <a:ahLst/>
              <a:cxnLst/>
              <a:rect l="l" t="t" r="r" b="b"/>
              <a:pathLst>
                <a:path w="3098165" h="3390900">
                  <a:moveTo>
                    <a:pt x="3097989" y="0"/>
                  </a:moveTo>
                  <a:lnTo>
                    <a:pt x="3093671" y="164464"/>
                  </a:lnTo>
                  <a:lnTo>
                    <a:pt x="3090916" y="212554"/>
                  </a:lnTo>
                  <a:lnTo>
                    <a:pt x="3087488" y="260464"/>
                  </a:lnTo>
                  <a:lnTo>
                    <a:pt x="3083389" y="308190"/>
                  </a:lnTo>
                  <a:lnTo>
                    <a:pt x="3078625" y="355728"/>
                  </a:lnTo>
                  <a:lnTo>
                    <a:pt x="3073200" y="403073"/>
                  </a:lnTo>
                  <a:lnTo>
                    <a:pt x="3067119" y="450221"/>
                  </a:lnTo>
                  <a:lnTo>
                    <a:pt x="3060387" y="497167"/>
                  </a:lnTo>
                  <a:lnTo>
                    <a:pt x="3053007" y="543907"/>
                  </a:lnTo>
                  <a:lnTo>
                    <a:pt x="3044985" y="590436"/>
                  </a:lnTo>
                  <a:lnTo>
                    <a:pt x="3036325" y="636751"/>
                  </a:lnTo>
                  <a:lnTo>
                    <a:pt x="3027032" y="682845"/>
                  </a:lnTo>
                  <a:lnTo>
                    <a:pt x="3017110" y="728715"/>
                  </a:lnTo>
                  <a:lnTo>
                    <a:pt x="3006564" y="774357"/>
                  </a:lnTo>
                  <a:lnTo>
                    <a:pt x="2995399" y="819765"/>
                  </a:lnTo>
                  <a:lnTo>
                    <a:pt x="2983618" y="864936"/>
                  </a:lnTo>
                  <a:lnTo>
                    <a:pt x="2971228" y="909865"/>
                  </a:lnTo>
                  <a:lnTo>
                    <a:pt x="2958231" y="954547"/>
                  </a:lnTo>
                  <a:lnTo>
                    <a:pt x="2944634" y="998978"/>
                  </a:lnTo>
                  <a:lnTo>
                    <a:pt x="2930440" y="1043153"/>
                  </a:lnTo>
                  <a:lnTo>
                    <a:pt x="2915654" y="1087068"/>
                  </a:lnTo>
                  <a:lnTo>
                    <a:pt x="2900280" y="1130719"/>
                  </a:lnTo>
                  <a:lnTo>
                    <a:pt x="2884324" y="1174100"/>
                  </a:lnTo>
                  <a:lnTo>
                    <a:pt x="2867790" y="1217208"/>
                  </a:lnTo>
                  <a:lnTo>
                    <a:pt x="2850682" y="1260038"/>
                  </a:lnTo>
                  <a:lnTo>
                    <a:pt x="2833005" y="1302585"/>
                  </a:lnTo>
                  <a:lnTo>
                    <a:pt x="2814763" y="1344845"/>
                  </a:lnTo>
                  <a:lnTo>
                    <a:pt x="2795962" y="1386814"/>
                  </a:lnTo>
                  <a:lnTo>
                    <a:pt x="2776605" y="1428487"/>
                  </a:lnTo>
                  <a:lnTo>
                    <a:pt x="2756698" y="1469858"/>
                  </a:lnTo>
                  <a:lnTo>
                    <a:pt x="2736244" y="1510925"/>
                  </a:lnTo>
                  <a:lnTo>
                    <a:pt x="2715249" y="1551683"/>
                  </a:lnTo>
                  <a:lnTo>
                    <a:pt x="2693718" y="1592126"/>
                  </a:lnTo>
                  <a:lnTo>
                    <a:pt x="2671653" y="1632251"/>
                  </a:lnTo>
                  <a:lnTo>
                    <a:pt x="2649062" y="1672053"/>
                  </a:lnTo>
                  <a:lnTo>
                    <a:pt x="2625947" y="1711527"/>
                  </a:lnTo>
                  <a:lnTo>
                    <a:pt x="2602313" y="1750670"/>
                  </a:lnTo>
                  <a:lnTo>
                    <a:pt x="2578165" y="1789475"/>
                  </a:lnTo>
                  <a:lnTo>
                    <a:pt x="2553508" y="1827940"/>
                  </a:lnTo>
                  <a:lnTo>
                    <a:pt x="2528347" y="1866060"/>
                  </a:lnTo>
                  <a:lnTo>
                    <a:pt x="2502685" y="1903829"/>
                  </a:lnTo>
                  <a:lnTo>
                    <a:pt x="2476527" y="1941244"/>
                  </a:lnTo>
                  <a:lnTo>
                    <a:pt x="2449878" y="1978300"/>
                  </a:lnTo>
                  <a:lnTo>
                    <a:pt x="2422743" y="2014993"/>
                  </a:lnTo>
                  <a:lnTo>
                    <a:pt x="2395126" y="2051318"/>
                  </a:lnTo>
                  <a:lnTo>
                    <a:pt x="2367032" y="2087270"/>
                  </a:lnTo>
                  <a:lnTo>
                    <a:pt x="2338465" y="2122845"/>
                  </a:lnTo>
                  <a:lnTo>
                    <a:pt x="2309430" y="2158039"/>
                  </a:lnTo>
                  <a:lnTo>
                    <a:pt x="2279932" y="2192847"/>
                  </a:lnTo>
                  <a:lnTo>
                    <a:pt x="2249974" y="2227265"/>
                  </a:lnTo>
                  <a:lnTo>
                    <a:pt x="2219563" y="2261287"/>
                  </a:lnTo>
                  <a:lnTo>
                    <a:pt x="2188701" y="2294911"/>
                  </a:lnTo>
                  <a:lnTo>
                    <a:pt x="2157394" y="2328130"/>
                  </a:lnTo>
                  <a:lnTo>
                    <a:pt x="2125647" y="2360941"/>
                  </a:lnTo>
                  <a:lnTo>
                    <a:pt x="2093464" y="2393340"/>
                  </a:lnTo>
                  <a:lnTo>
                    <a:pt x="2060849" y="2425321"/>
                  </a:lnTo>
                  <a:lnTo>
                    <a:pt x="2027808" y="2456880"/>
                  </a:lnTo>
                  <a:lnTo>
                    <a:pt x="1994344" y="2488012"/>
                  </a:lnTo>
                  <a:lnTo>
                    <a:pt x="1960463" y="2518714"/>
                  </a:lnTo>
                  <a:lnTo>
                    <a:pt x="1926168" y="2548981"/>
                  </a:lnTo>
                  <a:lnTo>
                    <a:pt x="1891466" y="2578808"/>
                  </a:lnTo>
                  <a:lnTo>
                    <a:pt x="1856359" y="2608190"/>
                  </a:lnTo>
                  <a:lnTo>
                    <a:pt x="1820853" y="2637124"/>
                  </a:lnTo>
                  <a:lnTo>
                    <a:pt x="1784952" y="2665604"/>
                  </a:lnTo>
                  <a:lnTo>
                    <a:pt x="1748662" y="2693627"/>
                  </a:lnTo>
                  <a:lnTo>
                    <a:pt x="1711985" y="2721187"/>
                  </a:lnTo>
                  <a:lnTo>
                    <a:pt x="1674928" y="2748280"/>
                  </a:lnTo>
                  <a:lnTo>
                    <a:pt x="1637495" y="2774903"/>
                  </a:lnTo>
                  <a:lnTo>
                    <a:pt x="1599689" y="2801049"/>
                  </a:lnTo>
                  <a:lnTo>
                    <a:pt x="1561517" y="2826716"/>
                  </a:lnTo>
                  <a:lnTo>
                    <a:pt x="1522982" y="2851897"/>
                  </a:lnTo>
                  <a:lnTo>
                    <a:pt x="1484089" y="2876589"/>
                  </a:lnTo>
                  <a:lnTo>
                    <a:pt x="1444842" y="2900788"/>
                  </a:lnTo>
                  <a:lnTo>
                    <a:pt x="1405247" y="2924488"/>
                  </a:lnTo>
                  <a:lnTo>
                    <a:pt x="1365308" y="2947686"/>
                  </a:lnTo>
                  <a:lnTo>
                    <a:pt x="1325029" y="2970376"/>
                  </a:lnTo>
                  <a:lnTo>
                    <a:pt x="1284414" y="2992555"/>
                  </a:lnTo>
                  <a:lnTo>
                    <a:pt x="1243470" y="3014218"/>
                  </a:lnTo>
                  <a:lnTo>
                    <a:pt x="1202199" y="3035360"/>
                  </a:lnTo>
                  <a:lnTo>
                    <a:pt x="1160608" y="3055977"/>
                  </a:lnTo>
                  <a:lnTo>
                    <a:pt x="1118699" y="3076064"/>
                  </a:lnTo>
                  <a:lnTo>
                    <a:pt x="1076478" y="3095617"/>
                  </a:lnTo>
                  <a:lnTo>
                    <a:pt x="1033950" y="3114631"/>
                  </a:lnTo>
                  <a:lnTo>
                    <a:pt x="991119" y="3133102"/>
                  </a:lnTo>
                  <a:lnTo>
                    <a:pt x="947990" y="3151025"/>
                  </a:lnTo>
                  <a:lnTo>
                    <a:pt x="904567" y="3168397"/>
                  </a:lnTo>
                  <a:lnTo>
                    <a:pt x="860854" y="3185212"/>
                  </a:lnTo>
                  <a:lnTo>
                    <a:pt x="816857" y="3201465"/>
                  </a:lnTo>
                  <a:lnTo>
                    <a:pt x="772580" y="3217153"/>
                  </a:lnTo>
                  <a:lnTo>
                    <a:pt x="728028" y="3232271"/>
                  </a:lnTo>
                  <a:lnTo>
                    <a:pt x="683205" y="3246815"/>
                  </a:lnTo>
                  <a:lnTo>
                    <a:pt x="638115" y="3260779"/>
                  </a:lnTo>
                  <a:lnTo>
                    <a:pt x="592764" y="3274160"/>
                  </a:lnTo>
                  <a:lnTo>
                    <a:pt x="547156" y="3286952"/>
                  </a:lnTo>
                  <a:lnTo>
                    <a:pt x="501296" y="3299152"/>
                  </a:lnTo>
                  <a:lnTo>
                    <a:pt x="455187" y="3310756"/>
                  </a:lnTo>
                  <a:lnTo>
                    <a:pt x="408835" y="3321757"/>
                  </a:lnTo>
                  <a:lnTo>
                    <a:pt x="362245" y="3332153"/>
                  </a:lnTo>
                  <a:lnTo>
                    <a:pt x="315420" y="3341937"/>
                  </a:lnTo>
                  <a:lnTo>
                    <a:pt x="268366" y="3351107"/>
                  </a:lnTo>
                  <a:lnTo>
                    <a:pt x="221087" y="3359658"/>
                  </a:lnTo>
                  <a:lnTo>
                    <a:pt x="173587" y="3367584"/>
                  </a:lnTo>
                  <a:lnTo>
                    <a:pt x="125872" y="3374882"/>
                  </a:lnTo>
                  <a:lnTo>
                    <a:pt x="77946" y="3381547"/>
                  </a:lnTo>
                  <a:lnTo>
                    <a:pt x="29813" y="3387575"/>
                  </a:lnTo>
                  <a:lnTo>
                    <a:pt x="0" y="3390896"/>
                  </a:lnTo>
                  <a:lnTo>
                    <a:pt x="3097989" y="3390896"/>
                  </a:lnTo>
                  <a:lnTo>
                    <a:pt x="3097989" y="0"/>
                  </a:lnTo>
                  <a:close/>
                </a:path>
              </a:pathLst>
            </a:custGeom>
            <a:solidFill>
              <a:srgbClr val="412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3625" y="1228725"/>
              <a:ext cx="4791075" cy="4400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135" y="316229"/>
            <a:ext cx="3384550" cy="1228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sz="3600" b="0" spc="275" dirty="0">
                <a:solidFill>
                  <a:srgbClr val="1F2023"/>
                </a:solidFill>
                <a:latin typeface="Tahoma"/>
                <a:cs typeface="Tahoma"/>
              </a:rPr>
              <a:t>W</a:t>
            </a:r>
            <a:r>
              <a:rPr sz="3600" b="0" spc="25" dirty="0">
                <a:solidFill>
                  <a:srgbClr val="1F2023"/>
                </a:solidFill>
                <a:latin typeface="Tahoma"/>
                <a:cs typeface="Tahoma"/>
              </a:rPr>
              <a:t>hy</a:t>
            </a:r>
            <a:r>
              <a:rPr sz="3600" b="0" spc="-26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3600" b="0" spc="220" dirty="0">
                <a:solidFill>
                  <a:srgbClr val="1F2023"/>
                </a:solidFill>
                <a:latin typeface="Tahoma"/>
                <a:cs typeface="Tahoma"/>
              </a:rPr>
              <a:t>o</a:t>
            </a:r>
            <a:r>
              <a:rPr sz="3600" b="0" spc="330" dirty="0">
                <a:solidFill>
                  <a:srgbClr val="1F2023"/>
                </a:solidFill>
                <a:latin typeface="Tahoma"/>
                <a:cs typeface="Tahoma"/>
              </a:rPr>
              <a:t>b</a:t>
            </a:r>
            <a:r>
              <a:rPr sz="3600" b="0" spc="125" dirty="0">
                <a:solidFill>
                  <a:srgbClr val="1F2023"/>
                </a:solidFill>
                <a:latin typeface="Tahoma"/>
                <a:cs typeface="Tahoma"/>
              </a:rPr>
              <a:t>e</a:t>
            </a:r>
            <a:r>
              <a:rPr sz="3600" b="0" spc="-35" dirty="0">
                <a:solidFill>
                  <a:srgbClr val="1F2023"/>
                </a:solidFill>
                <a:latin typeface="Tahoma"/>
                <a:cs typeface="Tahoma"/>
              </a:rPr>
              <a:t>s</a:t>
            </a:r>
            <a:r>
              <a:rPr sz="3600" b="0" spc="5" dirty="0">
                <a:solidFill>
                  <a:srgbClr val="1F2023"/>
                </a:solidFill>
                <a:latin typeface="Tahoma"/>
                <a:cs typeface="Tahoma"/>
              </a:rPr>
              <a:t>i</a:t>
            </a:r>
            <a:r>
              <a:rPr sz="3600" b="0" spc="-10" dirty="0">
                <a:solidFill>
                  <a:srgbClr val="1F2023"/>
                </a:solidFill>
                <a:latin typeface="Tahoma"/>
                <a:cs typeface="Tahoma"/>
              </a:rPr>
              <a:t>t</a:t>
            </a:r>
            <a:r>
              <a:rPr sz="3600" b="0" spc="-35" dirty="0">
                <a:solidFill>
                  <a:srgbClr val="1F2023"/>
                </a:solidFill>
                <a:latin typeface="Tahoma"/>
                <a:cs typeface="Tahoma"/>
              </a:rPr>
              <a:t>y</a:t>
            </a:r>
            <a:r>
              <a:rPr sz="3600" b="0" spc="-19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3600" b="0" spc="35" dirty="0">
                <a:solidFill>
                  <a:srgbClr val="1F2023"/>
                </a:solidFill>
                <a:latin typeface="Tahoma"/>
                <a:cs typeface="Tahoma"/>
              </a:rPr>
              <a:t>is</a:t>
            </a:r>
            <a:r>
              <a:rPr sz="3600" b="0" spc="-18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3600" b="0" spc="25" dirty="0">
                <a:solidFill>
                  <a:srgbClr val="1F2023"/>
                </a:solidFill>
                <a:latin typeface="Tahoma"/>
                <a:cs typeface="Tahoma"/>
              </a:rPr>
              <a:t>a  </a:t>
            </a:r>
            <a:r>
              <a:rPr sz="3600" b="0" spc="130" dirty="0">
                <a:solidFill>
                  <a:srgbClr val="1F2023"/>
                </a:solidFill>
                <a:latin typeface="Tahoma"/>
                <a:cs typeface="Tahoma"/>
              </a:rPr>
              <a:t>problem?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87" y="1642427"/>
            <a:ext cx="6894195" cy="49841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50" spc="35" dirty="0">
                <a:solidFill>
                  <a:srgbClr val="FF0000"/>
                </a:solidFill>
                <a:latin typeface="Tahoma"/>
                <a:cs typeface="Tahoma"/>
              </a:rPr>
              <a:t>Why</a:t>
            </a:r>
            <a:r>
              <a:rPr sz="1850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FF0000"/>
                </a:solidFill>
                <a:latin typeface="Tahoma"/>
                <a:cs typeface="Tahoma"/>
              </a:rPr>
              <a:t>obesity</a:t>
            </a:r>
            <a:r>
              <a:rPr sz="1850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sz="1850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50" spc="85" dirty="0">
                <a:solidFill>
                  <a:srgbClr val="FF0000"/>
                </a:solidFill>
                <a:latin typeface="Tahoma"/>
                <a:cs typeface="Tahoma"/>
              </a:rPr>
              <a:t>problem?</a:t>
            </a:r>
            <a:endParaRPr sz="1850">
              <a:latin typeface="Tahoma"/>
              <a:cs typeface="Tahoma"/>
            </a:endParaRPr>
          </a:p>
          <a:p>
            <a:pPr marL="12700" marR="118110">
              <a:lnSpc>
                <a:spcPct val="102299"/>
              </a:lnSpc>
              <a:spcBef>
                <a:spcPts val="1030"/>
              </a:spcBef>
            </a:pPr>
            <a:r>
              <a:rPr sz="1850" spc="30" dirty="0">
                <a:solidFill>
                  <a:srgbClr val="4D5155"/>
                </a:solidFill>
                <a:latin typeface="Tahoma"/>
                <a:cs typeface="Tahoma"/>
              </a:rPr>
              <a:t>Excess </a:t>
            </a:r>
            <a:r>
              <a:rPr sz="1850" spc="20" dirty="0">
                <a:solidFill>
                  <a:srgbClr val="4D5155"/>
                </a:solidFill>
                <a:latin typeface="Tahoma"/>
                <a:cs typeface="Tahoma"/>
              </a:rPr>
              <a:t>weight, </a:t>
            </a:r>
            <a:r>
              <a:rPr sz="1850" spc="40" dirty="0">
                <a:solidFill>
                  <a:srgbClr val="4D5155"/>
                </a:solidFill>
                <a:latin typeface="Tahoma"/>
                <a:cs typeface="Tahoma"/>
              </a:rPr>
              <a:t>especially </a:t>
            </a:r>
            <a:r>
              <a:rPr sz="1850" spc="20" dirty="0">
                <a:solidFill>
                  <a:srgbClr val="4D5155"/>
                </a:solidFill>
                <a:latin typeface="Tahoma"/>
                <a:cs typeface="Tahoma"/>
              </a:rPr>
              <a:t>obesity, </a:t>
            </a:r>
            <a:r>
              <a:rPr sz="1850" spc="40" dirty="0">
                <a:solidFill>
                  <a:srgbClr val="4D5155"/>
                </a:solidFill>
                <a:latin typeface="Tahoma"/>
                <a:cs typeface="Tahoma"/>
              </a:rPr>
              <a:t>diminishes </a:t>
            </a:r>
            <a:r>
              <a:rPr sz="1850" spc="35" dirty="0">
                <a:solidFill>
                  <a:srgbClr val="4D5155"/>
                </a:solidFill>
                <a:latin typeface="Tahoma"/>
                <a:cs typeface="Tahoma"/>
              </a:rPr>
              <a:t>almost </a:t>
            </a:r>
            <a:r>
              <a:rPr sz="1850" spc="15" dirty="0">
                <a:solidFill>
                  <a:srgbClr val="4D5155"/>
                </a:solidFill>
                <a:latin typeface="Tahoma"/>
                <a:cs typeface="Tahoma"/>
              </a:rPr>
              <a:t>every </a:t>
            </a:r>
            <a:r>
              <a:rPr sz="1850" spc="2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4D5155"/>
                </a:solidFill>
                <a:latin typeface="Tahoma"/>
                <a:cs typeface="Tahoma"/>
              </a:rPr>
              <a:t>aspect</a:t>
            </a:r>
            <a:r>
              <a:rPr sz="1850" spc="-4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4D5155"/>
                </a:solidFill>
                <a:latin typeface="Tahoma"/>
                <a:cs typeface="Tahoma"/>
              </a:rPr>
              <a:t>of</a:t>
            </a:r>
            <a:r>
              <a:rPr sz="185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4D5155"/>
                </a:solidFill>
                <a:latin typeface="Tahoma"/>
                <a:cs typeface="Tahoma"/>
              </a:rPr>
              <a:t>health,</a:t>
            </a:r>
            <a:r>
              <a:rPr sz="1850" spc="-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4D5155"/>
                </a:solidFill>
                <a:latin typeface="Tahoma"/>
                <a:cs typeface="Tahoma"/>
              </a:rPr>
              <a:t>from</a:t>
            </a:r>
            <a:r>
              <a:rPr sz="1850" spc="-6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4D5155"/>
                </a:solidFill>
                <a:latin typeface="Tahoma"/>
                <a:cs typeface="Tahoma"/>
              </a:rPr>
              <a:t>reproductive</a:t>
            </a:r>
            <a:r>
              <a:rPr sz="1850" spc="1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4D5155"/>
                </a:solidFill>
                <a:latin typeface="Tahoma"/>
                <a:cs typeface="Tahoma"/>
              </a:rPr>
              <a:t>and</a:t>
            </a:r>
            <a:r>
              <a:rPr sz="1850" spc="-4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30" dirty="0">
                <a:solidFill>
                  <a:srgbClr val="4D5155"/>
                </a:solidFill>
                <a:latin typeface="Tahoma"/>
                <a:cs typeface="Tahoma"/>
              </a:rPr>
              <a:t>respiratory</a:t>
            </a:r>
            <a:r>
              <a:rPr sz="1850" spc="-10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20" dirty="0">
                <a:solidFill>
                  <a:srgbClr val="4D5155"/>
                </a:solidFill>
                <a:latin typeface="Tahoma"/>
                <a:cs typeface="Tahoma"/>
              </a:rPr>
              <a:t>function</a:t>
            </a:r>
            <a:r>
              <a:rPr sz="1850" spc="15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4D5155"/>
                </a:solidFill>
                <a:latin typeface="Tahoma"/>
                <a:cs typeface="Tahoma"/>
              </a:rPr>
              <a:t>to </a:t>
            </a:r>
            <a:r>
              <a:rPr sz="1850" spc="-56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4D5155"/>
                </a:solidFill>
                <a:latin typeface="Tahoma"/>
                <a:cs typeface="Tahoma"/>
              </a:rPr>
              <a:t>memory </a:t>
            </a:r>
            <a:r>
              <a:rPr sz="1850" spc="60" dirty="0">
                <a:solidFill>
                  <a:srgbClr val="4D5155"/>
                </a:solidFill>
                <a:latin typeface="Tahoma"/>
                <a:cs typeface="Tahoma"/>
              </a:rPr>
              <a:t>and </a:t>
            </a:r>
            <a:r>
              <a:rPr sz="1850" spc="85" dirty="0">
                <a:solidFill>
                  <a:srgbClr val="4D5155"/>
                </a:solidFill>
                <a:latin typeface="Tahoma"/>
                <a:cs typeface="Tahoma"/>
              </a:rPr>
              <a:t>mood. </a:t>
            </a:r>
            <a:r>
              <a:rPr sz="1850" spc="65" dirty="0">
                <a:solidFill>
                  <a:srgbClr val="4D5155"/>
                </a:solidFill>
                <a:latin typeface="Tahoma"/>
                <a:cs typeface="Tahoma"/>
              </a:rPr>
              <a:t>Obesity </a:t>
            </a:r>
            <a:r>
              <a:rPr sz="1850" spc="25" dirty="0">
                <a:solidFill>
                  <a:srgbClr val="040C28"/>
                </a:solidFill>
                <a:latin typeface="Tahoma"/>
                <a:cs typeface="Tahoma"/>
              </a:rPr>
              <a:t>increases the </a:t>
            </a:r>
            <a:r>
              <a:rPr sz="1850" spc="5" dirty="0">
                <a:solidFill>
                  <a:srgbClr val="040C28"/>
                </a:solidFill>
                <a:latin typeface="Tahoma"/>
                <a:cs typeface="Tahoma"/>
              </a:rPr>
              <a:t>risk </a:t>
            </a:r>
            <a:r>
              <a:rPr sz="1850" spc="35" dirty="0">
                <a:solidFill>
                  <a:srgbClr val="040C28"/>
                </a:solidFill>
                <a:latin typeface="Tahoma"/>
                <a:cs typeface="Tahoma"/>
              </a:rPr>
              <a:t>of </a:t>
            </a:r>
            <a:r>
              <a:rPr sz="1850" spc="20" dirty="0">
                <a:solidFill>
                  <a:srgbClr val="040C28"/>
                </a:solidFill>
                <a:latin typeface="Tahoma"/>
                <a:cs typeface="Tahoma"/>
              </a:rPr>
              <a:t>several </a:t>
            </a:r>
            <a:r>
              <a:rPr sz="1850" spc="2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040C28"/>
                </a:solidFill>
                <a:latin typeface="Tahoma"/>
                <a:cs typeface="Tahoma"/>
              </a:rPr>
              <a:t>debilitating, </a:t>
            </a:r>
            <a:r>
              <a:rPr sz="1850" spc="60" dirty="0">
                <a:solidFill>
                  <a:srgbClr val="040C28"/>
                </a:solidFill>
                <a:latin typeface="Tahoma"/>
                <a:cs typeface="Tahoma"/>
              </a:rPr>
              <a:t>and </a:t>
            </a:r>
            <a:r>
              <a:rPr sz="1850" spc="65" dirty="0">
                <a:solidFill>
                  <a:srgbClr val="040C28"/>
                </a:solidFill>
                <a:latin typeface="Tahoma"/>
                <a:cs typeface="Tahoma"/>
              </a:rPr>
              <a:t>deadly </a:t>
            </a:r>
            <a:r>
              <a:rPr sz="1850" spc="25" dirty="0">
                <a:solidFill>
                  <a:srgbClr val="040C28"/>
                </a:solidFill>
                <a:latin typeface="Tahoma"/>
                <a:cs typeface="Tahoma"/>
              </a:rPr>
              <a:t>diseases, </a:t>
            </a:r>
            <a:r>
              <a:rPr sz="1850" spc="55" dirty="0">
                <a:solidFill>
                  <a:srgbClr val="040C28"/>
                </a:solidFill>
                <a:latin typeface="Tahoma"/>
                <a:cs typeface="Tahoma"/>
              </a:rPr>
              <a:t>including </a:t>
            </a:r>
            <a:r>
              <a:rPr sz="1850" spc="45" dirty="0">
                <a:solidFill>
                  <a:srgbClr val="040C28"/>
                </a:solidFill>
                <a:latin typeface="Tahoma"/>
                <a:cs typeface="Tahoma"/>
              </a:rPr>
              <a:t>diabetes, </a:t>
            </a:r>
            <a:r>
              <a:rPr sz="1850" spc="10" dirty="0">
                <a:solidFill>
                  <a:srgbClr val="040C28"/>
                </a:solidFill>
                <a:latin typeface="Tahoma"/>
                <a:cs typeface="Tahoma"/>
              </a:rPr>
              <a:t>heart </a:t>
            </a:r>
            <a:r>
              <a:rPr sz="1850" spc="1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850" spc="30" dirty="0">
                <a:solidFill>
                  <a:srgbClr val="040C28"/>
                </a:solidFill>
                <a:latin typeface="Tahoma"/>
                <a:cs typeface="Tahoma"/>
              </a:rPr>
              <a:t>disease,</a:t>
            </a:r>
            <a:r>
              <a:rPr sz="1850" spc="-9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40C28"/>
                </a:solidFill>
                <a:latin typeface="Tahoma"/>
                <a:cs typeface="Tahoma"/>
              </a:rPr>
              <a:t>and</a:t>
            </a:r>
            <a:r>
              <a:rPr sz="1850" spc="-4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40C28"/>
                </a:solidFill>
                <a:latin typeface="Tahoma"/>
                <a:cs typeface="Tahoma"/>
              </a:rPr>
              <a:t>some</a:t>
            </a:r>
            <a:r>
              <a:rPr sz="1850" spc="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040C28"/>
                </a:solidFill>
                <a:latin typeface="Tahoma"/>
                <a:cs typeface="Tahoma"/>
              </a:rPr>
              <a:t>cancers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500" spc="285" dirty="0">
                <a:solidFill>
                  <a:srgbClr val="A41C2F"/>
                </a:solidFill>
                <a:latin typeface="Tahoma"/>
                <a:cs typeface="Tahoma"/>
              </a:rPr>
              <a:t>O</a:t>
            </a:r>
            <a:r>
              <a:rPr sz="1500" spc="220" dirty="0">
                <a:solidFill>
                  <a:srgbClr val="A41C2F"/>
                </a:solidFill>
                <a:latin typeface="Tahoma"/>
                <a:cs typeface="Tahoma"/>
              </a:rPr>
              <a:t>b</a:t>
            </a:r>
            <a:r>
              <a:rPr sz="1500" spc="110" dirty="0">
                <a:solidFill>
                  <a:srgbClr val="A41C2F"/>
                </a:solidFill>
                <a:latin typeface="Tahoma"/>
                <a:cs typeface="Tahoma"/>
              </a:rPr>
              <a:t>e</a:t>
            </a:r>
            <a:r>
              <a:rPr sz="1500" dirty="0">
                <a:solidFill>
                  <a:srgbClr val="A41C2F"/>
                </a:solidFill>
                <a:latin typeface="Tahoma"/>
                <a:cs typeface="Tahoma"/>
              </a:rPr>
              <a:t>s</a:t>
            </a:r>
            <a:r>
              <a:rPr sz="1500" spc="25" dirty="0">
                <a:solidFill>
                  <a:srgbClr val="A41C2F"/>
                </a:solidFill>
                <a:latin typeface="Tahoma"/>
                <a:cs typeface="Tahoma"/>
              </a:rPr>
              <a:t>i</a:t>
            </a:r>
            <a:r>
              <a:rPr sz="1500" spc="-55" dirty="0">
                <a:solidFill>
                  <a:srgbClr val="A41C2F"/>
                </a:solidFill>
                <a:latin typeface="Tahoma"/>
                <a:cs typeface="Tahoma"/>
              </a:rPr>
              <a:t>t</a:t>
            </a:r>
            <a:r>
              <a:rPr sz="1500" spc="-80" dirty="0">
                <a:solidFill>
                  <a:srgbClr val="A41C2F"/>
                </a:solidFill>
                <a:latin typeface="Tahoma"/>
                <a:cs typeface="Tahoma"/>
              </a:rPr>
              <a:t>y</a:t>
            </a:r>
            <a:r>
              <a:rPr sz="1500" spc="-75" dirty="0">
                <a:solidFill>
                  <a:srgbClr val="A41C2F"/>
                </a:solidFill>
                <a:latin typeface="Tahoma"/>
                <a:cs typeface="Tahoma"/>
              </a:rPr>
              <a:t>,</a:t>
            </a:r>
            <a:r>
              <a:rPr sz="1500" spc="-250" dirty="0">
                <a:solidFill>
                  <a:srgbClr val="A41C2F"/>
                </a:solidFill>
                <a:latin typeface="Tahoma"/>
                <a:cs typeface="Tahoma"/>
              </a:rPr>
              <a:t> </a:t>
            </a:r>
            <a:r>
              <a:rPr sz="1500" spc="175" dirty="0">
                <a:solidFill>
                  <a:srgbClr val="A41C2F"/>
                </a:solidFill>
                <a:latin typeface="Tahoma"/>
                <a:cs typeface="Tahoma"/>
              </a:rPr>
              <a:t>D</a:t>
            </a:r>
            <a:r>
              <a:rPr sz="1500" spc="35" dirty="0">
                <a:solidFill>
                  <a:srgbClr val="A41C2F"/>
                </a:solidFill>
                <a:latin typeface="Tahoma"/>
                <a:cs typeface="Tahoma"/>
              </a:rPr>
              <a:t>e</a:t>
            </a:r>
            <a:r>
              <a:rPr sz="1500" spc="140" dirty="0">
                <a:solidFill>
                  <a:srgbClr val="A41C2F"/>
                </a:solidFill>
                <a:latin typeface="Tahoma"/>
                <a:cs typeface="Tahoma"/>
              </a:rPr>
              <a:t>p</a:t>
            </a:r>
            <a:r>
              <a:rPr sz="1500" spc="10" dirty="0">
                <a:solidFill>
                  <a:srgbClr val="A41C2F"/>
                </a:solidFill>
                <a:latin typeface="Tahoma"/>
                <a:cs typeface="Tahoma"/>
              </a:rPr>
              <a:t>r</a:t>
            </a:r>
            <a:r>
              <a:rPr sz="1500" dirty="0">
                <a:solidFill>
                  <a:srgbClr val="A41C2F"/>
                </a:solidFill>
                <a:latin typeface="Tahoma"/>
                <a:cs typeface="Tahoma"/>
              </a:rPr>
              <a:t>ess</a:t>
            </a:r>
            <a:r>
              <a:rPr sz="1500" spc="-45" dirty="0">
                <a:solidFill>
                  <a:srgbClr val="A41C2F"/>
                </a:solidFill>
                <a:latin typeface="Tahoma"/>
                <a:cs typeface="Tahoma"/>
              </a:rPr>
              <a:t>i</a:t>
            </a:r>
            <a:r>
              <a:rPr sz="1500" spc="80" dirty="0">
                <a:solidFill>
                  <a:srgbClr val="A41C2F"/>
                </a:solidFill>
                <a:latin typeface="Tahoma"/>
                <a:cs typeface="Tahoma"/>
              </a:rPr>
              <a:t>o</a:t>
            </a:r>
            <a:r>
              <a:rPr sz="1500" spc="60" dirty="0">
                <a:solidFill>
                  <a:srgbClr val="A41C2F"/>
                </a:solidFill>
                <a:latin typeface="Tahoma"/>
                <a:cs typeface="Tahoma"/>
              </a:rPr>
              <a:t>n</a:t>
            </a:r>
            <a:r>
              <a:rPr sz="1500" spc="-75" dirty="0">
                <a:solidFill>
                  <a:srgbClr val="A41C2F"/>
                </a:solidFill>
                <a:latin typeface="Tahoma"/>
                <a:cs typeface="Tahoma"/>
              </a:rPr>
              <a:t>,</a:t>
            </a:r>
            <a:r>
              <a:rPr sz="1500" spc="-175" dirty="0">
                <a:solidFill>
                  <a:srgbClr val="A41C2F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A41C2F"/>
                </a:solidFill>
                <a:latin typeface="Tahoma"/>
                <a:cs typeface="Tahoma"/>
              </a:rPr>
              <a:t>a</a:t>
            </a:r>
            <a:r>
              <a:rPr sz="1500" spc="60" dirty="0">
                <a:solidFill>
                  <a:srgbClr val="A41C2F"/>
                </a:solidFill>
                <a:latin typeface="Tahoma"/>
                <a:cs typeface="Tahoma"/>
              </a:rPr>
              <a:t>n</a:t>
            </a:r>
            <a:r>
              <a:rPr sz="1500" spc="120" dirty="0">
                <a:solidFill>
                  <a:srgbClr val="A41C2F"/>
                </a:solidFill>
                <a:latin typeface="Tahoma"/>
                <a:cs typeface="Tahoma"/>
              </a:rPr>
              <a:t>d</a:t>
            </a:r>
            <a:r>
              <a:rPr sz="1500" spc="-220" dirty="0">
                <a:solidFill>
                  <a:srgbClr val="A41C2F"/>
                </a:solidFill>
                <a:latin typeface="Tahoma"/>
                <a:cs typeface="Tahoma"/>
              </a:rPr>
              <a:t> </a:t>
            </a:r>
            <a:r>
              <a:rPr sz="1500" spc="285" dirty="0">
                <a:solidFill>
                  <a:srgbClr val="A41C2F"/>
                </a:solidFill>
                <a:latin typeface="Tahoma"/>
                <a:cs typeface="Tahoma"/>
              </a:rPr>
              <a:t>Q</a:t>
            </a:r>
            <a:r>
              <a:rPr sz="1500" spc="60" dirty="0">
                <a:solidFill>
                  <a:srgbClr val="A41C2F"/>
                </a:solidFill>
                <a:latin typeface="Tahoma"/>
                <a:cs typeface="Tahoma"/>
              </a:rPr>
              <a:t>u</a:t>
            </a:r>
            <a:r>
              <a:rPr sz="1500" spc="35" dirty="0">
                <a:solidFill>
                  <a:srgbClr val="A41C2F"/>
                </a:solidFill>
                <a:latin typeface="Tahoma"/>
                <a:cs typeface="Tahoma"/>
              </a:rPr>
              <a:t>a</a:t>
            </a:r>
            <a:r>
              <a:rPr sz="1500" spc="-50" dirty="0">
                <a:solidFill>
                  <a:srgbClr val="A41C2F"/>
                </a:solidFill>
                <a:latin typeface="Tahoma"/>
                <a:cs typeface="Tahoma"/>
              </a:rPr>
              <a:t>l</a:t>
            </a:r>
            <a:r>
              <a:rPr sz="1500" spc="25" dirty="0">
                <a:solidFill>
                  <a:srgbClr val="A41C2F"/>
                </a:solidFill>
                <a:latin typeface="Tahoma"/>
                <a:cs typeface="Tahoma"/>
              </a:rPr>
              <a:t>i</a:t>
            </a:r>
            <a:r>
              <a:rPr sz="1500" spc="15" dirty="0">
                <a:solidFill>
                  <a:srgbClr val="A41C2F"/>
                </a:solidFill>
                <a:latin typeface="Tahoma"/>
                <a:cs typeface="Tahoma"/>
              </a:rPr>
              <a:t>t</a:t>
            </a:r>
            <a:r>
              <a:rPr sz="1500" spc="-45" dirty="0">
                <a:solidFill>
                  <a:srgbClr val="A41C2F"/>
                </a:solidFill>
                <a:latin typeface="Tahoma"/>
                <a:cs typeface="Tahoma"/>
              </a:rPr>
              <a:t>y</a:t>
            </a:r>
            <a:r>
              <a:rPr sz="1500" spc="-200" dirty="0">
                <a:solidFill>
                  <a:srgbClr val="A41C2F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A41C2F"/>
                </a:solidFill>
                <a:latin typeface="Tahoma"/>
                <a:cs typeface="Tahoma"/>
              </a:rPr>
              <a:t>o</a:t>
            </a:r>
            <a:r>
              <a:rPr sz="1500" spc="-45" dirty="0">
                <a:solidFill>
                  <a:srgbClr val="A41C2F"/>
                </a:solidFill>
                <a:latin typeface="Tahoma"/>
                <a:cs typeface="Tahoma"/>
              </a:rPr>
              <a:t>f</a:t>
            </a:r>
            <a:r>
              <a:rPr sz="1500" spc="-160" dirty="0">
                <a:solidFill>
                  <a:srgbClr val="A41C2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A41C2F"/>
                </a:solidFill>
                <a:latin typeface="Tahoma"/>
                <a:cs typeface="Tahoma"/>
              </a:rPr>
              <a:t>L</a:t>
            </a:r>
            <a:r>
              <a:rPr sz="1500" spc="25" dirty="0">
                <a:solidFill>
                  <a:srgbClr val="A41C2F"/>
                </a:solidFill>
                <a:latin typeface="Tahoma"/>
                <a:cs typeface="Tahoma"/>
              </a:rPr>
              <a:t>i</a:t>
            </a:r>
            <a:r>
              <a:rPr sz="1500" spc="-35" dirty="0">
                <a:solidFill>
                  <a:srgbClr val="A41C2F"/>
                </a:solidFill>
                <a:latin typeface="Tahoma"/>
                <a:cs typeface="Tahoma"/>
              </a:rPr>
              <a:t>f</a:t>
            </a:r>
            <a:r>
              <a:rPr sz="1500" spc="60" dirty="0">
                <a:solidFill>
                  <a:srgbClr val="A41C2F"/>
                </a:solidFill>
                <a:latin typeface="Tahoma"/>
                <a:cs typeface="Tahoma"/>
              </a:rPr>
              <a:t>e</a:t>
            </a:r>
            <a:endParaRPr sz="15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980"/>
              </a:spcBef>
            </a:pPr>
            <a:r>
              <a:rPr sz="1800" spc="10" dirty="0">
                <a:solidFill>
                  <a:srgbClr val="474B57"/>
                </a:solidFill>
                <a:latin typeface="Tahoma"/>
                <a:cs typeface="Tahoma"/>
              </a:rPr>
              <a:t>The</a:t>
            </a:r>
            <a:r>
              <a:rPr sz="1800" spc="-8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74B57"/>
                </a:solidFill>
                <a:latin typeface="Tahoma"/>
                <a:cs typeface="Tahoma"/>
              </a:rPr>
              <a:t>high</a:t>
            </a:r>
            <a:r>
              <a:rPr sz="1800" spc="-18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74B57"/>
                </a:solidFill>
                <a:latin typeface="Tahoma"/>
                <a:cs typeface="Tahoma"/>
              </a:rPr>
              <a:t>rates</a:t>
            </a:r>
            <a:r>
              <a:rPr sz="1800" spc="-22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of</a:t>
            </a:r>
            <a:r>
              <a:rPr sz="1800" spc="-3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obesity</a:t>
            </a:r>
            <a:r>
              <a:rPr sz="1800" spc="-204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and</a:t>
            </a:r>
            <a:r>
              <a:rPr sz="1800" spc="-12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depression,</a:t>
            </a:r>
            <a:r>
              <a:rPr sz="1800" spc="-19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and</a:t>
            </a:r>
            <a:r>
              <a:rPr sz="1800" spc="-12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74B57"/>
                </a:solidFill>
                <a:latin typeface="Tahoma"/>
                <a:cs typeface="Tahoma"/>
              </a:rPr>
              <a:t>their</a:t>
            </a:r>
            <a:r>
              <a:rPr sz="1800" spc="-21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individual</a:t>
            </a:r>
            <a:r>
              <a:rPr sz="1800" spc="-17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74B57"/>
                </a:solidFill>
                <a:latin typeface="Tahoma"/>
                <a:cs typeface="Tahoma"/>
              </a:rPr>
              <a:t>links </a:t>
            </a:r>
            <a:r>
              <a:rPr sz="1800" spc="2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74B57"/>
                </a:solidFill>
                <a:latin typeface="Tahoma"/>
                <a:cs typeface="Tahoma"/>
              </a:rPr>
              <a:t>w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h</a:t>
            </a:r>
            <a:r>
              <a:rPr sz="1800" spc="-18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c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130" dirty="0">
                <a:solidFill>
                  <a:srgbClr val="474B57"/>
                </a:solidFill>
                <a:latin typeface="Tahoma"/>
                <a:cs typeface="Tahoma"/>
              </a:rPr>
              <a:t>d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-75" dirty="0">
                <a:solidFill>
                  <a:srgbClr val="474B57"/>
                </a:solidFill>
                <a:latin typeface="Tahoma"/>
                <a:cs typeface="Tahoma"/>
              </a:rPr>
              <a:t>v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c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u</a:t>
            </a:r>
            <a:r>
              <a:rPr sz="1800" spc="30" dirty="0">
                <a:solidFill>
                  <a:srgbClr val="474B57"/>
                </a:solidFill>
                <a:latin typeface="Tahoma"/>
                <a:cs typeface="Tahoma"/>
              </a:rPr>
              <a:t>l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2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-21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74B57"/>
                </a:solidFill>
                <a:latin typeface="Tahoma"/>
                <a:cs typeface="Tahoma"/>
              </a:rPr>
              <a:t>d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90" dirty="0">
                <a:solidFill>
                  <a:srgbClr val="474B57"/>
                </a:solidFill>
                <a:latin typeface="Tahoma"/>
                <a:cs typeface="Tahoma"/>
              </a:rPr>
              <a:t>,</a:t>
            </a:r>
            <a:r>
              <a:rPr sz="1800" spc="-19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h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75" dirty="0">
                <a:solidFill>
                  <a:srgbClr val="474B57"/>
                </a:solidFill>
                <a:latin typeface="Tahoma"/>
                <a:cs typeface="Tahoma"/>
              </a:rPr>
              <a:t>v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8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74B57"/>
                </a:solidFill>
                <a:latin typeface="Tahoma"/>
                <a:cs typeface="Tahoma"/>
              </a:rPr>
              <a:t>p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60" dirty="0">
                <a:solidFill>
                  <a:srgbClr val="474B57"/>
                </a:solidFill>
                <a:latin typeface="Tahoma"/>
                <a:cs typeface="Tahoma"/>
              </a:rPr>
              <a:t>m</a:t>
            </a:r>
            <a:r>
              <a:rPr sz="1800" spc="125" dirty="0">
                <a:solidFill>
                  <a:srgbClr val="474B57"/>
                </a:solidFill>
                <a:latin typeface="Tahoma"/>
                <a:cs typeface="Tahoma"/>
              </a:rPr>
              <a:t>p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d</a:t>
            </a:r>
            <a:r>
              <a:rPr sz="1800" spc="-204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74B57"/>
                </a:solidFill>
                <a:latin typeface="Tahoma"/>
                <a:cs typeface="Tahoma"/>
              </a:rPr>
              <a:t>m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n</a:t>
            </a:r>
            <a:r>
              <a:rPr sz="1800" spc="-50" dirty="0">
                <a:solidFill>
                  <a:srgbClr val="474B57"/>
                </a:solidFill>
                <a:latin typeface="Tahoma"/>
                <a:cs typeface="Tahoma"/>
              </a:rPr>
              <a:t>y</a:t>
            </a:r>
            <a:r>
              <a:rPr sz="1800" spc="-13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n</a:t>
            </a:r>
            <a:r>
              <a:rPr sz="1800" spc="-75" dirty="0">
                <a:solidFill>
                  <a:srgbClr val="474B57"/>
                </a:solidFill>
                <a:latin typeface="Tahoma"/>
                <a:cs typeface="Tahoma"/>
              </a:rPr>
              <a:t>v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130" dirty="0">
                <a:solidFill>
                  <a:srgbClr val="474B57"/>
                </a:solidFill>
                <a:latin typeface="Tahoma"/>
                <a:cs typeface="Tahoma"/>
              </a:rPr>
              <a:t>g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-20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-22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85" dirty="0">
                <a:solidFill>
                  <a:srgbClr val="474B57"/>
                </a:solidFill>
                <a:latin typeface="Tahoma"/>
                <a:cs typeface="Tahoma"/>
              </a:rPr>
              <a:t>o  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explore</a:t>
            </a:r>
            <a:r>
              <a:rPr sz="1800" spc="-16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the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relationship</a:t>
            </a:r>
            <a:r>
              <a:rPr sz="1800" spc="-27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74B57"/>
                </a:solidFill>
                <a:latin typeface="Tahoma"/>
                <a:cs typeface="Tahoma"/>
              </a:rPr>
              <a:t>between</a:t>
            </a:r>
            <a:r>
              <a:rPr sz="1800" spc="-2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weight</a:t>
            </a:r>
            <a:r>
              <a:rPr sz="1800" spc="-1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and</a:t>
            </a:r>
            <a:r>
              <a:rPr sz="1800" spc="-204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74B57"/>
                </a:solidFill>
                <a:latin typeface="Tahoma"/>
                <a:cs typeface="Tahoma"/>
              </a:rPr>
              <a:t>mood.</a:t>
            </a:r>
            <a:r>
              <a:rPr sz="1800" spc="-19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74B57"/>
                </a:solidFill>
                <a:latin typeface="Tahoma"/>
                <a:cs typeface="Tahoma"/>
              </a:rPr>
              <a:t>An</a:t>
            </a:r>
            <a:r>
              <a:rPr sz="1800" spc="-17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74B57"/>
                </a:solidFill>
                <a:latin typeface="Tahoma"/>
                <a:cs typeface="Tahoma"/>
              </a:rPr>
              <a:t>analysis</a:t>
            </a:r>
            <a:r>
              <a:rPr sz="1800" spc="-14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of 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74B57"/>
                </a:solidFill>
                <a:latin typeface="Tahoma"/>
                <a:cs typeface="Tahoma"/>
              </a:rPr>
              <a:t>1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7</a:t>
            </a:r>
            <a:r>
              <a:rPr sz="1800" spc="-10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74B57"/>
                </a:solidFill>
                <a:latin typeface="Tahoma"/>
                <a:cs typeface="Tahoma"/>
              </a:rPr>
              <a:t>c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ss-s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65" dirty="0">
                <a:solidFill>
                  <a:srgbClr val="474B57"/>
                </a:solidFill>
                <a:latin typeface="Tahoma"/>
                <a:cs typeface="Tahoma"/>
              </a:rPr>
              <a:t>c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n</a:t>
            </a:r>
            <a:r>
              <a:rPr sz="1800" spc="20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l</a:t>
            </a:r>
            <a:r>
              <a:rPr sz="1800" spc="-254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u</a:t>
            </a:r>
            <a:r>
              <a:rPr sz="1800" spc="125" dirty="0">
                <a:solidFill>
                  <a:srgbClr val="474B57"/>
                </a:solidFill>
                <a:latin typeface="Tahoma"/>
                <a:cs typeface="Tahoma"/>
              </a:rPr>
              <a:t>d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20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-1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f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un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d</a:t>
            </a:r>
            <a:r>
              <a:rPr sz="1800" spc="-21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h</a:t>
            </a:r>
            <a:r>
              <a:rPr sz="1800" spc="20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4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74B57"/>
                </a:solidFill>
                <a:latin typeface="Tahoma"/>
                <a:cs typeface="Tahoma"/>
              </a:rPr>
              <a:t>p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125" dirty="0">
                <a:solidFill>
                  <a:srgbClr val="474B57"/>
                </a:solidFill>
                <a:latin typeface="Tahoma"/>
                <a:cs typeface="Tahoma"/>
              </a:rPr>
              <a:t>p</a:t>
            </a:r>
            <a:r>
              <a:rPr sz="1800" spc="30" dirty="0">
                <a:solidFill>
                  <a:srgbClr val="474B57"/>
                </a:solidFill>
                <a:latin typeface="Tahoma"/>
                <a:cs typeface="Tahoma"/>
              </a:rPr>
              <a:t>l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16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74B57"/>
                </a:solidFill>
                <a:latin typeface="Tahoma"/>
                <a:cs typeface="Tahoma"/>
              </a:rPr>
              <a:t>w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h</a:t>
            </a:r>
            <a:r>
              <a:rPr sz="1800" spc="120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-16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74B57"/>
                </a:solidFill>
                <a:latin typeface="Tahoma"/>
                <a:cs typeface="Tahoma"/>
              </a:rPr>
              <a:t>w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16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125" dirty="0">
                <a:solidFill>
                  <a:srgbClr val="474B57"/>
                </a:solidFill>
                <a:latin typeface="Tahoma"/>
                <a:cs typeface="Tahoma"/>
              </a:rPr>
              <a:t>b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16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74B57"/>
                </a:solidFill>
                <a:latin typeface="Tahoma"/>
                <a:cs typeface="Tahoma"/>
              </a:rPr>
              <a:t>w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e  </a:t>
            </a:r>
            <a:r>
              <a:rPr sz="1800" spc="55" dirty="0">
                <a:solidFill>
                  <a:srgbClr val="474B57"/>
                </a:solidFill>
                <a:latin typeface="Tahoma"/>
                <a:cs typeface="Tahoma"/>
              </a:rPr>
              <a:t>more</a:t>
            </a:r>
            <a:r>
              <a:rPr sz="1800" spc="-16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likely</a:t>
            </a:r>
            <a:r>
              <a:rPr sz="1800" spc="-21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74B57"/>
                </a:solidFill>
                <a:latin typeface="Tahoma"/>
                <a:cs typeface="Tahoma"/>
              </a:rPr>
              <a:t>to</a:t>
            </a:r>
            <a:r>
              <a:rPr sz="1800" spc="-16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74B57"/>
                </a:solidFill>
                <a:latin typeface="Tahoma"/>
                <a:cs typeface="Tahoma"/>
              </a:rPr>
              <a:t>have</a:t>
            </a:r>
            <a:r>
              <a:rPr sz="1800" spc="-8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depression</a:t>
            </a:r>
            <a:r>
              <a:rPr sz="1800" spc="-10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than</a:t>
            </a:r>
            <a:r>
              <a:rPr sz="1800" spc="-18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74B57"/>
                </a:solidFill>
                <a:latin typeface="Tahoma"/>
                <a:cs typeface="Tahoma"/>
              </a:rPr>
              <a:t>people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74B57"/>
                </a:solidFill>
                <a:latin typeface="Tahoma"/>
                <a:cs typeface="Tahoma"/>
              </a:rPr>
              <a:t>with</a:t>
            </a:r>
            <a:r>
              <a:rPr sz="1800" spc="-18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healthy</a:t>
            </a:r>
            <a:r>
              <a:rPr sz="1800" spc="-28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74B57"/>
                </a:solidFill>
                <a:latin typeface="Tahoma"/>
                <a:cs typeface="Tahoma"/>
              </a:rPr>
              <a:t>weights.</a:t>
            </a:r>
            <a:endParaRPr sz="1800">
              <a:latin typeface="Tahoma"/>
              <a:cs typeface="Tahoma"/>
            </a:endParaRPr>
          </a:p>
          <a:p>
            <a:pPr marL="12700" marR="27940" algn="just">
              <a:lnSpc>
                <a:spcPct val="100800"/>
              </a:lnSpc>
            </a:pPr>
            <a:r>
              <a:rPr sz="1800" spc="-50" dirty="0">
                <a:solidFill>
                  <a:srgbClr val="474B57"/>
                </a:solidFill>
                <a:latin typeface="Tahoma"/>
                <a:cs typeface="Tahoma"/>
              </a:rPr>
              <a:t>(17)</a:t>
            </a:r>
            <a:r>
              <a:rPr sz="1800" spc="-12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Since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the</a:t>
            </a:r>
            <a:r>
              <a:rPr sz="1800" spc="-1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74B57"/>
                </a:solidFill>
                <a:latin typeface="Tahoma"/>
                <a:cs typeface="Tahoma"/>
              </a:rPr>
              <a:t>studies</a:t>
            </a:r>
            <a:r>
              <a:rPr sz="1800" spc="-14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74B57"/>
                </a:solidFill>
                <a:latin typeface="Tahoma"/>
                <a:cs typeface="Tahoma"/>
              </a:rPr>
              <a:t>included</a:t>
            </a:r>
            <a:r>
              <a:rPr sz="1800" spc="-19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in</a:t>
            </a:r>
            <a:r>
              <a:rPr sz="1800" spc="-17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the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74B57"/>
                </a:solidFill>
                <a:latin typeface="Tahoma"/>
                <a:cs typeface="Tahoma"/>
              </a:rPr>
              <a:t>analysis</a:t>
            </a:r>
            <a:r>
              <a:rPr sz="1800" spc="-6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74B57"/>
                </a:solidFill>
                <a:latin typeface="Tahoma"/>
                <a:cs typeface="Tahoma"/>
              </a:rPr>
              <a:t>assessed</a:t>
            </a:r>
            <a:r>
              <a:rPr sz="1800" spc="-4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weight</a:t>
            </a:r>
            <a:r>
              <a:rPr sz="1800" spc="-22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and </a:t>
            </a:r>
            <a:r>
              <a:rPr sz="1800" spc="-5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74B57"/>
                </a:solidFill>
                <a:latin typeface="Tahoma"/>
                <a:cs typeface="Tahoma"/>
              </a:rPr>
              <a:t>mood</a:t>
            </a:r>
            <a:r>
              <a:rPr sz="1800" spc="-13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only</a:t>
            </a:r>
            <a:r>
              <a:rPr sz="1800" spc="-21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74B57"/>
                </a:solidFill>
                <a:latin typeface="Tahoma"/>
                <a:cs typeface="Tahoma"/>
              </a:rPr>
              <a:t>at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74B57"/>
                </a:solidFill>
                <a:latin typeface="Tahoma"/>
                <a:cs typeface="Tahoma"/>
              </a:rPr>
              <a:t>one</a:t>
            </a:r>
            <a:r>
              <a:rPr sz="1800" spc="-16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74B57"/>
                </a:solidFill>
                <a:latin typeface="Tahoma"/>
                <a:cs typeface="Tahoma"/>
              </a:rPr>
              <a:t>point</a:t>
            </a:r>
            <a:r>
              <a:rPr sz="1800" spc="-1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in</a:t>
            </a:r>
            <a:r>
              <a:rPr sz="1800" spc="-10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74B57"/>
                </a:solidFill>
                <a:latin typeface="Tahoma"/>
                <a:cs typeface="Tahoma"/>
              </a:rPr>
              <a:t>time,</a:t>
            </a:r>
            <a:r>
              <a:rPr sz="1800" spc="-19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the</a:t>
            </a:r>
            <a:r>
              <a:rPr sz="1800" spc="-16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74B57"/>
                </a:solidFill>
                <a:latin typeface="Tahoma"/>
                <a:cs typeface="Tahoma"/>
              </a:rPr>
              <a:t>investigators</a:t>
            </a:r>
            <a:r>
              <a:rPr sz="1800" spc="-22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74B57"/>
                </a:solidFill>
                <a:latin typeface="Tahoma"/>
                <a:cs typeface="Tahoma"/>
              </a:rPr>
              <a:t>could</a:t>
            </a:r>
            <a:r>
              <a:rPr sz="1800" spc="-204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not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474B57"/>
                </a:solidFill>
                <a:latin typeface="Tahoma"/>
                <a:cs typeface="Tahoma"/>
              </a:rPr>
              <a:t>say</a:t>
            </a:r>
            <a:endParaRPr sz="1800">
              <a:latin typeface="Tahoma"/>
              <a:cs typeface="Tahoma"/>
            </a:endParaRPr>
          </a:p>
          <a:p>
            <a:pPr marL="12700" marR="449580" algn="just">
              <a:lnSpc>
                <a:spcPct val="100800"/>
              </a:lnSpc>
            </a:pP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whether</a:t>
            </a:r>
            <a:r>
              <a:rPr sz="1800" spc="-29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obesity</a:t>
            </a:r>
            <a:r>
              <a:rPr sz="1800" spc="-13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increases</a:t>
            </a:r>
            <a:r>
              <a:rPr sz="1800" spc="-22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the</a:t>
            </a:r>
            <a:r>
              <a:rPr sz="1800" spc="-15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474B57"/>
                </a:solidFill>
                <a:latin typeface="Tahoma"/>
                <a:cs typeface="Tahoma"/>
              </a:rPr>
              <a:t>risk</a:t>
            </a:r>
            <a:r>
              <a:rPr sz="1800" spc="-2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of</a:t>
            </a:r>
            <a:r>
              <a:rPr sz="1800" spc="-11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depression</a:t>
            </a:r>
            <a:r>
              <a:rPr sz="1800" spc="-10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74B57"/>
                </a:solidFill>
                <a:latin typeface="Tahoma"/>
                <a:cs typeface="Tahoma"/>
              </a:rPr>
              <a:t>or</a:t>
            </a:r>
            <a:r>
              <a:rPr sz="1800" spc="-13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74B57"/>
                </a:solidFill>
                <a:latin typeface="Tahoma"/>
                <a:cs typeface="Tahoma"/>
              </a:rPr>
              <a:t>depression </a:t>
            </a:r>
            <a:r>
              <a:rPr sz="1800" spc="-55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40" dirty="0">
                <a:solidFill>
                  <a:srgbClr val="474B57"/>
                </a:solidFill>
                <a:latin typeface="Tahoma"/>
                <a:cs typeface="Tahoma"/>
              </a:rPr>
              <a:t>n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c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25" dirty="0">
                <a:solidFill>
                  <a:srgbClr val="474B57"/>
                </a:solidFill>
                <a:latin typeface="Tahoma"/>
                <a:cs typeface="Tahoma"/>
              </a:rPr>
              <a:t>a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20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-22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45" dirty="0">
                <a:solidFill>
                  <a:srgbClr val="474B57"/>
                </a:solidFill>
                <a:latin typeface="Tahoma"/>
                <a:cs typeface="Tahoma"/>
              </a:rPr>
              <a:t>h</a:t>
            </a:r>
            <a:r>
              <a:rPr sz="1800" spc="70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160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r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-15" dirty="0">
                <a:solidFill>
                  <a:srgbClr val="474B57"/>
                </a:solidFill>
                <a:latin typeface="Tahoma"/>
                <a:cs typeface="Tahoma"/>
              </a:rPr>
              <a:t>k</a:t>
            </a:r>
            <a:r>
              <a:rPr sz="1800" spc="-25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-50" dirty="0">
                <a:solidFill>
                  <a:srgbClr val="474B57"/>
                </a:solidFill>
                <a:latin typeface="Tahoma"/>
                <a:cs typeface="Tahoma"/>
              </a:rPr>
              <a:t>f</a:t>
            </a:r>
            <a:r>
              <a:rPr sz="1800" spc="-114" dirty="0">
                <a:solidFill>
                  <a:srgbClr val="474B57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74B57"/>
                </a:solidFill>
                <a:latin typeface="Tahoma"/>
                <a:cs typeface="Tahoma"/>
              </a:rPr>
              <a:t>o</a:t>
            </a:r>
            <a:r>
              <a:rPr sz="1800" spc="130" dirty="0">
                <a:solidFill>
                  <a:srgbClr val="474B57"/>
                </a:solidFill>
                <a:latin typeface="Tahoma"/>
                <a:cs typeface="Tahoma"/>
              </a:rPr>
              <a:t>b</a:t>
            </a:r>
            <a:r>
              <a:rPr sz="1800" spc="95" dirty="0">
                <a:solidFill>
                  <a:srgbClr val="474B57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74B57"/>
                </a:solidFill>
                <a:latin typeface="Tahoma"/>
                <a:cs typeface="Tahoma"/>
              </a:rPr>
              <a:t>s</a:t>
            </a:r>
            <a:r>
              <a:rPr sz="1800" spc="35" dirty="0">
                <a:solidFill>
                  <a:srgbClr val="474B57"/>
                </a:solidFill>
                <a:latin typeface="Tahoma"/>
                <a:cs typeface="Tahoma"/>
              </a:rPr>
              <a:t>i</a:t>
            </a:r>
            <a:r>
              <a:rPr sz="1800" spc="-10" dirty="0">
                <a:solidFill>
                  <a:srgbClr val="474B57"/>
                </a:solidFill>
                <a:latin typeface="Tahoma"/>
                <a:cs typeface="Tahoma"/>
              </a:rPr>
              <a:t>t</a:t>
            </a:r>
            <a:r>
              <a:rPr sz="1800" spc="-50" dirty="0">
                <a:solidFill>
                  <a:srgbClr val="474B57"/>
                </a:solidFill>
                <a:latin typeface="Tahoma"/>
                <a:cs typeface="Tahoma"/>
              </a:rPr>
              <a:t>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2050" y="0"/>
            <a:ext cx="3409950" cy="3390900"/>
          </a:xfrm>
          <a:custGeom>
            <a:avLst/>
            <a:gdLst/>
            <a:ahLst/>
            <a:cxnLst/>
            <a:rect l="l" t="t" r="r" b="b"/>
            <a:pathLst>
              <a:path w="3409950" h="3390900">
                <a:moveTo>
                  <a:pt x="3409950" y="0"/>
                </a:moveTo>
                <a:lnTo>
                  <a:pt x="0" y="126"/>
                </a:lnTo>
                <a:lnTo>
                  <a:pt x="164465" y="4318"/>
                </a:lnTo>
                <a:lnTo>
                  <a:pt x="212554" y="7072"/>
                </a:lnTo>
                <a:lnTo>
                  <a:pt x="260464" y="10500"/>
                </a:lnTo>
                <a:lnTo>
                  <a:pt x="308190" y="14599"/>
                </a:lnTo>
                <a:lnTo>
                  <a:pt x="355728" y="19363"/>
                </a:lnTo>
                <a:lnTo>
                  <a:pt x="403073" y="24788"/>
                </a:lnTo>
                <a:lnTo>
                  <a:pt x="450221" y="30869"/>
                </a:lnTo>
                <a:lnTo>
                  <a:pt x="497167" y="37601"/>
                </a:lnTo>
                <a:lnTo>
                  <a:pt x="543907" y="44981"/>
                </a:lnTo>
                <a:lnTo>
                  <a:pt x="590436" y="53003"/>
                </a:lnTo>
                <a:lnTo>
                  <a:pt x="636750" y="61663"/>
                </a:lnTo>
                <a:lnTo>
                  <a:pt x="682844" y="70956"/>
                </a:lnTo>
                <a:lnTo>
                  <a:pt x="728715" y="80878"/>
                </a:lnTo>
                <a:lnTo>
                  <a:pt x="774356" y="91424"/>
                </a:lnTo>
                <a:lnTo>
                  <a:pt x="819765" y="102589"/>
                </a:lnTo>
                <a:lnTo>
                  <a:pt x="864935" y="114370"/>
                </a:lnTo>
                <a:lnTo>
                  <a:pt x="909864" y="126760"/>
                </a:lnTo>
                <a:lnTo>
                  <a:pt x="954546" y="139757"/>
                </a:lnTo>
                <a:lnTo>
                  <a:pt x="998977" y="153354"/>
                </a:lnTo>
                <a:lnTo>
                  <a:pt x="1043152" y="167548"/>
                </a:lnTo>
                <a:lnTo>
                  <a:pt x="1087067" y="182334"/>
                </a:lnTo>
                <a:lnTo>
                  <a:pt x="1130717" y="197708"/>
                </a:lnTo>
                <a:lnTo>
                  <a:pt x="1174098" y="213664"/>
                </a:lnTo>
                <a:lnTo>
                  <a:pt x="1217206" y="230198"/>
                </a:lnTo>
                <a:lnTo>
                  <a:pt x="1260036" y="247306"/>
                </a:lnTo>
                <a:lnTo>
                  <a:pt x="1302583" y="264983"/>
                </a:lnTo>
                <a:lnTo>
                  <a:pt x="1344843" y="283225"/>
                </a:lnTo>
                <a:lnTo>
                  <a:pt x="1386811" y="302026"/>
                </a:lnTo>
                <a:lnTo>
                  <a:pt x="1428484" y="321383"/>
                </a:lnTo>
                <a:lnTo>
                  <a:pt x="1469856" y="341290"/>
                </a:lnTo>
                <a:lnTo>
                  <a:pt x="1510923" y="361744"/>
                </a:lnTo>
                <a:lnTo>
                  <a:pt x="1551680" y="382739"/>
                </a:lnTo>
                <a:lnTo>
                  <a:pt x="1592123" y="404270"/>
                </a:lnTo>
                <a:lnTo>
                  <a:pt x="1632248" y="426335"/>
                </a:lnTo>
                <a:lnTo>
                  <a:pt x="1672050" y="448926"/>
                </a:lnTo>
                <a:lnTo>
                  <a:pt x="1711524" y="472041"/>
                </a:lnTo>
                <a:lnTo>
                  <a:pt x="1750666" y="495675"/>
                </a:lnTo>
                <a:lnTo>
                  <a:pt x="1789472" y="519823"/>
                </a:lnTo>
                <a:lnTo>
                  <a:pt x="1827937" y="544480"/>
                </a:lnTo>
                <a:lnTo>
                  <a:pt x="1866056" y="569641"/>
                </a:lnTo>
                <a:lnTo>
                  <a:pt x="1903826" y="595303"/>
                </a:lnTo>
                <a:lnTo>
                  <a:pt x="1941241" y="621461"/>
                </a:lnTo>
                <a:lnTo>
                  <a:pt x="1978297" y="648110"/>
                </a:lnTo>
                <a:lnTo>
                  <a:pt x="2014989" y="675245"/>
                </a:lnTo>
                <a:lnTo>
                  <a:pt x="2051314" y="702862"/>
                </a:lnTo>
                <a:lnTo>
                  <a:pt x="2087266" y="730956"/>
                </a:lnTo>
                <a:lnTo>
                  <a:pt x="2122842" y="759523"/>
                </a:lnTo>
                <a:lnTo>
                  <a:pt x="2158036" y="788558"/>
                </a:lnTo>
                <a:lnTo>
                  <a:pt x="2192844" y="818056"/>
                </a:lnTo>
                <a:lnTo>
                  <a:pt x="2227261" y="848014"/>
                </a:lnTo>
                <a:lnTo>
                  <a:pt x="2261284" y="878426"/>
                </a:lnTo>
                <a:lnTo>
                  <a:pt x="2294908" y="909287"/>
                </a:lnTo>
                <a:lnTo>
                  <a:pt x="2328127" y="940594"/>
                </a:lnTo>
                <a:lnTo>
                  <a:pt x="2360939" y="972341"/>
                </a:lnTo>
                <a:lnTo>
                  <a:pt x="2393337" y="1004524"/>
                </a:lnTo>
                <a:lnTo>
                  <a:pt x="2425318" y="1037139"/>
                </a:lnTo>
                <a:lnTo>
                  <a:pt x="2456877" y="1070180"/>
                </a:lnTo>
                <a:lnTo>
                  <a:pt x="2488010" y="1103644"/>
                </a:lnTo>
                <a:lnTo>
                  <a:pt x="2518712" y="1137525"/>
                </a:lnTo>
                <a:lnTo>
                  <a:pt x="2548979" y="1171820"/>
                </a:lnTo>
                <a:lnTo>
                  <a:pt x="2578806" y="1206522"/>
                </a:lnTo>
                <a:lnTo>
                  <a:pt x="2608189" y="1241629"/>
                </a:lnTo>
                <a:lnTo>
                  <a:pt x="2637123" y="1277135"/>
                </a:lnTo>
                <a:lnTo>
                  <a:pt x="2665604" y="1313036"/>
                </a:lnTo>
                <a:lnTo>
                  <a:pt x="2693627" y="1349326"/>
                </a:lnTo>
                <a:lnTo>
                  <a:pt x="2721188" y="1386003"/>
                </a:lnTo>
                <a:lnTo>
                  <a:pt x="2748282" y="1423060"/>
                </a:lnTo>
                <a:lnTo>
                  <a:pt x="2774904" y="1460493"/>
                </a:lnTo>
                <a:lnTo>
                  <a:pt x="2801051" y="1498299"/>
                </a:lnTo>
                <a:lnTo>
                  <a:pt x="2826718" y="1536471"/>
                </a:lnTo>
                <a:lnTo>
                  <a:pt x="2851900" y="1575006"/>
                </a:lnTo>
                <a:lnTo>
                  <a:pt x="2876593" y="1613899"/>
                </a:lnTo>
                <a:lnTo>
                  <a:pt x="2900792" y="1653146"/>
                </a:lnTo>
                <a:lnTo>
                  <a:pt x="2924493" y="1692741"/>
                </a:lnTo>
                <a:lnTo>
                  <a:pt x="2947692" y="1732680"/>
                </a:lnTo>
                <a:lnTo>
                  <a:pt x="2970383" y="1772959"/>
                </a:lnTo>
                <a:lnTo>
                  <a:pt x="2992562" y="1813574"/>
                </a:lnTo>
                <a:lnTo>
                  <a:pt x="3014226" y="1854518"/>
                </a:lnTo>
                <a:lnTo>
                  <a:pt x="3035368" y="1895789"/>
                </a:lnTo>
                <a:lnTo>
                  <a:pt x="3055986" y="1937381"/>
                </a:lnTo>
                <a:lnTo>
                  <a:pt x="3076074" y="1979289"/>
                </a:lnTo>
                <a:lnTo>
                  <a:pt x="3095628" y="2021510"/>
                </a:lnTo>
                <a:lnTo>
                  <a:pt x="3114643" y="2064038"/>
                </a:lnTo>
                <a:lnTo>
                  <a:pt x="3133115" y="2106869"/>
                </a:lnTo>
                <a:lnTo>
                  <a:pt x="3151039" y="2149998"/>
                </a:lnTo>
                <a:lnTo>
                  <a:pt x="3168412" y="2193421"/>
                </a:lnTo>
                <a:lnTo>
                  <a:pt x="3185228" y="2237134"/>
                </a:lnTo>
                <a:lnTo>
                  <a:pt x="3201482" y="2281131"/>
                </a:lnTo>
                <a:lnTo>
                  <a:pt x="3217172" y="2325408"/>
                </a:lnTo>
                <a:lnTo>
                  <a:pt x="3232291" y="2369960"/>
                </a:lnTo>
                <a:lnTo>
                  <a:pt x="3246835" y="2414783"/>
                </a:lnTo>
                <a:lnTo>
                  <a:pt x="3260801" y="2459873"/>
                </a:lnTo>
                <a:lnTo>
                  <a:pt x="3274183" y="2505224"/>
                </a:lnTo>
                <a:lnTo>
                  <a:pt x="3286977" y="2550832"/>
                </a:lnTo>
                <a:lnTo>
                  <a:pt x="3299178" y="2596693"/>
                </a:lnTo>
                <a:lnTo>
                  <a:pt x="3310783" y="2642801"/>
                </a:lnTo>
                <a:lnTo>
                  <a:pt x="3321786" y="2689153"/>
                </a:lnTo>
                <a:lnTo>
                  <a:pt x="3332183" y="2735743"/>
                </a:lnTo>
                <a:lnTo>
                  <a:pt x="3341969" y="2782568"/>
                </a:lnTo>
                <a:lnTo>
                  <a:pt x="3351141" y="2829622"/>
                </a:lnTo>
                <a:lnTo>
                  <a:pt x="3359693" y="2876901"/>
                </a:lnTo>
                <a:lnTo>
                  <a:pt x="3367621" y="2924401"/>
                </a:lnTo>
                <a:lnTo>
                  <a:pt x="3374921" y="2972116"/>
                </a:lnTo>
                <a:lnTo>
                  <a:pt x="3381588" y="3020042"/>
                </a:lnTo>
                <a:lnTo>
                  <a:pt x="3387617" y="3068175"/>
                </a:lnTo>
                <a:lnTo>
                  <a:pt x="3393004" y="3116510"/>
                </a:lnTo>
                <a:lnTo>
                  <a:pt x="3397745" y="3165043"/>
                </a:lnTo>
                <a:lnTo>
                  <a:pt x="3401835" y="3213768"/>
                </a:lnTo>
                <a:lnTo>
                  <a:pt x="3405270" y="3262681"/>
                </a:lnTo>
                <a:lnTo>
                  <a:pt x="3408045" y="3311779"/>
                </a:lnTo>
                <a:lnTo>
                  <a:pt x="3409950" y="3390900"/>
                </a:lnTo>
                <a:lnTo>
                  <a:pt x="3409950" y="0"/>
                </a:lnTo>
                <a:close/>
              </a:path>
            </a:pathLst>
          </a:custGeom>
          <a:solidFill>
            <a:srgbClr val="AEA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4010" y="3467100"/>
            <a:ext cx="3098165" cy="3390900"/>
          </a:xfrm>
          <a:custGeom>
            <a:avLst/>
            <a:gdLst/>
            <a:ahLst/>
            <a:cxnLst/>
            <a:rect l="l" t="t" r="r" b="b"/>
            <a:pathLst>
              <a:path w="3098165" h="3390900">
                <a:moveTo>
                  <a:pt x="3097989" y="0"/>
                </a:moveTo>
                <a:lnTo>
                  <a:pt x="3093671" y="164464"/>
                </a:lnTo>
                <a:lnTo>
                  <a:pt x="3090916" y="212554"/>
                </a:lnTo>
                <a:lnTo>
                  <a:pt x="3087488" y="260464"/>
                </a:lnTo>
                <a:lnTo>
                  <a:pt x="3083389" y="308190"/>
                </a:lnTo>
                <a:lnTo>
                  <a:pt x="3078625" y="355728"/>
                </a:lnTo>
                <a:lnTo>
                  <a:pt x="3073200" y="403073"/>
                </a:lnTo>
                <a:lnTo>
                  <a:pt x="3067119" y="450221"/>
                </a:lnTo>
                <a:lnTo>
                  <a:pt x="3060387" y="497167"/>
                </a:lnTo>
                <a:lnTo>
                  <a:pt x="3053007" y="543907"/>
                </a:lnTo>
                <a:lnTo>
                  <a:pt x="3044985" y="590436"/>
                </a:lnTo>
                <a:lnTo>
                  <a:pt x="3036325" y="636751"/>
                </a:lnTo>
                <a:lnTo>
                  <a:pt x="3027032" y="682845"/>
                </a:lnTo>
                <a:lnTo>
                  <a:pt x="3017110" y="728715"/>
                </a:lnTo>
                <a:lnTo>
                  <a:pt x="3006564" y="774357"/>
                </a:lnTo>
                <a:lnTo>
                  <a:pt x="2995399" y="819765"/>
                </a:lnTo>
                <a:lnTo>
                  <a:pt x="2983618" y="864936"/>
                </a:lnTo>
                <a:lnTo>
                  <a:pt x="2971228" y="909865"/>
                </a:lnTo>
                <a:lnTo>
                  <a:pt x="2958231" y="954547"/>
                </a:lnTo>
                <a:lnTo>
                  <a:pt x="2944634" y="998978"/>
                </a:lnTo>
                <a:lnTo>
                  <a:pt x="2930440" y="1043153"/>
                </a:lnTo>
                <a:lnTo>
                  <a:pt x="2915654" y="1087068"/>
                </a:lnTo>
                <a:lnTo>
                  <a:pt x="2900280" y="1130719"/>
                </a:lnTo>
                <a:lnTo>
                  <a:pt x="2884324" y="1174100"/>
                </a:lnTo>
                <a:lnTo>
                  <a:pt x="2867790" y="1217208"/>
                </a:lnTo>
                <a:lnTo>
                  <a:pt x="2850682" y="1260038"/>
                </a:lnTo>
                <a:lnTo>
                  <a:pt x="2833005" y="1302585"/>
                </a:lnTo>
                <a:lnTo>
                  <a:pt x="2814763" y="1344845"/>
                </a:lnTo>
                <a:lnTo>
                  <a:pt x="2795962" y="1386814"/>
                </a:lnTo>
                <a:lnTo>
                  <a:pt x="2776605" y="1428487"/>
                </a:lnTo>
                <a:lnTo>
                  <a:pt x="2756698" y="1469858"/>
                </a:lnTo>
                <a:lnTo>
                  <a:pt x="2736244" y="1510925"/>
                </a:lnTo>
                <a:lnTo>
                  <a:pt x="2715249" y="1551683"/>
                </a:lnTo>
                <a:lnTo>
                  <a:pt x="2693718" y="1592126"/>
                </a:lnTo>
                <a:lnTo>
                  <a:pt x="2671653" y="1632251"/>
                </a:lnTo>
                <a:lnTo>
                  <a:pt x="2649062" y="1672053"/>
                </a:lnTo>
                <a:lnTo>
                  <a:pt x="2625947" y="1711527"/>
                </a:lnTo>
                <a:lnTo>
                  <a:pt x="2602313" y="1750670"/>
                </a:lnTo>
                <a:lnTo>
                  <a:pt x="2578165" y="1789475"/>
                </a:lnTo>
                <a:lnTo>
                  <a:pt x="2553508" y="1827940"/>
                </a:lnTo>
                <a:lnTo>
                  <a:pt x="2528347" y="1866060"/>
                </a:lnTo>
                <a:lnTo>
                  <a:pt x="2502685" y="1903829"/>
                </a:lnTo>
                <a:lnTo>
                  <a:pt x="2476527" y="1941244"/>
                </a:lnTo>
                <a:lnTo>
                  <a:pt x="2449878" y="1978300"/>
                </a:lnTo>
                <a:lnTo>
                  <a:pt x="2422743" y="2014993"/>
                </a:lnTo>
                <a:lnTo>
                  <a:pt x="2395126" y="2051318"/>
                </a:lnTo>
                <a:lnTo>
                  <a:pt x="2367032" y="2087270"/>
                </a:lnTo>
                <a:lnTo>
                  <a:pt x="2338465" y="2122845"/>
                </a:lnTo>
                <a:lnTo>
                  <a:pt x="2309430" y="2158039"/>
                </a:lnTo>
                <a:lnTo>
                  <a:pt x="2279932" y="2192847"/>
                </a:lnTo>
                <a:lnTo>
                  <a:pt x="2249974" y="2227265"/>
                </a:lnTo>
                <a:lnTo>
                  <a:pt x="2219563" y="2261287"/>
                </a:lnTo>
                <a:lnTo>
                  <a:pt x="2188701" y="2294911"/>
                </a:lnTo>
                <a:lnTo>
                  <a:pt x="2157394" y="2328130"/>
                </a:lnTo>
                <a:lnTo>
                  <a:pt x="2125647" y="2360941"/>
                </a:lnTo>
                <a:lnTo>
                  <a:pt x="2093464" y="2393340"/>
                </a:lnTo>
                <a:lnTo>
                  <a:pt x="2060849" y="2425321"/>
                </a:lnTo>
                <a:lnTo>
                  <a:pt x="2027808" y="2456880"/>
                </a:lnTo>
                <a:lnTo>
                  <a:pt x="1994344" y="2488012"/>
                </a:lnTo>
                <a:lnTo>
                  <a:pt x="1960463" y="2518714"/>
                </a:lnTo>
                <a:lnTo>
                  <a:pt x="1926168" y="2548981"/>
                </a:lnTo>
                <a:lnTo>
                  <a:pt x="1891466" y="2578808"/>
                </a:lnTo>
                <a:lnTo>
                  <a:pt x="1856359" y="2608190"/>
                </a:lnTo>
                <a:lnTo>
                  <a:pt x="1820853" y="2637124"/>
                </a:lnTo>
                <a:lnTo>
                  <a:pt x="1784952" y="2665604"/>
                </a:lnTo>
                <a:lnTo>
                  <a:pt x="1748662" y="2693627"/>
                </a:lnTo>
                <a:lnTo>
                  <a:pt x="1711985" y="2721187"/>
                </a:lnTo>
                <a:lnTo>
                  <a:pt x="1674928" y="2748280"/>
                </a:lnTo>
                <a:lnTo>
                  <a:pt x="1637495" y="2774903"/>
                </a:lnTo>
                <a:lnTo>
                  <a:pt x="1599689" y="2801049"/>
                </a:lnTo>
                <a:lnTo>
                  <a:pt x="1561517" y="2826716"/>
                </a:lnTo>
                <a:lnTo>
                  <a:pt x="1522982" y="2851897"/>
                </a:lnTo>
                <a:lnTo>
                  <a:pt x="1484089" y="2876589"/>
                </a:lnTo>
                <a:lnTo>
                  <a:pt x="1444842" y="2900788"/>
                </a:lnTo>
                <a:lnTo>
                  <a:pt x="1405247" y="2924488"/>
                </a:lnTo>
                <a:lnTo>
                  <a:pt x="1365308" y="2947686"/>
                </a:lnTo>
                <a:lnTo>
                  <a:pt x="1325029" y="2970376"/>
                </a:lnTo>
                <a:lnTo>
                  <a:pt x="1284414" y="2992555"/>
                </a:lnTo>
                <a:lnTo>
                  <a:pt x="1243470" y="3014218"/>
                </a:lnTo>
                <a:lnTo>
                  <a:pt x="1202199" y="3035360"/>
                </a:lnTo>
                <a:lnTo>
                  <a:pt x="1160608" y="3055977"/>
                </a:lnTo>
                <a:lnTo>
                  <a:pt x="1118699" y="3076064"/>
                </a:lnTo>
                <a:lnTo>
                  <a:pt x="1076478" y="3095617"/>
                </a:lnTo>
                <a:lnTo>
                  <a:pt x="1033950" y="3114631"/>
                </a:lnTo>
                <a:lnTo>
                  <a:pt x="991119" y="3133102"/>
                </a:lnTo>
                <a:lnTo>
                  <a:pt x="947990" y="3151025"/>
                </a:lnTo>
                <a:lnTo>
                  <a:pt x="904567" y="3168397"/>
                </a:lnTo>
                <a:lnTo>
                  <a:pt x="860854" y="3185212"/>
                </a:lnTo>
                <a:lnTo>
                  <a:pt x="816857" y="3201465"/>
                </a:lnTo>
                <a:lnTo>
                  <a:pt x="772580" y="3217153"/>
                </a:lnTo>
                <a:lnTo>
                  <a:pt x="728028" y="3232271"/>
                </a:lnTo>
                <a:lnTo>
                  <a:pt x="683205" y="3246815"/>
                </a:lnTo>
                <a:lnTo>
                  <a:pt x="638115" y="3260779"/>
                </a:lnTo>
                <a:lnTo>
                  <a:pt x="592764" y="3274160"/>
                </a:lnTo>
                <a:lnTo>
                  <a:pt x="547156" y="3286952"/>
                </a:lnTo>
                <a:lnTo>
                  <a:pt x="501296" y="3299152"/>
                </a:lnTo>
                <a:lnTo>
                  <a:pt x="455187" y="3310756"/>
                </a:lnTo>
                <a:lnTo>
                  <a:pt x="408835" y="3321757"/>
                </a:lnTo>
                <a:lnTo>
                  <a:pt x="362245" y="3332153"/>
                </a:lnTo>
                <a:lnTo>
                  <a:pt x="315420" y="3341937"/>
                </a:lnTo>
                <a:lnTo>
                  <a:pt x="268366" y="3351107"/>
                </a:lnTo>
                <a:lnTo>
                  <a:pt x="221087" y="3359658"/>
                </a:lnTo>
                <a:lnTo>
                  <a:pt x="173587" y="3367584"/>
                </a:lnTo>
                <a:lnTo>
                  <a:pt x="125872" y="3374882"/>
                </a:lnTo>
                <a:lnTo>
                  <a:pt x="77946" y="3381547"/>
                </a:lnTo>
                <a:lnTo>
                  <a:pt x="29813" y="3387575"/>
                </a:lnTo>
                <a:lnTo>
                  <a:pt x="0" y="3390896"/>
                </a:lnTo>
                <a:lnTo>
                  <a:pt x="3097989" y="3390896"/>
                </a:lnTo>
                <a:lnTo>
                  <a:pt x="3097989" y="0"/>
                </a:lnTo>
                <a:close/>
              </a:path>
            </a:pathLst>
          </a:custGeom>
          <a:solidFill>
            <a:srgbClr val="4128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272" y="900724"/>
            <a:ext cx="3123565" cy="1112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90"/>
              </a:spcBef>
            </a:pPr>
            <a:r>
              <a:rPr sz="3200" b="0" spc="30" dirty="0">
                <a:latin typeface="Tahoma"/>
                <a:cs typeface="Tahoma"/>
              </a:rPr>
              <a:t>wha</a:t>
            </a:r>
            <a:r>
              <a:rPr sz="3200" b="0" spc="15" dirty="0">
                <a:latin typeface="Tahoma"/>
                <a:cs typeface="Tahoma"/>
              </a:rPr>
              <a:t>t</a:t>
            </a:r>
            <a:r>
              <a:rPr sz="3200" b="0" spc="-305" dirty="0">
                <a:latin typeface="Tahoma"/>
                <a:cs typeface="Tahoma"/>
              </a:rPr>
              <a:t> </a:t>
            </a:r>
            <a:r>
              <a:rPr sz="3200" b="0" spc="210" dirty="0">
                <a:latin typeface="Tahoma"/>
                <a:cs typeface="Tahoma"/>
              </a:rPr>
              <a:t>o</a:t>
            </a:r>
            <a:r>
              <a:rPr sz="3200" b="0" spc="254" dirty="0">
                <a:latin typeface="Tahoma"/>
                <a:cs typeface="Tahoma"/>
              </a:rPr>
              <a:t>b</a:t>
            </a:r>
            <a:r>
              <a:rPr sz="3200" b="0" spc="185" dirty="0">
                <a:latin typeface="Tahoma"/>
                <a:cs typeface="Tahoma"/>
              </a:rPr>
              <a:t>e</a:t>
            </a:r>
            <a:r>
              <a:rPr sz="3200" b="0" spc="50" dirty="0">
                <a:latin typeface="Tahoma"/>
                <a:cs typeface="Tahoma"/>
              </a:rPr>
              <a:t>s</a:t>
            </a:r>
            <a:r>
              <a:rPr sz="3200" b="0" spc="35" dirty="0">
                <a:latin typeface="Tahoma"/>
                <a:cs typeface="Tahoma"/>
              </a:rPr>
              <a:t>i</a:t>
            </a:r>
            <a:r>
              <a:rPr sz="3200" b="0" spc="-25" dirty="0">
                <a:latin typeface="Tahoma"/>
                <a:cs typeface="Tahoma"/>
              </a:rPr>
              <a:t>t</a:t>
            </a:r>
            <a:r>
              <a:rPr sz="3200" b="0" spc="-20" dirty="0">
                <a:latin typeface="Tahoma"/>
                <a:cs typeface="Tahoma"/>
              </a:rPr>
              <a:t>y</a:t>
            </a:r>
            <a:r>
              <a:rPr sz="3200" b="0" spc="-320" dirty="0">
                <a:latin typeface="Tahoma"/>
                <a:cs typeface="Tahoma"/>
              </a:rPr>
              <a:t> </a:t>
            </a:r>
            <a:r>
              <a:rPr sz="3200" b="0" spc="170" dirty="0">
                <a:latin typeface="Tahoma"/>
                <a:cs typeface="Tahoma"/>
              </a:rPr>
              <a:t>c</a:t>
            </a:r>
            <a:r>
              <a:rPr sz="3200" b="0" spc="45" dirty="0">
                <a:latin typeface="Tahoma"/>
                <a:cs typeface="Tahoma"/>
              </a:rPr>
              <a:t>an  </a:t>
            </a:r>
            <a:r>
              <a:rPr sz="3200" b="0" spc="170" dirty="0">
                <a:latin typeface="Tahoma"/>
                <a:cs typeface="Tahoma"/>
              </a:rPr>
              <a:t>do?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3952875" cy="60388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4272" y="2279967"/>
            <a:ext cx="6230620" cy="40049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7975" marR="5080" indent="371475" algn="just">
              <a:lnSpc>
                <a:spcPct val="99800"/>
              </a:lnSpc>
              <a:spcBef>
                <a:spcPts val="130"/>
              </a:spcBef>
            </a:pPr>
            <a:r>
              <a:rPr sz="1400" spc="55" dirty="0">
                <a:solidFill>
                  <a:srgbClr val="1F2023"/>
                </a:solidFill>
                <a:latin typeface="Tahoma"/>
                <a:cs typeface="Tahoma"/>
              </a:rPr>
              <a:t>Obesity</a:t>
            </a:r>
            <a:r>
              <a:rPr sz="1400" spc="-20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40C28"/>
                </a:solidFill>
                <a:latin typeface="Tahoma"/>
                <a:cs typeface="Tahoma"/>
              </a:rPr>
              <a:t>increases</a:t>
            </a:r>
            <a:r>
              <a:rPr sz="1400" spc="-23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40C28"/>
                </a:solidFill>
                <a:latin typeface="Tahoma"/>
                <a:cs typeface="Tahoma"/>
              </a:rPr>
              <a:t>the</a:t>
            </a:r>
            <a:r>
              <a:rPr sz="1400" spc="-12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040C28"/>
                </a:solidFill>
                <a:latin typeface="Tahoma"/>
                <a:cs typeface="Tahoma"/>
              </a:rPr>
              <a:t>risk</a:t>
            </a:r>
            <a:r>
              <a:rPr sz="1400" spc="-16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40C28"/>
                </a:solidFill>
                <a:latin typeface="Tahoma"/>
                <a:cs typeface="Tahoma"/>
              </a:rPr>
              <a:t>of</a:t>
            </a:r>
            <a:r>
              <a:rPr sz="1400" spc="-18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040C28"/>
                </a:solidFill>
                <a:latin typeface="Tahoma"/>
                <a:cs typeface="Tahoma"/>
              </a:rPr>
              <a:t>several</a:t>
            </a:r>
            <a:r>
              <a:rPr sz="1400" spc="-19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040C28"/>
                </a:solidFill>
                <a:latin typeface="Tahoma"/>
                <a:cs typeface="Tahoma"/>
              </a:rPr>
              <a:t>debilitating,</a:t>
            </a:r>
            <a:r>
              <a:rPr sz="1400" spc="-27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40C28"/>
                </a:solidFill>
                <a:latin typeface="Tahoma"/>
                <a:cs typeface="Tahoma"/>
              </a:rPr>
              <a:t>and</a:t>
            </a:r>
            <a:r>
              <a:rPr sz="1400" spc="-22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40C28"/>
                </a:solidFill>
                <a:latin typeface="Tahoma"/>
                <a:cs typeface="Tahoma"/>
              </a:rPr>
              <a:t>deadly</a:t>
            </a:r>
            <a:r>
              <a:rPr sz="1400" spc="-21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40C28"/>
                </a:solidFill>
                <a:latin typeface="Tahoma"/>
                <a:cs typeface="Tahoma"/>
              </a:rPr>
              <a:t>diseases </a:t>
            </a:r>
            <a:r>
              <a:rPr sz="1400" spc="-42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40C28"/>
                </a:solidFill>
                <a:latin typeface="Tahoma"/>
                <a:cs typeface="Tahoma"/>
              </a:rPr>
              <a:t>including</a:t>
            </a:r>
            <a:r>
              <a:rPr sz="1400" spc="-204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040C28"/>
                </a:solidFill>
                <a:latin typeface="Tahoma"/>
                <a:cs typeface="Tahoma"/>
              </a:rPr>
              <a:t>diabetes,</a:t>
            </a:r>
            <a:r>
              <a:rPr sz="1400" spc="-26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40C28"/>
                </a:solidFill>
                <a:latin typeface="Tahoma"/>
                <a:cs typeface="Tahoma"/>
              </a:rPr>
              <a:t>heart</a:t>
            </a:r>
            <a:r>
              <a:rPr sz="1400" spc="-19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40C28"/>
                </a:solidFill>
                <a:latin typeface="Tahoma"/>
                <a:cs typeface="Tahoma"/>
              </a:rPr>
              <a:t>disease,</a:t>
            </a:r>
            <a:r>
              <a:rPr sz="1400" spc="-26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40C28"/>
                </a:solidFill>
                <a:latin typeface="Tahoma"/>
                <a:cs typeface="Tahoma"/>
              </a:rPr>
              <a:t>and</a:t>
            </a:r>
            <a:r>
              <a:rPr sz="1400" spc="-204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40C28"/>
                </a:solidFill>
                <a:latin typeface="Tahoma"/>
                <a:cs typeface="Tahoma"/>
              </a:rPr>
              <a:t>some</a:t>
            </a:r>
            <a:r>
              <a:rPr sz="1400" spc="-11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040C28"/>
                </a:solidFill>
                <a:latin typeface="Tahoma"/>
                <a:cs typeface="Tahoma"/>
              </a:rPr>
              <a:t>cancers</a:t>
            </a:r>
            <a:r>
              <a:rPr sz="1400" spc="20" dirty="0">
                <a:solidFill>
                  <a:srgbClr val="1F2023"/>
                </a:solidFill>
                <a:latin typeface="Tahoma"/>
                <a:cs typeface="Tahoma"/>
              </a:rPr>
              <a:t>.</a:t>
            </a:r>
            <a:r>
              <a:rPr sz="1400" spc="-19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1F2023"/>
                </a:solidFill>
                <a:latin typeface="Tahoma"/>
                <a:cs typeface="Tahoma"/>
              </a:rPr>
              <a:t>It</a:t>
            </a:r>
            <a:r>
              <a:rPr sz="1400" spc="-12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1F2023"/>
                </a:solidFill>
                <a:latin typeface="Tahoma"/>
                <a:cs typeface="Tahoma"/>
              </a:rPr>
              <a:t>does</a:t>
            </a:r>
            <a:r>
              <a:rPr sz="1400" spc="-22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1F2023"/>
                </a:solidFill>
                <a:latin typeface="Tahoma"/>
                <a:cs typeface="Tahoma"/>
              </a:rPr>
              <a:t>this</a:t>
            </a:r>
            <a:r>
              <a:rPr sz="1400" spc="-14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2023"/>
                </a:solidFill>
                <a:latin typeface="Tahoma"/>
                <a:cs typeface="Tahoma"/>
              </a:rPr>
              <a:t>through </a:t>
            </a:r>
            <a:r>
              <a:rPr sz="1400" spc="6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1F2023"/>
                </a:solidFill>
                <a:latin typeface="Tahoma"/>
                <a:cs typeface="Tahoma"/>
              </a:rPr>
              <a:t>a</a:t>
            </a:r>
            <a:r>
              <a:rPr sz="1400" spc="-13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1F2023"/>
                </a:solidFill>
                <a:latin typeface="Tahoma"/>
                <a:cs typeface="Tahoma"/>
              </a:rPr>
              <a:t>variety</a:t>
            </a:r>
            <a:r>
              <a:rPr sz="1400" spc="-204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F2023"/>
                </a:solidFill>
                <a:latin typeface="Tahoma"/>
                <a:cs typeface="Tahoma"/>
              </a:rPr>
              <a:t>of</a:t>
            </a:r>
            <a:r>
              <a:rPr sz="1400" spc="-9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1F2023"/>
                </a:solidFill>
                <a:latin typeface="Tahoma"/>
                <a:cs typeface="Tahoma"/>
              </a:rPr>
              <a:t>pathways,</a:t>
            </a:r>
            <a:r>
              <a:rPr sz="1400" spc="-27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1F2023"/>
                </a:solidFill>
                <a:latin typeface="Tahoma"/>
                <a:cs typeface="Tahoma"/>
              </a:rPr>
              <a:t>some</a:t>
            </a:r>
            <a:r>
              <a:rPr sz="1400" spc="-114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1F2023"/>
                </a:solidFill>
                <a:latin typeface="Tahoma"/>
                <a:cs typeface="Tahoma"/>
              </a:rPr>
              <a:t>as</a:t>
            </a:r>
            <a:r>
              <a:rPr sz="1400" spc="-15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1F2023"/>
                </a:solidFill>
                <a:latin typeface="Tahoma"/>
                <a:cs typeface="Tahoma"/>
              </a:rPr>
              <a:t>straightforward</a:t>
            </a:r>
            <a:r>
              <a:rPr sz="1400" spc="-21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1F2023"/>
                </a:solidFill>
                <a:latin typeface="Tahoma"/>
                <a:cs typeface="Tahoma"/>
              </a:rPr>
              <a:t>as</a:t>
            </a:r>
            <a:r>
              <a:rPr sz="1400" spc="-22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1F2023"/>
                </a:solidFill>
                <a:latin typeface="Tahoma"/>
                <a:cs typeface="Tahoma"/>
              </a:rPr>
              <a:t>the</a:t>
            </a:r>
            <a:r>
              <a:rPr sz="1400" spc="-11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1F2023"/>
                </a:solidFill>
                <a:latin typeface="Tahoma"/>
                <a:cs typeface="Tahoma"/>
              </a:rPr>
              <a:t>mechanical</a:t>
            </a:r>
            <a:r>
              <a:rPr sz="1400" spc="-18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1F2023"/>
                </a:solidFill>
                <a:latin typeface="Tahoma"/>
                <a:cs typeface="Tahoma"/>
              </a:rPr>
              <a:t>stress</a:t>
            </a:r>
            <a:r>
              <a:rPr sz="1400" spc="-22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F2023"/>
                </a:solidFill>
                <a:latin typeface="Tahoma"/>
                <a:cs typeface="Tahoma"/>
              </a:rPr>
              <a:t>of </a:t>
            </a:r>
            <a:r>
              <a:rPr sz="1400" spc="5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1F2023"/>
                </a:solidFill>
                <a:latin typeface="Tahoma"/>
                <a:cs typeface="Tahoma"/>
              </a:rPr>
              <a:t>carrying</a:t>
            </a:r>
            <a:r>
              <a:rPr sz="1400" spc="-21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1F2023"/>
                </a:solidFill>
                <a:latin typeface="Tahoma"/>
                <a:cs typeface="Tahoma"/>
              </a:rPr>
              <a:t>extra</a:t>
            </a:r>
            <a:r>
              <a:rPr sz="1400" spc="-21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1F2023"/>
                </a:solidFill>
                <a:latin typeface="Tahoma"/>
                <a:cs typeface="Tahoma"/>
              </a:rPr>
              <a:t>pounds</a:t>
            </a:r>
            <a:r>
              <a:rPr sz="1400" spc="-229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1F2023"/>
                </a:solidFill>
                <a:latin typeface="Tahoma"/>
                <a:cs typeface="Tahoma"/>
              </a:rPr>
              <a:t>and</a:t>
            </a:r>
            <a:r>
              <a:rPr sz="1400" spc="-14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1F2023"/>
                </a:solidFill>
                <a:latin typeface="Tahoma"/>
                <a:cs typeface="Tahoma"/>
              </a:rPr>
              <a:t>some</a:t>
            </a:r>
            <a:r>
              <a:rPr sz="1400" spc="-19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2023"/>
                </a:solidFill>
                <a:latin typeface="Tahoma"/>
                <a:cs typeface="Tahoma"/>
              </a:rPr>
              <a:t>involving</a:t>
            </a:r>
            <a:r>
              <a:rPr sz="1400" spc="-204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1F2023"/>
                </a:solidFill>
                <a:latin typeface="Tahoma"/>
                <a:cs typeface="Tahoma"/>
              </a:rPr>
              <a:t>complex</a:t>
            </a:r>
            <a:r>
              <a:rPr sz="1400" spc="-21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2023"/>
                </a:solidFill>
                <a:latin typeface="Tahoma"/>
                <a:cs typeface="Tahoma"/>
              </a:rPr>
              <a:t>changes</a:t>
            </a:r>
            <a:r>
              <a:rPr sz="1400" spc="-229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2023"/>
                </a:solidFill>
                <a:latin typeface="Tahoma"/>
                <a:cs typeface="Tahoma"/>
              </a:rPr>
              <a:t>in</a:t>
            </a:r>
            <a:r>
              <a:rPr sz="1400" spc="-21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1F2023"/>
                </a:solidFill>
                <a:latin typeface="Tahoma"/>
                <a:cs typeface="Tahoma"/>
              </a:rPr>
              <a:t>hormones</a:t>
            </a:r>
            <a:endParaRPr sz="1400">
              <a:latin typeface="Tahoma"/>
              <a:cs typeface="Tahoma"/>
            </a:endParaRPr>
          </a:p>
          <a:p>
            <a:pPr marL="4874260" algn="just">
              <a:lnSpc>
                <a:spcPts val="1655"/>
              </a:lnSpc>
            </a:pPr>
            <a:r>
              <a:rPr sz="1400" spc="60" dirty="0">
                <a:solidFill>
                  <a:srgbClr val="1F2023"/>
                </a:solidFill>
                <a:latin typeface="Tahoma"/>
                <a:cs typeface="Tahoma"/>
              </a:rPr>
              <a:t>and</a:t>
            </a:r>
            <a:r>
              <a:rPr sz="1400" spc="-14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1F2023"/>
                </a:solidFill>
                <a:latin typeface="Tahoma"/>
                <a:cs typeface="Tahoma"/>
              </a:rPr>
              <a:t>m</a:t>
            </a:r>
            <a:r>
              <a:rPr sz="1400" spc="85" dirty="0">
                <a:solidFill>
                  <a:srgbClr val="1F2023"/>
                </a:solidFill>
                <a:latin typeface="Tahoma"/>
                <a:cs typeface="Tahoma"/>
              </a:rPr>
              <a:t>e</a:t>
            </a:r>
            <a:r>
              <a:rPr sz="1400" spc="55" dirty="0">
                <a:solidFill>
                  <a:srgbClr val="1F2023"/>
                </a:solidFill>
                <a:latin typeface="Tahoma"/>
                <a:cs typeface="Tahoma"/>
              </a:rPr>
              <a:t>tab</a:t>
            </a:r>
            <a:r>
              <a:rPr sz="1400" spc="85" dirty="0">
                <a:solidFill>
                  <a:srgbClr val="1F2023"/>
                </a:solidFill>
                <a:latin typeface="Tahoma"/>
                <a:cs typeface="Tahoma"/>
              </a:rPr>
              <a:t>o</a:t>
            </a:r>
            <a:r>
              <a:rPr sz="1400" spc="50" dirty="0">
                <a:solidFill>
                  <a:srgbClr val="1F2023"/>
                </a:solidFill>
                <a:latin typeface="Tahoma"/>
                <a:cs typeface="Tahoma"/>
              </a:rPr>
              <a:t>li</a:t>
            </a:r>
            <a:r>
              <a:rPr sz="1400" spc="-25" dirty="0">
                <a:solidFill>
                  <a:srgbClr val="1F2023"/>
                </a:solidFill>
                <a:latin typeface="Tahoma"/>
                <a:cs typeface="Tahoma"/>
              </a:rPr>
              <a:t>s</a:t>
            </a:r>
            <a:r>
              <a:rPr sz="1400" spc="85" dirty="0">
                <a:solidFill>
                  <a:srgbClr val="1F2023"/>
                </a:solidFill>
                <a:latin typeface="Tahoma"/>
                <a:cs typeface="Tahoma"/>
              </a:rPr>
              <a:t>m</a:t>
            </a:r>
            <a:endParaRPr sz="140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1019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spc="135" dirty="0">
                <a:latin typeface="Tahoma"/>
                <a:cs typeface="Tahoma"/>
              </a:rPr>
              <a:t>A</a:t>
            </a:r>
            <a:r>
              <a:rPr sz="1400" spc="50" dirty="0">
                <a:latin typeface="Tahoma"/>
                <a:cs typeface="Tahoma"/>
              </a:rPr>
              <a:t>l</a:t>
            </a:r>
            <a:r>
              <a:rPr sz="1400" spc="55" dirty="0">
                <a:latin typeface="Tahoma"/>
                <a:cs typeface="Tahoma"/>
              </a:rPr>
              <a:t>l</a:t>
            </a:r>
            <a:r>
              <a:rPr sz="1400" spc="-65" dirty="0">
                <a:latin typeface="Tahoma"/>
                <a:cs typeface="Tahoma"/>
              </a:rPr>
              <a:t>-</a:t>
            </a:r>
            <a:r>
              <a:rPr sz="1400" spc="20" dirty="0">
                <a:latin typeface="Tahoma"/>
                <a:cs typeface="Tahoma"/>
              </a:rPr>
              <a:t>cau</a:t>
            </a:r>
            <a:r>
              <a:rPr sz="1400" spc="-10" dirty="0">
                <a:latin typeface="Tahoma"/>
                <a:cs typeface="Tahoma"/>
              </a:rPr>
              <a:t>s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-5" dirty="0">
                <a:latin typeface="Tahoma"/>
                <a:cs typeface="Tahoma"/>
              </a:rPr>
              <a:t>s</a:t>
            </a:r>
            <a:r>
              <a:rPr sz="1400" spc="-235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o</a:t>
            </a:r>
            <a:r>
              <a:rPr sz="1400" spc="-35" dirty="0">
                <a:latin typeface="Tahoma"/>
                <a:cs typeface="Tahoma"/>
              </a:rPr>
              <a:t>f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d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10" dirty="0">
                <a:latin typeface="Tahoma"/>
                <a:cs typeface="Tahoma"/>
              </a:rPr>
              <a:t>ath</a:t>
            </a:r>
            <a:r>
              <a:rPr sz="1400" spc="-215" dirty="0">
                <a:latin typeface="Tahoma"/>
                <a:cs typeface="Tahoma"/>
              </a:rPr>
              <a:t> </a:t>
            </a:r>
            <a:r>
              <a:rPr sz="1400" spc="-90" dirty="0">
                <a:latin typeface="Tahoma"/>
                <a:cs typeface="Tahoma"/>
              </a:rPr>
              <a:t>(</a:t>
            </a:r>
            <a:r>
              <a:rPr sz="1400" spc="95" dirty="0">
                <a:latin typeface="Tahoma"/>
                <a:cs typeface="Tahoma"/>
              </a:rPr>
              <a:t>m</a:t>
            </a:r>
            <a:r>
              <a:rPr sz="1400" spc="130" dirty="0">
                <a:latin typeface="Tahoma"/>
                <a:cs typeface="Tahoma"/>
              </a:rPr>
              <a:t>o</a:t>
            </a:r>
            <a:r>
              <a:rPr sz="1400" spc="15" dirty="0">
                <a:latin typeface="Tahoma"/>
                <a:cs typeface="Tahoma"/>
              </a:rPr>
              <a:t>r</a:t>
            </a:r>
            <a:r>
              <a:rPr sz="1400" spc="5" dirty="0">
                <a:latin typeface="Tahoma"/>
                <a:cs typeface="Tahoma"/>
              </a:rPr>
              <a:t>ta</a:t>
            </a:r>
            <a:r>
              <a:rPr sz="1400" spc="30" dirty="0">
                <a:latin typeface="Tahoma"/>
                <a:cs typeface="Tahoma"/>
              </a:rPr>
              <a:t>l</a:t>
            </a:r>
            <a:r>
              <a:rPr sz="1400" spc="50" dirty="0">
                <a:latin typeface="Tahoma"/>
                <a:cs typeface="Tahoma"/>
              </a:rPr>
              <a:t>i</a:t>
            </a:r>
            <a:r>
              <a:rPr sz="1400" spc="-100" dirty="0">
                <a:latin typeface="Tahoma"/>
                <a:cs typeface="Tahoma"/>
              </a:rPr>
              <a:t>t</a:t>
            </a:r>
            <a:r>
              <a:rPr sz="1400" spc="-85" dirty="0">
                <a:latin typeface="Tahoma"/>
                <a:cs typeface="Tahoma"/>
              </a:rPr>
              <a:t>y</a:t>
            </a:r>
            <a:r>
              <a:rPr sz="1400" spc="-40" dirty="0">
                <a:latin typeface="Tahoma"/>
                <a:cs typeface="Tahoma"/>
              </a:rPr>
              <a:t>)</a:t>
            </a:r>
            <a:r>
              <a:rPr sz="1400" spc="-65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102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spc="95" dirty="0">
                <a:latin typeface="Tahoma"/>
                <a:cs typeface="Tahoma"/>
              </a:rPr>
              <a:t>H</a:t>
            </a:r>
            <a:r>
              <a:rPr sz="1400" spc="50" dirty="0">
                <a:latin typeface="Tahoma"/>
                <a:cs typeface="Tahoma"/>
              </a:rPr>
              <a:t>i</a:t>
            </a:r>
            <a:r>
              <a:rPr sz="1400" spc="80" dirty="0">
                <a:latin typeface="Tahoma"/>
                <a:cs typeface="Tahoma"/>
              </a:rPr>
              <a:t>gh</a:t>
            </a:r>
            <a:r>
              <a:rPr sz="1400" spc="-21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b</a:t>
            </a:r>
            <a:r>
              <a:rPr sz="1400" spc="65" dirty="0">
                <a:latin typeface="Tahoma"/>
                <a:cs typeface="Tahoma"/>
              </a:rPr>
              <a:t>l</a:t>
            </a:r>
            <a:r>
              <a:rPr sz="1400" spc="135" dirty="0">
                <a:latin typeface="Tahoma"/>
                <a:cs typeface="Tahoma"/>
              </a:rPr>
              <a:t>oo</a:t>
            </a:r>
            <a:r>
              <a:rPr sz="1400" spc="125" dirty="0">
                <a:latin typeface="Tahoma"/>
                <a:cs typeface="Tahoma"/>
              </a:rPr>
              <a:t>d</a:t>
            </a:r>
            <a:r>
              <a:rPr sz="1400" spc="-22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pr</a:t>
            </a:r>
            <a:r>
              <a:rPr sz="1400" spc="85" dirty="0">
                <a:latin typeface="Tahoma"/>
                <a:cs typeface="Tahoma"/>
              </a:rPr>
              <a:t>e</a:t>
            </a:r>
            <a:r>
              <a:rPr sz="1400" spc="-25" dirty="0">
                <a:latin typeface="Tahoma"/>
                <a:cs typeface="Tahoma"/>
              </a:rPr>
              <a:t>ss</a:t>
            </a:r>
            <a:r>
              <a:rPr sz="1400" spc="15" dirty="0">
                <a:latin typeface="Tahoma"/>
                <a:cs typeface="Tahoma"/>
              </a:rPr>
              <a:t>u</a:t>
            </a:r>
            <a:r>
              <a:rPr sz="1400" spc="35" dirty="0">
                <a:latin typeface="Tahoma"/>
                <a:cs typeface="Tahoma"/>
              </a:rPr>
              <a:t>r</a:t>
            </a:r>
            <a:r>
              <a:rPr sz="1400" spc="70" dirty="0">
                <a:latin typeface="Tahoma"/>
                <a:cs typeface="Tahoma"/>
              </a:rPr>
              <a:t>e</a:t>
            </a:r>
            <a:r>
              <a:rPr sz="1400" spc="-200" dirty="0">
                <a:latin typeface="Tahoma"/>
                <a:cs typeface="Tahoma"/>
              </a:rPr>
              <a:t> </a:t>
            </a:r>
            <a:r>
              <a:rPr sz="1400" spc="-90" dirty="0">
                <a:latin typeface="Tahoma"/>
                <a:cs typeface="Tahoma"/>
              </a:rPr>
              <a:t>(</a:t>
            </a:r>
            <a:r>
              <a:rPr sz="1400" dirty="0">
                <a:latin typeface="Tahoma"/>
                <a:cs typeface="Tahoma"/>
              </a:rPr>
              <a:t>h</a:t>
            </a:r>
            <a:r>
              <a:rPr sz="1400" spc="5" dirty="0">
                <a:latin typeface="Tahoma"/>
                <a:cs typeface="Tahoma"/>
              </a:rPr>
              <a:t>y</a:t>
            </a:r>
            <a:r>
              <a:rPr sz="1400" spc="100" dirty="0">
                <a:latin typeface="Tahoma"/>
                <a:cs typeface="Tahoma"/>
              </a:rPr>
              <a:t>p</a:t>
            </a:r>
            <a:r>
              <a:rPr sz="1400" spc="110" dirty="0">
                <a:latin typeface="Tahoma"/>
                <a:cs typeface="Tahoma"/>
              </a:rPr>
              <a:t>e</a:t>
            </a:r>
            <a:r>
              <a:rPr sz="1400" spc="15" dirty="0">
                <a:latin typeface="Tahoma"/>
                <a:cs typeface="Tahoma"/>
              </a:rPr>
              <a:t>rt</a:t>
            </a:r>
            <a:r>
              <a:rPr sz="1400" spc="-30" dirty="0">
                <a:latin typeface="Tahoma"/>
                <a:cs typeface="Tahoma"/>
              </a:rPr>
              <a:t>e</a:t>
            </a:r>
            <a:r>
              <a:rPr sz="1400" spc="15" dirty="0">
                <a:latin typeface="Tahoma"/>
                <a:cs typeface="Tahoma"/>
              </a:rPr>
              <a:t>n</a:t>
            </a:r>
            <a:r>
              <a:rPr sz="1400" spc="-5" dirty="0">
                <a:latin typeface="Tahoma"/>
                <a:cs typeface="Tahoma"/>
              </a:rPr>
              <a:t>s</a:t>
            </a:r>
            <a:r>
              <a:rPr sz="1400" spc="50" dirty="0">
                <a:latin typeface="Tahoma"/>
                <a:cs typeface="Tahoma"/>
              </a:rPr>
              <a:t>i</a:t>
            </a:r>
            <a:r>
              <a:rPr sz="1400" spc="60" dirty="0">
                <a:latin typeface="Tahoma"/>
                <a:cs typeface="Tahoma"/>
              </a:rPr>
              <a:t>o</a:t>
            </a:r>
            <a:r>
              <a:rPr sz="1400" spc="-45" dirty="0">
                <a:latin typeface="Tahoma"/>
                <a:cs typeface="Tahoma"/>
              </a:rPr>
              <a:t>n</a:t>
            </a:r>
            <a:r>
              <a:rPr sz="1400" spc="-85" dirty="0">
                <a:latin typeface="Tahoma"/>
                <a:cs typeface="Tahoma"/>
              </a:rPr>
              <a:t>)</a:t>
            </a:r>
            <a:r>
              <a:rPr sz="1400" spc="-65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 marL="298450" marR="154305" indent="-286385">
              <a:lnSpc>
                <a:spcPts val="1650"/>
              </a:lnSpc>
              <a:spcBef>
                <a:spcPts val="110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spc="80" dirty="0">
                <a:latin typeface="Tahoma"/>
                <a:cs typeface="Tahoma"/>
              </a:rPr>
              <a:t>High</a:t>
            </a:r>
            <a:r>
              <a:rPr sz="1400" spc="-21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LDL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cholesterol,</a:t>
            </a:r>
            <a:r>
              <a:rPr sz="1400" spc="-2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low</a:t>
            </a:r>
            <a:r>
              <a:rPr sz="1400" spc="-204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HDL</a:t>
            </a:r>
            <a:r>
              <a:rPr sz="1400" spc="-18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cholesterol,</a:t>
            </a:r>
            <a:r>
              <a:rPr sz="1400" spc="-2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or</a:t>
            </a:r>
            <a:r>
              <a:rPr sz="1400" spc="-1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high</a:t>
            </a:r>
            <a:r>
              <a:rPr sz="1400" spc="-210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levels</a:t>
            </a:r>
            <a:r>
              <a:rPr sz="1400" spc="-229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of</a:t>
            </a:r>
            <a:r>
              <a:rPr sz="1400" spc="-17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triglycerides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(dyslipidemia).</a:t>
            </a:r>
            <a:endParaRPr sz="140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97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Tahoma"/>
                <a:cs typeface="Tahoma"/>
              </a:rPr>
              <a:t>T</a:t>
            </a:r>
            <a:r>
              <a:rPr sz="1400" spc="50" dirty="0">
                <a:latin typeface="Tahoma"/>
                <a:cs typeface="Tahoma"/>
              </a:rPr>
              <a:t>yp</a:t>
            </a:r>
            <a:r>
              <a:rPr sz="1400" spc="55" dirty="0">
                <a:latin typeface="Tahoma"/>
                <a:cs typeface="Tahoma"/>
              </a:rPr>
              <a:t>e</a:t>
            </a:r>
            <a:r>
              <a:rPr sz="1400" spc="-20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2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d</a:t>
            </a:r>
            <a:r>
              <a:rPr sz="1400" spc="50" dirty="0">
                <a:latin typeface="Tahoma"/>
                <a:cs typeface="Tahoma"/>
              </a:rPr>
              <a:t>i</a:t>
            </a:r>
            <a:r>
              <a:rPr sz="1400" spc="70" dirty="0">
                <a:latin typeface="Tahoma"/>
                <a:cs typeface="Tahoma"/>
              </a:rPr>
              <a:t>a</a:t>
            </a:r>
            <a:r>
              <a:rPr sz="1400" spc="65" dirty="0">
                <a:latin typeface="Tahoma"/>
                <a:cs typeface="Tahoma"/>
              </a:rPr>
              <a:t>b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15" dirty="0">
                <a:latin typeface="Tahoma"/>
                <a:cs typeface="Tahoma"/>
              </a:rPr>
              <a:t>t</a:t>
            </a:r>
            <a:r>
              <a:rPr sz="1400" spc="45" dirty="0">
                <a:latin typeface="Tahoma"/>
                <a:cs typeface="Tahoma"/>
              </a:rPr>
              <a:t>e</a:t>
            </a:r>
            <a:r>
              <a:rPr sz="1400" spc="-30" dirty="0">
                <a:latin typeface="Tahoma"/>
                <a:cs typeface="Tahoma"/>
              </a:rPr>
              <a:t>s</a:t>
            </a:r>
            <a:r>
              <a:rPr sz="1400" spc="-65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95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spc="200" dirty="0">
                <a:latin typeface="Tahoma"/>
                <a:cs typeface="Tahoma"/>
              </a:rPr>
              <a:t>C</a:t>
            </a:r>
            <a:r>
              <a:rPr sz="1400" spc="130" dirty="0">
                <a:latin typeface="Tahoma"/>
                <a:cs typeface="Tahoma"/>
              </a:rPr>
              <a:t>o</a:t>
            </a:r>
            <a:r>
              <a:rPr sz="1400" spc="15" dirty="0">
                <a:latin typeface="Tahoma"/>
                <a:cs typeface="Tahoma"/>
              </a:rPr>
              <a:t>r</a:t>
            </a:r>
            <a:r>
              <a:rPr sz="1400" spc="130" dirty="0">
                <a:latin typeface="Tahoma"/>
                <a:cs typeface="Tahoma"/>
              </a:rPr>
              <a:t>o</a:t>
            </a:r>
            <a:r>
              <a:rPr sz="1400" spc="10" dirty="0">
                <a:latin typeface="Tahoma"/>
                <a:cs typeface="Tahoma"/>
              </a:rPr>
              <a:t>na</a:t>
            </a:r>
            <a:r>
              <a:rPr sz="1400" spc="-40" dirty="0">
                <a:latin typeface="Tahoma"/>
                <a:cs typeface="Tahoma"/>
              </a:rPr>
              <a:t>r</a:t>
            </a:r>
            <a:r>
              <a:rPr sz="1400" spc="-30" dirty="0">
                <a:latin typeface="Tahoma"/>
                <a:cs typeface="Tahoma"/>
              </a:rPr>
              <a:t>y</a:t>
            </a:r>
            <a:r>
              <a:rPr sz="1400" spc="-21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h</a:t>
            </a:r>
            <a:r>
              <a:rPr sz="1400" spc="65" dirty="0">
                <a:latin typeface="Tahoma"/>
                <a:cs typeface="Tahoma"/>
              </a:rPr>
              <a:t>e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25" dirty="0">
                <a:latin typeface="Tahoma"/>
                <a:cs typeface="Tahoma"/>
              </a:rPr>
              <a:t>r</a:t>
            </a:r>
            <a:r>
              <a:rPr sz="1400" spc="-25" dirty="0">
                <a:latin typeface="Tahoma"/>
                <a:cs typeface="Tahoma"/>
              </a:rPr>
              <a:t>t</a:t>
            </a:r>
            <a:r>
              <a:rPr sz="1400" spc="-21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d</a:t>
            </a:r>
            <a:r>
              <a:rPr sz="1400" spc="50" dirty="0">
                <a:latin typeface="Tahoma"/>
                <a:cs typeface="Tahoma"/>
              </a:rPr>
              <a:t>i</a:t>
            </a:r>
            <a:r>
              <a:rPr sz="1400" spc="-30" dirty="0">
                <a:latin typeface="Tahoma"/>
                <a:cs typeface="Tahoma"/>
              </a:rPr>
              <a:t>s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5" dirty="0">
                <a:latin typeface="Tahoma"/>
                <a:cs typeface="Tahoma"/>
              </a:rPr>
              <a:t>a</a:t>
            </a:r>
            <a:r>
              <a:rPr sz="1400" spc="-20" dirty="0">
                <a:latin typeface="Tahoma"/>
                <a:cs typeface="Tahoma"/>
              </a:rPr>
              <a:t>s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-65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1019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spc="20" dirty="0">
                <a:latin typeface="Tahoma"/>
                <a:cs typeface="Tahoma"/>
              </a:rPr>
              <a:t>Stroke.</a:t>
            </a:r>
            <a:endParaRPr sz="140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102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spc="180" dirty="0">
                <a:latin typeface="Tahoma"/>
                <a:cs typeface="Tahoma"/>
              </a:rPr>
              <a:t>G</a:t>
            </a:r>
            <a:r>
              <a:rPr sz="1400" spc="30" dirty="0">
                <a:latin typeface="Tahoma"/>
                <a:cs typeface="Tahoma"/>
              </a:rPr>
              <a:t>al</a:t>
            </a:r>
            <a:r>
              <a:rPr sz="1400" spc="50" dirty="0">
                <a:latin typeface="Tahoma"/>
                <a:cs typeface="Tahoma"/>
              </a:rPr>
              <a:t>l</a:t>
            </a:r>
            <a:r>
              <a:rPr sz="1400" spc="120" dirty="0">
                <a:latin typeface="Tahoma"/>
                <a:cs typeface="Tahoma"/>
              </a:rPr>
              <a:t>b</a:t>
            </a:r>
            <a:r>
              <a:rPr sz="1400" spc="50" dirty="0">
                <a:latin typeface="Tahoma"/>
                <a:cs typeface="Tahoma"/>
              </a:rPr>
              <a:t>l</a:t>
            </a:r>
            <a:r>
              <a:rPr sz="1400" spc="70" dirty="0">
                <a:latin typeface="Tahoma"/>
                <a:cs typeface="Tahoma"/>
              </a:rPr>
              <a:t>a</a:t>
            </a:r>
            <a:r>
              <a:rPr sz="1400" spc="65" dirty="0">
                <a:latin typeface="Tahoma"/>
                <a:cs typeface="Tahoma"/>
              </a:rPr>
              <a:t>d</a:t>
            </a:r>
            <a:r>
              <a:rPr sz="1400" spc="120" dirty="0">
                <a:latin typeface="Tahoma"/>
                <a:cs typeface="Tahoma"/>
              </a:rPr>
              <a:t>d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-10" dirty="0">
                <a:latin typeface="Tahoma"/>
                <a:cs typeface="Tahoma"/>
              </a:rPr>
              <a:t>r</a:t>
            </a:r>
            <a:r>
              <a:rPr sz="1400" spc="-26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d</a:t>
            </a:r>
            <a:r>
              <a:rPr sz="1400" spc="50" dirty="0">
                <a:latin typeface="Tahoma"/>
                <a:cs typeface="Tahoma"/>
              </a:rPr>
              <a:t>i</a:t>
            </a:r>
            <a:r>
              <a:rPr sz="1400" spc="-30" dirty="0">
                <a:latin typeface="Tahoma"/>
                <a:cs typeface="Tahoma"/>
              </a:rPr>
              <a:t>s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5" dirty="0">
                <a:latin typeface="Tahoma"/>
                <a:cs typeface="Tahoma"/>
              </a:rPr>
              <a:t>a</a:t>
            </a:r>
            <a:r>
              <a:rPr sz="1400" spc="-20" dirty="0">
                <a:latin typeface="Tahoma"/>
                <a:cs typeface="Tahoma"/>
              </a:rPr>
              <a:t>s</a:t>
            </a:r>
            <a:r>
              <a:rPr sz="1400" spc="80" dirty="0">
                <a:latin typeface="Tahoma"/>
                <a:cs typeface="Tahoma"/>
              </a:rPr>
              <a:t>e</a:t>
            </a:r>
            <a:r>
              <a:rPr sz="1400" spc="-65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 marR="12700" algn="r">
              <a:lnSpc>
                <a:spcPct val="100000"/>
              </a:lnSpc>
              <a:spcBef>
                <a:spcPts val="1000"/>
              </a:spcBef>
            </a:pPr>
            <a:r>
              <a:rPr sz="1200" spc="-60" dirty="0">
                <a:solidFill>
                  <a:srgbClr val="1F202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272" y="1150008"/>
            <a:ext cx="2861945" cy="111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sz="3200" spc="25" dirty="0"/>
              <a:t>H</a:t>
            </a:r>
            <a:r>
              <a:rPr sz="3200" spc="50" dirty="0"/>
              <a:t>o</a:t>
            </a:r>
            <a:r>
              <a:rPr sz="3200" spc="-35" dirty="0"/>
              <a:t>w</a:t>
            </a:r>
            <a:r>
              <a:rPr sz="3200" spc="-225" dirty="0"/>
              <a:t> </a:t>
            </a:r>
            <a:r>
              <a:rPr sz="3200" spc="-40" dirty="0"/>
              <a:t>c</a:t>
            </a:r>
            <a:r>
              <a:rPr sz="3200" spc="-120" dirty="0"/>
              <a:t>a</a:t>
            </a:r>
            <a:r>
              <a:rPr sz="3200" spc="-60" dirty="0"/>
              <a:t>n</a:t>
            </a:r>
            <a:r>
              <a:rPr sz="3200" spc="-155" dirty="0"/>
              <a:t> </a:t>
            </a:r>
            <a:r>
              <a:rPr sz="3200" spc="-75" dirty="0"/>
              <a:t>w</a:t>
            </a:r>
            <a:r>
              <a:rPr sz="3200" spc="15" dirty="0"/>
              <a:t>e  </a:t>
            </a:r>
            <a:r>
              <a:rPr sz="3200" spc="-145" dirty="0"/>
              <a:t>s</a:t>
            </a:r>
            <a:r>
              <a:rPr sz="3200" spc="45" dirty="0"/>
              <a:t>o</a:t>
            </a:r>
            <a:r>
              <a:rPr sz="3200" spc="5" dirty="0"/>
              <a:t>l</a:t>
            </a:r>
            <a:r>
              <a:rPr sz="3200" spc="-55" dirty="0"/>
              <a:t>v</a:t>
            </a:r>
            <a:r>
              <a:rPr sz="3200" spc="20" dirty="0"/>
              <a:t>e</a:t>
            </a:r>
            <a:r>
              <a:rPr sz="3200" spc="-165" dirty="0"/>
              <a:t> </a:t>
            </a:r>
            <a:r>
              <a:rPr sz="3200" spc="45" dirty="0"/>
              <a:t>o</a:t>
            </a:r>
            <a:r>
              <a:rPr sz="3200" spc="75" dirty="0"/>
              <a:t>b</a:t>
            </a:r>
            <a:r>
              <a:rPr sz="3200" spc="45" dirty="0"/>
              <a:t>e</a:t>
            </a:r>
            <a:r>
              <a:rPr sz="3200" spc="-145" dirty="0"/>
              <a:t>s</a:t>
            </a:r>
            <a:r>
              <a:rPr sz="3200" dirty="0"/>
              <a:t>i</a:t>
            </a:r>
            <a:r>
              <a:rPr sz="3200" spc="-65" dirty="0"/>
              <a:t>t</a:t>
            </a:r>
            <a:r>
              <a:rPr sz="3200" spc="-114" dirty="0"/>
              <a:t>y</a:t>
            </a:r>
            <a:r>
              <a:rPr sz="3200" spc="-55" dirty="0"/>
              <a:t>?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714375"/>
            <a:ext cx="5829300" cy="5143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4272" y="2449512"/>
            <a:ext cx="3387725" cy="2667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110"/>
              </a:spcBef>
            </a:pPr>
            <a:r>
              <a:rPr sz="1550" spc="80" dirty="0">
                <a:solidFill>
                  <a:srgbClr val="040C28"/>
                </a:solidFill>
                <a:latin typeface="Tahoma"/>
                <a:cs typeface="Tahoma"/>
              </a:rPr>
              <a:t>Choosing </a:t>
            </a:r>
            <a:r>
              <a:rPr sz="1550" spc="30" dirty="0">
                <a:solidFill>
                  <a:srgbClr val="040C28"/>
                </a:solidFill>
                <a:latin typeface="Tahoma"/>
                <a:cs typeface="Tahoma"/>
              </a:rPr>
              <a:t>healthier </a:t>
            </a:r>
            <a:r>
              <a:rPr sz="1550" spc="65" dirty="0">
                <a:solidFill>
                  <a:srgbClr val="040C28"/>
                </a:solidFill>
                <a:latin typeface="Tahoma"/>
                <a:cs typeface="Tahoma"/>
              </a:rPr>
              <a:t>foods </a:t>
            </a:r>
            <a:r>
              <a:rPr sz="1550" spc="15" dirty="0">
                <a:solidFill>
                  <a:srgbClr val="040C28"/>
                </a:solidFill>
                <a:latin typeface="Tahoma"/>
                <a:cs typeface="Tahoma"/>
              </a:rPr>
              <a:t>(whole </a:t>
            </a:r>
            <a:r>
              <a:rPr sz="1550" spc="2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550" spc="5" dirty="0">
                <a:solidFill>
                  <a:srgbClr val="040C28"/>
                </a:solidFill>
                <a:latin typeface="Tahoma"/>
                <a:cs typeface="Tahoma"/>
              </a:rPr>
              <a:t>grains, </a:t>
            </a:r>
            <a:r>
              <a:rPr sz="1550" spc="-5" dirty="0">
                <a:solidFill>
                  <a:srgbClr val="040C28"/>
                </a:solidFill>
                <a:latin typeface="Tahoma"/>
                <a:cs typeface="Tahoma"/>
              </a:rPr>
              <a:t>fruits </a:t>
            </a:r>
            <a:r>
              <a:rPr sz="1550" spc="60" dirty="0">
                <a:solidFill>
                  <a:srgbClr val="040C28"/>
                </a:solidFill>
                <a:latin typeface="Tahoma"/>
                <a:cs typeface="Tahoma"/>
              </a:rPr>
              <a:t>and </a:t>
            </a:r>
            <a:r>
              <a:rPr sz="1550" spc="35" dirty="0">
                <a:solidFill>
                  <a:srgbClr val="040C28"/>
                </a:solidFill>
                <a:latin typeface="Tahoma"/>
                <a:cs typeface="Tahoma"/>
              </a:rPr>
              <a:t>vegetables, </a:t>
            </a:r>
            <a:r>
              <a:rPr sz="1550" spc="20" dirty="0">
                <a:solidFill>
                  <a:srgbClr val="040C28"/>
                </a:solidFill>
                <a:latin typeface="Tahoma"/>
                <a:cs typeface="Tahoma"/>
              </a:rPr>
              <a:t>healthy </a:t>
            </a:r>
            <a:r>
              <a:rPr sz="1550" spc="-47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550" spc="-45" dirty="0">
                <a:solidFill>
                  <a:srgbClr val="040C28"/>
                </a:solidFill>
                <a:latin typeface="Tahoma"/>
                <a:cs typeface="Tahoma"/>
              </a:rPr>
              <a:t>f</a:t>
            </a:r>
            <a:r>
              <a:rPr sz="155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1550" spc="20" dirty="0">
                <a:solidFill>
                  <a:srgbClr val="040C28"/>
                </a:solidFill>
                <a:latin typeface="Tahoma"/>
                <a:cs typeface="Tahoma"/>
              </a:rPr>
              <a:t>t</a:t>
            </a:r>
            <a:r>
              <a:rPr sz="1550" spc="-10" dirty="0">
                <a:solidFill>
                  <a:srgbClr val="040C28"/>
                </a:solidFill>
                <a:latin typeface="Tahoma"/>
                <a:cs typeface="Tahoma"/>
              </a:rPr>
              <a:t>s</a:t>
            </a:r>
            <a:r>
              <a:rPr sz="1550" spc="-12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550" spc="30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1550" spc="15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1550" spc="140" dirty="0">
                <a:solidFill>
                  <a:srgbClr val="040C28"/>
                </a:solidFill>
                <a:latin typeface="Tahoma"/>
                <a:cs typeface="Tahoma"/>
              </a:rPr>
              <a:t>d</a:t>
            </a:r>
            <a:r>
              <a:rPr sz="1550" spc="1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550" spc="120" dirty="0">
                <a:solidFill>
                  <a:srgbClr val="040C28"/>
                </a:solidFill>
                <a:latin typeface="Tahoma"/>
                <a:cs typeface="Tahoma"/>
              </a:rPr>
              <a:t>p</a:t>
            </a:r>
            <a:r>
              <a:rPr sz="1550" spc="-40" dirty="0">
                <a:solidFill>
                  <a:srgbClr val="040C28"/>
                </a:solidFill>
                <a:latin typeface="Tahoma"/>
                <a:cs typeface="Tahoma"/>
              </a:rPr>
              <a:t>r</a:t>
            </a:r>
            <a:r>
              <a:rPr sz="1550" spc="130" dirty="0">
                <a:solidFill>
                  <a:srgbClr val="040C28"/>
                </a:solidFill>
                <a:latin typeface="Tahoma"/>
                <a:cs typeface="Tahoma"/>
              </a:rPr>
              <a:t>o</a:t>
            </a:r>
            <a:r>
              <a:rPr sz="1550" spc="5" dirty="0">
                <a:solidFill>
                  <a:srgbClr val="040C28"/>
                </a:solidFill>
                <a:latin typeface="Tahoma"/>
                <a:cs typeface="Tahoma"/>
              </a:rPr>
              <a:t>t</a:t>
            </a:r>
            <a:r>
              <a:rPr sz="1550" spc="8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1550" spc="15" dirty="0">
                <a:solidFill>
                  <a:srgbClr val="040C28"/>
                </a:solidFill>
                <a:latin typeface="Tahoma"/>
                <a:cs typeface="Tahoma"/>
              </a:rPr>
              <a:t>i</a:t>
            </a:r>
            <a:r>
              <a:rPr sz="1550" spc="45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1550" spc="-5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040C28"/>
                </a:solidFill>
                <a:latin typeface="Tahoma"/>
                <a:cs typeface="Tahoma"/>
              </a:rPr>
              <a:t>s</a:t>
            </a:r>
            <a:r>
              <a:rPr sz="1550" spc="130" dirty="0">
                <a:solidFill>
                  <a:srgbClr val="040C28"/>
                </a:solidFill>
                <a:latin typeface="Tahoma"/>
                <a:cs typeface="Tahoma"/>
              </a:rPr>
              <a:t>o</a:t>
            </a:r>
            <a:r>
              <a:rPr sz="1550" spc="35" dirty="0">
                <a:solidFill>
                  <a:srgbClr val="040C28"/>
                </a:solidFill>
                <a:latin typeface="Tahoma"/>
                <a:cs typeface="Tahoma"/>
              </a:rPr>
              <a:t>u</a:t>
            </a:r>
            <a:r>
              <a:rPr sz="1550" spc="-40" dirty="0">
                <a:solidFill>
                  <a:srgbClr val="040C28"/>
                </a:solidFill>
                <a:latin typeface="Tahoma"/>
                <a:cs typeface="Tahoma"/>
              </a:rPr>
              <a:t>r</a:t>
            </a:r>
            <a:r>
              <a:rPr sz="1550" spc="30" dirty="0">
                <a:solidFill>
                  <a:srgbClr val="040C28"/>
                </a:solidFill>
                <a:latin typeface="Tahoma"/>
                <a:cs typeface="Tahoma"/>
              </a:rPr>
              <a:t>c</a:t>
            </a:r>
            <a:r>
              <a:rPr sz="1550" spc="8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1550" spc="-20" dirty="0">
                <a:solidFill>
                  <a:srgbClr val="040C28"/>
                </a:solidFill>
                <a:latin typeface="Tahoma"/>
                <a:cs typeface="Tahoma"/>
              </a:rPr>
              <a:t>s</a:t>
            </a:r>
            <a:r>
              <a:rPr sz="1550" spc="-125" dirty="0">
                <a:solidFill>
                  <a:srgbClr val="040C28"/>
                </a:solidFill>
                <a:latin typeface="Tahoma"/>
                <a:cs typeface="Tahoma"/>
              </a:rPr>
              <a:t>)</a:t>
            </a:r>
            <a:r>
              <a:rPr sz="1550" spc="1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1550" spc="30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1550" spc="15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1550" spc="100" dirty="0">
                <a:solidFill>
                  <a:srgbClr val="040C28"/>
                </a:solidFill>
                <a:latin typeface="Tahoma"/>
                <a:cs typeface="Tahoma"/>
              </a:rPr>
              <a:t>d  </a:t>
            </a:r>
            <a:r>
              <a:rPr sz="1550" spc="30" dirty="0">
                <a:solidFill>
                  <a:srgbClr val="040C28"/>
                </a:solidFill>
                <a:latin typeface="Tahoma"/>
                <a:cs typeface="Tahoma"/>
              </a:rPr>
              <a:t>beverages</a:t>
            </a:r>
            <a:r>
              <a:rPr sz="1550" spc="30" dirty="0">
                <a:solidFill>
                  <a:srgbClr val="4D5155"/>
                </a:solidFill>
                <a:latin typeface="Tahoma"/>
                <a:cs typeface="Tahoma"/>
              </a:rPr>
              <a:t>. </a:t>
            </a:r>
            <a:r>
              <a:rPr sz="1550" spc="50" dirty="0">
                <a:solidFill>
                  <a:srgbClr val="4D5155"/>
                </a:solidFill>
                <a:latin typeface="Tahoma"/>
                <a:cs typeface="Tahoma"/>
              </a:rPr>
              <a:t>Limiting </a:t>
            </a:r>
            <a:r>
              <a:rPr sz="1550" spc="20" dirty="0">
                <a:solidFill>
                  <a:srgbClr val="4D5155"/>
                </a:solidFill>
                <a:latin typeface="Tahoma"/>
                <a:cs typeface="Tahoma"/>
              </a:rPr>
              <a:t>unhealthy </a:t>
            </a:r>
            <a:r>
              <a:rPr sz="1550" spc="65" dirty="0">
                <a:solidFill>
                  <a:srgbClr val="4D5155"/>
                </a:solidFill>
                <a:latin typeface="Tahoma"/>
                <a:cs typeface="Tahoma"/>
              </a:rPr>
              <a:t>foods </a:t>
            </a:r>
            <a:r>
              <a:rPr sz="1550" spc="-47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15" dirty="0">
                <a:solidFill>
                  <a:srgbClr val="4D5155"/>
                </a:solidFill>
                <a:latin typeface="Tahoma"/>
                <a:cs typeface="Tahoma"/>
              </a:rPr>
              <a:t>(refined</a:t>
            </a:r>
            <a:r>
              <a:rPr sz="1550" spc="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20" dirty="0">
                <a:solidFill>
                  <a:srgbClr val="4D5155"/>
                </a:solidFill>
                <a:latin typeface="Tahoma"/>
                <a:cs typeface="Tahoma"/>
              </a:rPr>
              <a:t>grains</a:t>
            </a:r>
            <a:r>
              <a:rPr sz="1550" spc="2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4D5155"/>
                </a:solidFill>
                <a:latin typeface="Tahoma"/>
                <a:cs typeface="Tahoma"/>
              </a:rPr>
              <a:t>and</a:t>
            </a:r>
            <a:r>
              <a:rPr sz="1550" spc="-6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5" dirty="0">
                <a:solidFill>
                  <a:srgbClr val="4D5155"/>
                </a:solidFill>
                <a:latin typeface="Tahoma"/>
                <a:cs typeface="Tahoma"/>
              </a:rPr>
              <a:t>sweets,</a:t>
            </a:r>
            <a:r>
              <a:rPr sz="1550" spc="1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45" dirty="0">
                <a:solidFill>
                  <a:srgbClr val="4D5155"/>
                </a:solidFill>
                <a:latin typeface="Tahoma"/>
                <a:cs typeface="Tahoma"/>
              </a:rPr>
              <a:t>potatoes, </a:t>
            </a:r>
            <a:r>
              <a:rPr sz="1550" spc="-47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1550" spc="8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1550" spc="140" dirty="0">
                <a:solidFill>
                  <a:srgbClr val="4D5155"/>
                </a:solidFill>
                <a:latin typeface="Tahoma"/>
                <a:cs typeface="Tahoma"/>
              </a:rPr>
              <a:t>d</a:t>
            </a:r>
            <a:r>
              <a:rPr sz="1550" spc="-6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120" dirty="0">
                <a:solidFill>
                  <a:srgbClr val="4D5155"/>
                </a:solidFill>
                <a:latin typeface="Tahoma"/>
                <a:cs typeface="Tahoma"/>
              </a:rPr>
              <a:t>m</a:t>
            </a:r>
            <a:r>
              <a:rPr sz="1550" spc="8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1550" spc="-10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1550" spc="25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1550" spc="-70" dirty="0">
                <a:solidFill>
                  <a:srgbClr val="4D5155"/>
                </a:solidFill>
                <a:latin typeface="Tahoma"/>
                <a:cs typeface="Tahoma"/>
              </a:rPr>
              <a:t>,</a:t>
            </a:r>
            <a:r>
              <a:rPr sz="1550" spc="-14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114" dirty="0">
                <a:solidFill>
                  <a:srgbClr val="4D5155"/>
                </a:solidFill>
                <a:latin typeface="Tahoma"/>
                <a:cs typeface="Tahoma"/>
              </a:rPr>
              <a:t>p</a:t>
            </a:r>
            <a:r>
              <a:rPr sz="1550" spc="-35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1550" spc="130" dirty="0">
                <a:solidFill>
                  <a:srgbClr val="4D5155"/>
                </a:solidFill>
                <a:latin typeface="Tahoma"/>
                <a:cs typeface="Tahoma"/>
              </a:rPr>
              <a:t>o</a:t>
            </a:r>
            <a:r>
              <a:rPr sz="1550" spc="30" dirty="0">
                <a:solidFill>
                  <a:srgbClr val="4D5155"/>
                </a:solidFill>
                <a:latin typeface="Tahoma"/>
                <a:cs typeface="Tahoma"/>
              </a:rPr>
              <a:t>c</a:t>
            </a:r>
            <a:r>
              <a:rPr sz="1550" spc="8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1550" spc="-20" dirty="0">
                <a:solidFill>
                  <a:srgbClr val="4D5155"/>
                </a:solidFill>
                <a:latin typeface="Tahoma"/>
                <a:cs typeface="Tahoma"/>
              </a:rPr>
              <a:t>ss</a:t>
            </a:r>
            <a:r>
              <a:rPr sz="1550" spc="8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1550" spc="140" dirty="0">
                <a:solidFill>
                  <a:srgbClr val="4D5155"/>
                </a:solidFill>
                <a:latin typeface="Tahoma"/>
                <a:cs typeface="Tahoma"/>
              </a:rPr>
              <a:t>d</a:t>
            </a:r>
            <a:r>
              <a:rPr sz="1550" spc="2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120" dirty="0">
                <a:solidFill>
                  <a:srgbClr val="4D5155"/>
                </a:solidFill>
                <a:latin typeface="Tahoma"/>
                <a:cs typeface="Tahoma"/>
              </a:rPr>
              <a:t>m</a:t>
            </a:r>
            <a:r>
              <a:rPr sz="1550" spc="8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1550" spc="-10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1550" spc="25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1550" spc="-125" dirty="0">
                <a:solidFill>
                  <a:srgbClr val="4D5155"/>
                </a:solidFill>
                <a:latin typeface="Tahoma"/>
                <a:cs typeface="Tahoma"/>
              </a:rPr>
              <a:t>)</a:t>
            </a:r>
            <a:r>
              <a:rPr sz="1550" spc="-6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30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1550" spc="15" dirty="0">
                <a:solidFill>
                  <a:srgbClr val="4D5155"/>
                </a:solidFill>
                <a:latin typeface="Tahoma"/>
                <a:cs typeface="Tahoma"/>
              </a:rPr>
              <a:t>n</a:t>
            </a:r>
            <a:r>
              <a:rPr sz="1550" spc="100" dirty="0">
                <a:solidFill>
                  <a:srgbClr val="4D5155"/>
                </a:solidFill>
                <a:latin typeface="Tahoma"/>
                <a:cs typeface="Tahoma"/>
              </a:rPr>
              <a:t>d  </a:t>
            </a:r>
            <a:r>
              <a:rPr sz="1550" spc="45" dirty="0">
                <a:solidFill>
                  <a:srgbClr val="4D5155"/>
                </a:solidFill>
                <a:latin typeface="Tahoma"/>
                <a:cs typeface="Tahoma"/>
              </a:rPr>
              <a:t>beverages</a:t>
            </a:r>
            <a:r>
              <a:rPr sz="1550" spc="2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4D5155"/>
                </a:solidFill>
                <a:latin typeface="Tahoma"/>
                <a:cs typeface="Tahoma"/>
              </a:rPr>
              <a:t>(sugary</a:t>
            </a:r>
            <a:r>
              <a:rPr sz="1550" spc="114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-5" dirty="0">
                <a:solidFill>
                  <a:srgbClr val="4D5155"/>
                </a:solidFill>
                <a:latin typeface="Tahoma"/>
                <a:cs typeface="Tahoma"/>
              </a:rPr>
              <a:t>drinks)</a:t>
            </a:r>
            <a:r>
              <a:rPr sz="1550" spc="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10" dirty="0">
                <a:solidFill>
                  <a:srgbClr val="4D5155"/>
                </a:solidFill>
                <a:latin typeface="Tahoma"/>
                <a:cs typeface="Tahoma"/>
              </a:rPr>
              <a:t>Increasing </a:t>
            </a:r>
            <a:r>
              <a:rPr sz="1550" spc="-47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25" dirty="0">
                <a:solidFill>
                  <a:srgbClr val="4D5155"/>
                </a:solidFill>
                <a:latin typeface="Tahoma"/>
                <a:cs typeface="Tahoma"/>
              </a:rPr>
              <a:t>physical </a:t>
            </a:r>
            <a:r>
              <a:rPr sz="1550" spc="-10" dirty="0">
                <a:solidFill>
                  <a:srgbClr val="4D5155"/>
                </a:solidFill>
                <a:latin typeface="Tahoma"/>
                <a:cs typeface="Tahoma"/>
              </a:rPr>
              <a:t>activity. </a:t>
            </a:r>
            <a:r>
              <a:rPr sz="1550" spc="50" dirty="0">
                <a:solidFill>
                  <a:srgbClr val="4D5155"/>
                </a:solidFill>
                <a:latin typeface="Tahoma"/>
                <a:cs typeface="Tahoma"/>
              </a:rPr>
              <a:t>Limiting </a:t>
            </a:r>
            <a:r>
              <a:rPr sz="1550" spc="35" dirty="0">
                <a:solidFill>
                  <a:srgbClr val="4D5155"/>
                </a:solidFill>
                <a:latin typeface="Tahoma"/>
                <a:cs typeface="Tahoma"/>
              </a:rPr>
              <a:t>television </a:t>
            </a:r>
            <a:r>
              <a:rPr sz="1550" spc="4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5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1550" spc="1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1550" spc="120" dirty="0">
                <a:solidFill>
                  <a:srgbClr val="4D5155"/>
                </a:solidFill>
                <a:latin typeface="Tahoma"/>
                <a:cs typeface="Tahoma"/>
              </a:rPr>
              <a:t>m</a:t>
            </a:r>
            <a:r>
              <a:rPr sz="1550" spc="8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1550" spc="-70" dirty="0">
                <a:solidFill>
                  <a:srgbClr val="4D5155"/>
                </a:solidFill>
                <a:latin typeface="Tahoma"/>
                <a:cs typeface="Tahoma"/>
              </a:rPr>
              <a:t>,</a:t>
            </a:r>
            <a:r>
              <a:rPr sz="1550" spc="-14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4D5155"/>
                </a:solidFill>
                <a:latin typeface="Tahoma"/>
                <a:cs typeface="Tahoma"/>
              </a:rPr>
              <a:t>s</a:t>
            </a:r>
            <a:r>
              <a:rPr sz="1550" spc="30" dirty="0">
                <a:solidFill>
                  <a:srgbClr val="4D5155"/>
                </a:solidFill>
                <a:latin typeface="Tahoma"/>
                <a:cs typeface="Tahoma"/>
              </a:rPr>
              <a:t>c</a:t>
            </a:r>
            <a:r>
              <a:rPr sz="1550" spc="-4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1550" spc="80" dirty="0">
                <a:solidFill>
                  <a:srgbClr val="4D5155"/>
                </a:solidFill>
                <a:latin typeface="Tahoma"/>
                <a:cs typeface="Tahoma"/>
              </a:rPr>
              <a:t>ee</a:t>
            </a:r>
            <a:r>
              <a:rPr sz="1550" spc="45" dirty="0">
                <a:solidFill>
                  <a:srgbClr val="4D5155"/>
                </a:solidFill>
                <a:latin typeface="Tahoma"/>
                <a:cs typeface="Tahoma"/>
              </a:rPr>
              <a:t>n</a:t>
            </a:r>
            <a:r>
              <a:rPr sz="1550" spc="3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1550" spc="5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1550" spc="1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1550" spc="120" dirty="0">
                <a:solidFill>
                  <a:srgbClr val="4D5155"/>
                </a:solidFill>
                <a:latin typeface="Tahoma"/>
                <a:cs typeface="Tahoma"/>
              </a:rPr>
              <a:t>m</a:t>
            </a:r>
            <a:r>
              <a:rPr sz="1550" spc="75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272" y="772921"/>
            <a:ext cx="3183255" cy="1484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0"/>
              </a:spcBef>
            </a:pPr>
            <a:r>
              <a:rPr sz="2900" spc="-15" dirty="0"/>
              <a:t>Why</a:t>
            </a:r>
            <a:r>
              <a:rPr sz="2900" spc="-190" dirty="0"/>
              <a:t> </a:t>
            </a:r>
            <a:r>
              <a:rPr sz="2900" spc="114" dirty="0"/>
              <a:t>d</a:t>
            </a:r>
            <a:r>
              <a:rPr sz="2900" spc="80" dirty="0"/>
              <a:t>o</a:t>
            </a:r>
            <a:r>
              <a:rPr sz="2900" spc="5" dirty="0"/>
              <a:t>e</a:t>
            </a:r>
            <a:r>
              <a:rPr sz="2900" spc="-110" dirty="0"/>
              <a:t>s</a:t>
            </a:r>
            <a:r>
              <a:rPr sz="2900" spc="-204" dirty="0"/>
              <a:t> </a:t>
            </a:r>
            <a:r>
              <a:rPr sz="2900" spc="-55" dirty="0"/>
              <a:t>m</a:t>
            </a:r>
            <a:r>
              <a:rPr sz="2900" spc="5" dirty="0"/>
              <a:t>i</a:t>
            </a:r>
            <a:r>
              <a:rPr sz="2900" spc="114" dirty="0"/>
              <a:t>dd</a:t>
            </a:r>
            <a:r>
              <a:rPr sz="2900" spc="20" dirty="0"/>
              <a:t>l</a:t>
            </a:r>
            <a:r>
              <a:rPr sz="2900" spc="15" dirty="0"/>
              <a:t>e  </a:t>
            </a:r>
            <a:r>
              <a:rPr sz="2900" spc="5" dirty="0"/>
              <a:t>e</a:t>
            </a:r>
            <a:r>
              <a:rPr sz="2900" spc="-105" dirty="0"/>
              <a:t>a</a:t>
            </a:r>
            <a:r>
              <a:rPr sz="2900" spc="-125" dirty="0"/>
              <a:t>s</a:t>
            </a:r>
            <a:r>
              <a:rPr sz="2900" spc="-114" dirty="0"/>
              <a:t>t</a:t>
            </a:r>
            <a:r>
              <a:rPr sz="2900" spc="-140" dirty="0"/>
              <a:t> </a:t>
            </a:r>
            <a:r>
              <a:rPr sz="2900" spc="-75" dirty="0"/>
              <a:t>h</a:t>
            </a:r>
            <a:r>
              <a:rPr sz="2900" spc="-80" dirty="0"/>
              <a:t>a</a:t>
            </a:r>
            <a:r>
              <a:rPr sz="2900" spc="-30" dirty="0"/>
              <a:t>v</a:t>
            </a:r>
            <a:r>
              <a:rPr sz="2900" spc="25" dirty="0"/>
              <a:t>e</a:t>
            </a:r>
            <a:r>
              <a:rPr sz="2900" spc="-195" dirty="0"/>
              <a:t> </a:t>
            </a:r>
            <a:r>
              <a:rPr sz="2900" spc="-45" dirty="0"/>
              <a:t>h</a:t>
            </a:r>
            <a:r>
              <a:rPr sz="2900" spc="5" dirty="0"/>
              <a:t>i</a:t>
            </a:r>
            <a:r>
              <a:rPr sz="2900" spc="114" dirty="0"/>
              <a:t>g</a:t>
            </a:r>
            <a:r>
              <a:rPr sz="2900" spc="-35" dirty="0"/>
              <a:t>h  </a:t>
            </a:r>
            <a:r>
              <a:rPr sz="2900" spc="80" dirty="0"/>
              <a:t>o</a:t>
            </a:r>
            <a:r>
              <a:rPr sz="2900" spc="110" dirty="0"/>
              <a:t>b</a:t>
            </a:r>
            <a:r>
              <a:rPr sz="2900" spc="5" dirty="0"/>
              <a:t>e</a:t>
            </a:r>
            <a:r>
              <a:rPr sz="2900" spc="-140" dirty="0"/>
              <a:t>s</a:t>
            </a:r>
            <a:r>
              <a:rPr sz="2900" spc="20" dirty="0"/>
              <a:t>i</a:t>
            </a:r>
            <a:r>
              <a:rPr sz="2900" spc="-80" dirty="0"/>
              <a:t>t</a:t>
            </a:r>
            <a:r>
              <a:rPr sz="2900" spc="-10" dirty="0"/>
              <a:t>y</a:t>
            </a:r>
            <a:r>
              <a:rPr sz="2900" spc="-254" dirty="0"/>
              <a:t> </a:t>
            </a:r>
            <a:r>
              <a:rPr sz="2900" spc="-210" dirty="0"/>
              <a:t>r</a:t>
            </a:r>
            <a:r>
              <a:rPr sz="2900" spc="-114" dirty="0"/>
              <a:t>a</a:t>
            </a:r>
            <a:r>
              <a:rPr sz="2900" spc="-55" dirty="0"/>
              <a:t>t</a:t>
            </a:r>
            <a:r>
              <a:rPr sz="2900" spc="5" dirty="0"/>
              <a:t>e</a:t>
            </a:r>
            <a:r>
              <a:rPr sz="2900" spc="-45" dirty="0"/>
              <a:t>?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850" y="866775"/>
            <a:ext cx="5829300" cy="48672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4272" y="2451163"/>
            <a:ext cx="3486785" cy="25819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70"/>
              </a:spcBef>
            </a:pP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h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2000" spc="-15" dirty="0">
                <a:solidFill>
                  <a:srgbClr val="4D5155"/>
                </a:solidFill>
                <a:latin typeface="Tahoma"/>
                <a:cs typeface="Tahoma"/>
              </a:rPr>
              <a:t>s</a:t>
            </a:r>
            <a:r>
              <a:rPr sz="2000" spc="-23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2000" spc="-15" dirty="0">
                <a:solidFill>
                  <a:srgbClr val="4D5155"/>
                </a:solidFill>
                <a:latin typeface="Tahoma"/>
                <a:cs typeface="Tahoma"/>
              </a:rPr>
              <a:t>s</a:t>
            </a:r>
            <a:r>
              <a:rPr sz="2000" spc="-16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4D5155"/>
                </a:solidFill>
                <a:latin typeface="Tahoma"/>
                <a:cs typeface="Tahoma"/>
              </a:rPr>
              <a:t>m</a:t>
            </a:r>
            <a:r>
              <a:rPr sz="2000" spc="110" dirty="0">
                <a:solidFill>
                  <a:srgbClr val="4D5155"/>
                </a:solidFill>
                <a:latin typeface="Tahoma"/>
                <a:cs typeface="Tahoma"/>
              </a:rPr>
              <a:t>o</a:t>
            </a:r>
            <a:r>
              <a:rPr sz="2000" dirty="0">
                <a:solidFill>
                  <a:srgbClr val="4D5155"/>
                </a:solidFill>
                <a:latin typeface="Tahoma"/>
                <a:cs typeface="Tahoma"/>
              </a:rPr>
              <a:t>s</a:t>
            </a:r>
            <a:r>
              <a:rPr sz="2000" spc="-7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l</a:t>
            </a:r>
            <a:r>
              <a:rPr sz="2000" spc="-45" dirty="0">
                <a:solidFill>
                  <a:srgbClr val="4D5155"/>
                </a:solidFill>
                <a:latin typeface="Tahoma"/>
                <a:cs typeface="Tahoma"/>
              </a:rPr>
              <a:t>y</a:t>
            </a:r>
            <a:r>
              <a:rPr sz="2000" spc="-15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4D5155"/>
                </a:solidFill>
                <a:latin typeface="Tahoma"/>
                <a:cs typeface="Tahoma"/>
              </a:rPr>
              <a:t>d</a:t>
            </a: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u</a:t>
            </a:r>
            <a:r>
              <a:rPr sz="2000" spc="95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2000" spc="-20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145" dirty="0">
                <a:solidFill>
                  <a:srgbClr val="4D5155"/>
                </a:solidFill>
                <a:latin typeface="Tahoma"/>
                <a:cs typeface="Tahoma"/>
              </a:rPr>
              <a:t>o</a:t>
            </a:r>
            <a:r>
              <a:rPr sz="2000" spc="-13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040C28"/>
                </a:solidFill>
                <a:latin typeface="Tahoma"/>
                <a:cs typeface="Tahoma"/>
              </a:rPr>
              <a:t>d</a:t>
            </a:r>
            <a:r>
              <a:rPr sz="2000" spc="7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2000" spc="45" dirty="0">
                <a:solidFill>
                  <a:srgbClr val="040C28"/>
                </a:solidFill>
                <a:latin typeface="Tahoma"/>
                <a:cs typeface="Tahoma"/>
              </a:rPr>
              <a:t>c</a:t>
            </a:r>
            <a:r>
              <a:rPr sz="2000" spc="-50" dirty="0">
                <a:solidFill>
                  <a:srgbClr val="040C28"/>
                </a:solidFill>
                <a:latin typeface="Tahoma"/>
                <a:cs typeface="Tahoma"/>
              </a:rPr>
              <a:t>r</a:t>
            </a:r>
            <a:r>
              <a:rPr sz="2000" spc="7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200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040C28"/>
                </a:solidFill>
                <a:latin typeface="Tahoma"/>
                <a:cs typeface="Tahoma"/>
              </a:rPr>
              <a:t>s</a:t>
            </a:r>
            <a:r>
              <a:rPr sz="2000" spc="7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2000" spc="125" dirty="0">
                <a:solidFill>
                  <a:srgbClr val="040C28"/>
                </a:solidFill>
                <a:latin typeface="Tahoma"/>
                <a:cs typeface="Tahoma"/>
              </a:rPr>
              <a:t>d  </a:t>
            </a:r>
            <a:r>
              <a:rPr sz="2000" spc="114" dirty="0">
                <a:solidFill>
                  <a:srgbClr val="040C28"/>
                </a:solidFill>
                <a:latin typeface="Tahoma"/>
                <a:cs typeface="Tahoma"/>
              </a:rPr>
              <a:t>p</a:t>
            </a:r>
            <a:r>
              <a:rPr sz="2000" spc="135" dirty="0">
                <a:solidFill>
                  <a:srgbClr val="040C28"/>
                </a:solidFill>
                <a:latin typeface="Tahoma"/>
                <a:cs typeface="Tahoma"/>
              </a:rPr>
              <a:t>h</a:t>
            </a:r>
            <a:r>
              <a:rPr sz="2000" spc="-25" dirty="0">
                <a:solidFill>
                  <a:srgbClr val="040C28"/>
                </a:solidFill>
                <a:latin typeface="Tahoma"/>
                <a:cs typeface="Tahoma"/>
              </a:rPr>
              <a:t>y</a:t>
            </a:r>
            <a:r>
              <a:rPr sz="2000" dirty="0">
                <a:solidFill>
                  <a:srgbClr val="040C28"/>
                </a:solidFill>
                <a:latin typeface="Tahoma"/>
                <a:cs typeface="Tahoma"/>
              </a:rPr>
              <a:t>s</a:t>
            </a:r>
            <a:r>
              <a:rPr sz="2000" spc="65" dirty="0">
                <a:solidFill>
                  <a:srgbClr val="040C28"/>
                </a:solidFill>
                <a:latin typeface="Tahoma"/>
                <a:cs typeface="Tahoma"/>
              </a:rPr>
              <a:t>i</a:t>
            </a:r>
            <a:r>
              <a:rPr sz="2000" spc="50" dirty="0">
                <a:solidFill>
                  <a:srgbClr val="040C28"/>
                </a:solidFill>
                <a:latin typeface="Tahoma"/>
                <a:cs typeface="Tahoma"/>
              </a:rPr>
              <a:t>c</a:t>
            </a:r>
            <a:r>
              <a:rPr sz="200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2000" spc="35" dirty="0">
                <a:solidFill>
                  <a:srgbClr val="040C28"/>
                </a:solidFill>
                <a:latin typeface="Tahoma"/>
                <a:cs typeface="Tahoma"/>
              </a:rPr>
              <a:t>l</a:t>
            </a:r>
            <a:r>
              <a:rPr sz="2000" spc="-29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2000" spc="50" dirty="0">
                <a:solidFill>
                  <a:srgbClr val="040C28"/>
                </a:solidFill>
                <a:latin typeface="Tahoma"/>
                <a:cs typeface="Tahoma"/>
              </a:rPr>
              <a:t>c</a:t>
            </a:r>
            <a:r>
              <a:rPr sz="2000" spc="-70" dirty="0">
                <a:solidFill>
                  <a:srgbClr val="040C28"/>
                </a:solidFill>
                <a:latin typeface="Tahoma"/>
                <a:cs typeface="Tahoma"/>
              </a:rPr>
              <a:t>t</a:t>
            </a:r>
            <a:r>
              <a:rPr sz="2000" spc="65" dirty="0">
                <a:solidFill>
                  <a:srgbClr val="040C28"/>
                </a:solidFill>
                <a:latin typeface="Tahoma"/>
                <a:cs typeface="Tahoma"/>
              </a:rPr>
              <a:t>i</a:t>
            </a:r>
            <a:r>
              <a:rPr sz="2000" spc="-25" dirty="0">
                <a:solidFill>
                  <a:srgbClr val="040C28"/>
                </a:solidFill>
                <a:latin typeface="Tahoma"/>
                <a:cs typeface="Tahoma"/>
              </a:rPr>
              <a:t>v</a:t>
            </a:r>
            <a:r>
              <a:rPr sz="2000" spc="65" dirty="0">
                <a:solidFill>
                  <a:srgbClr val="040C28"/>
                </a:solidFill>
                <a:latin typeface="Tahoma"/>
                <a:cs typeface="Tahoma"/>
              </a:rPr>
              <a:t>i</a:t>
            </a:r>
            <a:r>
              <a:rPr sz="2000" spc="-70" dirty="0">
                <a:solidFill>
                  <a:srgbClr val="040C28"/>
                </a:solidFill>
                <a:latin typeface="Tahoma"/>
                <a:cs typeface="Tahoma"/>
              </a:rPr>
              <a:t>t</a:t>
            </a:r>
            <a:r>
              <a:rPr sz="2000" spc="-45" dirty="0">
                <a:solidFill>
                  <a:srgbClr val="040C28"/>
                </a:solidFill>
                <a:latin typeface="Tahoma"/>
                <a:cs typeface="Tahoma"/>
              </a:rPr>
              <a:t>y</a:t>
            </a:r>
            <a:r>
              <a:rPr sz="2000" spc="-15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2000" spc="80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2000" spc="175" dirty="0">
                <a:solidFill>
                  <a:srgbClr val="040C28"/>
                </a:solidFill>
                <a:latin typeface="Tahoma"/>
                <a:cs typeface="Tahoma"/>
              </a:rPr>
              <a:t>d</a:t>
            </a:r>
            <a:r>
              <a:rPr sz="2000" spc="-18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40C28"/>
                </a:solidFill>
                <a:latin typeface="Tahoma"/>
                <a:cs typeface="Tahoma"/>
              </a:rPr>
              <a:t>g</a:t>
            </a:r>
            <a:r>
              <a:rPr sz="2000" spc="30" dirty="0">
                <a:solidFill>
                  <a:srgbClr val="040C28"/>
                </a:solidFill>
                <a:latin typeface="Tahoma"/>
                <a:cs typeface="Tahoma"/>
              </a:rPr>
              <a:t>r</a:t>
            </a:r>
            <a:r>
              <a:rPr sz="2000" spc="7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200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2000" spc="-70" dirty="0">
                <a:solidFill>
                  <a:srgbClr val="040C28"/>
                </a:solidFill>
                <a:latin typeface="Tahoma"/>
                <a:cs typeface="Tahoma"/>
              </a:rPr>
              <a:t>t</a:t>
            </a:r>
            <a:r>
              <a:rPr sz="2000" spc="7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040C28"/>
                </a:solidFill>
                <a:latin typeface="Tahoma"/>
                <a:cs typeface="Tahoma"/>
              </a:rPr>
              <a:t>r  </a:t>
            </a:r>
            <a:r>
              <a:rPr sz="2000" spc="-70" dirty="0">
                <a:solidFill>
                  <a:srgbClr val="040C28"/>
                </a:solidFill>
                <a:latin typeface="Tahoma"/>
                <a:cs typeface="Tahoma"/>
              </a:rPr>
              <a:t>t</a:t>
            </a:r>
            <a:r>
              <a:rPr sz="2000" spc="80" dirty="0">
                <a:solidFill>
                  <a:srgbClr val="040C28"/>
                </a:solidFill>
                <a:latin typeface="Tahoma"/>
                <a:cs typeface="Tahoma"/>
              </a:rPr>
              <a:t>h</a:t>
            </a:r>
            <a:r>
              <a:rPr sz="200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2000" spc="55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2000" spc="-150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2000" spc="7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2000" spc="50" dirty="0">
                <a:solidFill>
                  <a:srgbClr val="040C28"/>
                </a:solidFill>
                <a:latin typeface="Tahoma"/>
                <a:cs typeface="Tahoma"/>
              </a:rPr>
              <a:t>c</a:t>
            </a:r>
            <a:r>
              <a:rPr sz="2000" spc="70" dirty="0">
                <a:solidFill>
                  <a:srgbClr val="040C28"/>
                </a:solidFill>
                <a:latin typeface="Tahoma"/>
                <a:cs typeface="Tahoma"/>
              </a:rPr>
              <a:t>e</a:t>
            </a:r>
            <a:r>
              <a:rPr sz="2000" dirty="0">
                <a:solidFill>
                  <a:srgbClr val="040C28"/>
                </a:solidFill>
                <a:latin typeface="Tahoma"/>
                <a:cs typeface="Tahoma"/>
              </a:rPr>
              <a:t>ss</a:t>
            </a:r>
            <a:r>
              <a:rPr sz="2000" spc="-5" dirty="0">
                <a:solidFill>
                  <a:srgbClr val="040C28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040C28"/>
                </a:solidFill>
                <a:latin typeface="Tahoma"/>
                <a:cs typeface="Tahoma"/>
              </a:rPr>
              <a:t>r</a:t>
            </a:r>
            <a:r>
              <a:rPr sz="2000" spc="-45" dirty="0">
                <a:solidFill>
                  <a:srgbClr val="040C28"/>
                </a:solidFill>
                <a:latin typeface="Tahoma"/>
                <a:cs typeface="Tahoma"/>
              </a:rPr>
              <a:t>y</a:t>
            </a:r>
            <a:r>
              <a:rPr sz="2000" spc="-155" dirty="0">
                <a:solidFill>
                  <a:srgbClr val="040C28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040C28"/>
                </a:solidFill>
                <a:latin typeface="Tahoma"/>
                <a:cs typeface="Tahoma"/>
              </a:rPr>
              <a:t>f</a:t>
            </a:r>
            <a:r>
              <a:rPr sz="2000" spc="110" dirty="0">
                <a:solidFill>
                  <a:srgbClr val="040C28"/>
                </a:solidFill>
                <a:latin typeface="Tahoma"/>
                <a:cs typeface="Tahoma"/>
              </a:rPr>
              <a:t>oo</a:t>
            </a:r>
            <a:r>
              <a:rPr sz="2000" spc="125" dirty="0">
                <a:solidFill>
                  <a:srgbClr val="040C28"/>
                </a:solidFill>
                <a:latin typeface="Tahoma"/>
                <a:cs typeface="Tahoma"/>
              </a:rPr>
              <a:t>d  </a:t>
            </a:r>
            <a:r>
              <a:rPr sz="2000" spc="50" dirty="0">
                <a:solidFill>
                  <a:srgbClr val="040C28"/>
                </a:solidFill>
                <a:latin typeface="Tahoma"/>
                <a:cs typeface="Tahoma"/>
              </a:rPr>
              <a:t>c</a:t>
            </a:r>
            <a:r>
              <a:rPr sz="2000" spc="110" dirty="0">
                <a:solidFill>
                  <a:srgbClr val="040C28"/>
                </a:solidFill>
                <a:latin typeface="Tahoma"/>
                <a:cs typeface="Tahoma"/>
              </a:rPr>
              <a:t>o</a:t>
            </a:r>
            <a:r>
              <a:rPr sz="2000" spc="80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2000" dirty="0">
                <a:solidFill>
                  <a:srgbClr val="040C28"/>
                </a:solidFill>
                <a:latin typeface="Tahoma"/>
                <a:cs typeface="Tahoma"/>
              </a:rPr>
              <a:t>s</a:t>
            </a:r>
            <a:r>
              <a:rPr sz="2000" spc="80" dirty="0">
                <a:solidFill>
                  <a:srgbClr val="040C28"/>
                </a:solidFill>
                <a:latin typeface="Tahoma"/>
                <a:cs typeface="Tahoma"/>
              </a:rPr>
              <a:t>u</a:t>
            </a:r>
            <a:r>
              <a:rPr sz="2000" spc="114" dirty="0">
                <a:solidFill>
                  <a:srgbClr val="040C28"/>
                </a:solidFill>
                <a:latin typeface="Tahoma"/>
                <a:cs typeface="Tahoma"/>
              </a:rPr>
              <a:t>m</a:t>
            </a:r>
            <a:r>
              <a:rPr sz="2000" spc="85" dirty="0">
                <a:solidFill>
                  <a:srgbClr val="040C28"/>
                </a:solidFill>
                <a:latin typeface="Tahoma"/>
                <a:cs typeface="Tahoma"/>
              </a:rPr>
              <a:t>p</a:t>
            </a:r>
            <a:r>
              <a:rPr sz="2000" spc="10" dirty="0">
                <a:solidFill>
                  <a:srgbClr val="040C28"/>
                </a:solidFill>
                <a:latin typeface="Tahoma"/>
                <a:cs typeface="Tahoma"/>
              </a:rPr>
              <a:t>t</a:t>
            </a:r>
            <a:r>
              <a:rPr sz="2000" spc="65" dirty="0">
                <a:solidFill>
                  <a:srgbClr val="040C28"/>
                </a:solidFill>
                <a:latin typeface="Tahoma"/>
                <a:cs typeface="Tahoma"/>
              </a:rPr>
              <a:t>i</a:t>
            </a:r>
            <a:r>
              <a:rPr sz="2000" spc="110" dirty="0">
                <a:solidFill>
                  <a:srgbClr val="040C28"/>
                </a:solidFill>
                <a:latin typeface="Tahoma"/>
                <a:cs typeface="Tahoma"/>
              </a:rPr>
              <a:t>o</a:t>
            </a:r>
            <a:r>
              <a:rPr sz="2000" spc="80" dirty="0">
                <a:solidFill>
                  <a:srgbClr val="040C28"/>
                </a:solidFill>
                <a:latin typeface="Tahoma"/>
                <a:cs typeface="Tahoma"/>
              </a:rPr>
              <a:t>n</a:t>
            </a:r>
            <a:r>
              <a:rPr sz="2000" spc="-95" dirty="0">
                <a:solidFill>
                  <a:srgbClr val="4D5155"/>
                </a:solidFill>
                <a:latin typeface="Tahoma"/>
                <a:cs typeface="Tahoma"/>
              </a:rPr>
              <a:t>,</a:t>
            </a:r>
            <a:r>
              <a:rPr sz="2000" spc="-31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4D5155"/>
                </a:solidFill>
                <a:latin typeface="Tahoma"/>
                <a:cs typeface="Tahoma"/>
              </a:rPr>
              <a:t>p</a:t>
            </a:r>
            <a:r>
              <a:rPr sz="2000" spc="-5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-7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2000" spc="45" dirty="0">
                <a:solidFill>
                  <a:srgbClr val="4D5155"/>
                </a:solidFill>
                <a:latin typeface="Tahoma"/>
                <a:cs typeface="Tahoma"/>
              </a:rPr>
              <a:t>c</a:t>
            </a: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u</a:t>
            </a:r>
            <a:r>
              <a:rPr sz="2000" spc="60" dirty="0">
                <a:solidFill>
                  <a:srgbClr val="4D5155"/>
                </a:solidFill>
                <a:latin typeface="Tahoma"/>
                <a:cs typeface="Tahoma"/>
              </a:rPr>
              <a:t>l</a:t>
            </a:r>
            <a:r>
              <a:rPr sz="2000" spc="-5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60" dirty="0">
                <a:solidFill>
                  <a:srgbClr val="4D5155"/>
                </a:solidFill>
                <a:latin typeface="Tahoma"/>
                <a:cs typeface="Tahoma"/>
              </a:rPr>
              <a:t>l</a:t>
            </a:r>
            <a:r>
              <a:rPr sz="2000" spc="-45" dirty="0">
                <a:solidFill>
                  <a:srgbClr val="4D5155"/>
                </a:solidFill>
                <a:latin typeface="Tahoma"/>
                <a:cs typeface="Tahoma"/>
              </a:rPr>
              <a:t>y</a:t>
            </a:r>
            <a:r>
              <a:rPr sz="2000" spc="-23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4D5155"/>
                </a:solidFill>
                <a:latin typeface="Tahoma"/>
                <a:cs typeface="Tahoma"/>
              </a:rPr>
              <a:t>w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2000" spc="-7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40" dirty="0">
                <a:solidFill>
                  <a:srgbClr val="4D5155"/>
                </a:solidFill>
                <a:latin typeface="Tahoma"/>
                <a:cs typeface="Tahoma"/>
              </a:rPr>
              <a:t>h  </a:t>
            </a:r>
            <a:r>
              <a:rPr sz="2000" spc="-5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2000" spc="55" dirty="0">
                <a:solidFill>
                  <a:srgbClr val="4D5155"/>
                </a:solidFill>
                <a:latin typeface="Tahoma"/>
                <a:cs typeface="Tahoma"/>
              </a:rPr>
              <a:t>n</a:t>
            </a:r>
            <a:r>
              <a:rPr sz="2000" spc="-15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n</a:t>
            </a:r>
            <a:r>
              <a:rPr sz="2000" spc="50" dirty="0">
                <a:solidFill>
                  <a:srgbClr val="4D5155"/>
                </a:solidFill>
                <a:latin typeface="Tahoma"/>
                <a:cs typeface="Tahoma"/>
              </a:rPr>
              <a:t>c</a:t>
            </a:r>
            <a:r>
              <a:rPr sz="2000" spc="-5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7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2000" spc="-5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4D5155"/>
                </a:solidFill>
                <a:latin typeface="Tahoma"/>
                <a:cs typeface="Tahoma"/>
              </a:rPr>
              <a:t>s</a:t>
            </a:r>
            <a:r>
              <a:rPr sz="2000" spc="95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2000" spc="-20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2000" spc="55" dirty="0">
                <a:solidFill>
                  <a:srgbClr val="4D5155"/>
                </a:solidFill>
                <a:latin typeface="Tahoma"/>
                <a:cs typeface="Tahoma"/>
              </a:rPr>
              <a:t>n</a:t>
            </a:r>
            <a:r>
              <a:rPr sz="2000" spc="-22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n</a:t>
            </a:r>
            <a:r>
              <a:rPr sz="2000" spc="7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2000" spc="-5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60" dirty="0">
                <a:solidFill>
                  <a:srgbClr val="4D5155"/>
                </a:solidFill>
                <a:latin typeface="Tahoma"/>
                <a:cs typeface="Tahoma"/>
              </a:rPr>
              <a:t>gy</a:t>
            </a:r>
            <a:r>
              <a:rPr sz="2000" spc="-15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4D5155"/>
                </a:solidFill>
                <a:latin typeface="Tahoma"/>
                <a:cs typeface="Tahoma"/>
              </a:rPr>
              <a:t>c</a:t>
            </a:r>
            <a:r>
              <a:rPr sz="2000" spc="110" dirty="0">
                <a:solidFill>
                  <a:srgbClr val="4D5155"/>
                </a:solidFill>
                <a:latin typeface="Tahoma"/>
                <a:cs typeface="Tahoma"/>
              </a:rPr>
              <a:t>o</a:t>
            </a:r>
            <a:r>
              <a:rPr sz="2000" spc="114" dirty="0">
                <a:solidFill>
                  <a:srgbClr val="4D5155"/>
                </a:solidFill>
                <a:latin typeface="Tahoma"/>
                <a:cs typeface="Tahoma"/>
              </a:rPr>
              <a:t>m</a:t>
            </a:r>
            <a:r>
              <a:rPr sz="2000" spc="65" dirty="0">
                <a:solidFill>
                  <a:srgbClr val="4D5155"/>
                </a:solidFill>
                <a:latin typeface="Tahoma"/>
                <a:cs typeface="Tahoma"/>
              </a:rPr>
              <a:t>i</a:t>
            </a: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n</a:t>
            </a:r>
            <a:r>
              <a:rPr sz="2000" spc="120" dirty="0">
                <a:solidFill>
                  <a:srgbClr val="4D5155"/>
                </a:solidFill>
                <a:latin typeface="Tahoma"/>
                <a:cs typeface="Tahoma"/>
              </a:rPr>
              <a:t>g  </a:t>
            </a:r>
            <a:r>
              <a:rPr sz="2000" spc="-40" dirty="0">
                <a:solidFill>
                  <a:srgbClr val="4D5155"/>
                </a:solidFill>
                <a:latin typeface="Tahoma"/>
                <a:cs typeface="Tahoma"/>
              </a:rPr>
              <a:t>f</a:t>
            </a:r>
            <a:r>
              <a:rPr sz="2000" spc="-5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110" dirty="0">
                <a:solidFill>
                  <a:srgbClr val="4D5155"/>
                </a:solidFill>
                <a:latin typeface="Tahoma"/>
                <a:cs typeface="Tahoma"/>
              </a:rPr>
              <a:t>om</a:t>
            </a:r>
            <a:r>
              <a:rPr sz="2000" spc="-17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4D5155"/>
                </a:solidFill>
                <a:latin typeface="Tahoma"/>
                <a:cs typeface="Tahoma"/>
              </a:rPr>
              <a:t>f</a:t>
            </a:r>
            <a:r>
              <a:rPr sz="2000" spc="-5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2000" spc="-7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-95" dirty="0">
                <a:solidFill>
                  <a:srgbClr val="4D5155"/>
                </a:solidFill>
                <a:latin typeface="Tahoma"/>
                <a:cs typeface="Tahoma"/>
              </a:rPr>
              <a:t>.</a:t>
            </a:r>
            <a:r>
              <a:rPr sz="2000" spc="-24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h</a:t>
            </a:r>
            <a:r>
              <a:rPr sz="2000" spc="95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2000" spc="-20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4D5155"/>
                </a:solidFill>
                <a:latin typeface="Tahoma"/>
                <a:cs typeface="Tahoma"/>
              </a:rPr>
              <a:t>o</a:t>
            </a:r>
            <a:r>
              <a:rPr sz="2000" spc="-7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80" dirty="0">
                <a:solidFill>
                  <a:srgbClr val="4D5155"/>
                </a:solidFill>
                <a:latin typeface="Tahoma"/>
                <a:cs typeface="Tahoma"/>
              </a:rPr>
              <a:t>h</a:t>
            </a:r>
            <a:r>
              <a:rPr sz="2000" spc="70" dirty="0">
                <a:solidFill>
                  <a:srgbClr val="4D5155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-130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4D5155"/>
                </a:solidFill>
                <a:latin typeface="Tahoma"/>
                <a:cs typeface="Tahoma"/>
              </a:rPr>
              <a:t>f</a:t>
            </a:r>
            <a:r>
              <a:rPr sz="2000" spc="-5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2000" spc="50" dirty="0">
                <a:solidFill>
                  <a:srgbClr val="4D5155"/>
                </a:solidFill>
                <a:latin typeface="Tahoma"/>
                <a:cs typeface="Tahoma"/>
              </a:rPr>
              <a:t>c</a:t>
            </a:r>
            <a:r>
              <a:rPr sz="2000" spc="-70" dirty="0">
                <a:solidFill>
                  <a:srgbClr val="4D5155"/>
                </a:solidFill>
                <a:latin typeface="Tahoma"/>
                <a:cs typeface="Tahoma"/>
              </a:rPr>
              <a:t>t</a:t>
            </a:r>
            <a:r>
              <a:rPr sz="2000" spc="110" dirty="0">
                <a:solidFill>
                  <a:srgbClr val="4D5155"/>
                </a:solidFill>
                <a:latin typeface="Tahoma"/>
                <a:cs typeface="Tahoma"/>
              </a:rPr>
              <a:t>o</a:t>
            </a:r>
            <a:r>
              <a:rPr sz="2000" spc="-2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-55" dirty="0">
                <a:solidFill>
                  <a:srgbClr val="4D5155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D5155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4D5155"/>
                </a:solidFill>
                <a:latin typeface="Tahoma"/>
                <a:cs typeface="Tahoma"/>
              </a:rPr>
              <a:t>r</a:t>
            </a:r>
            <a:r>
              <a:rPr sz="2000" spc="70" dirty="0">
                <a:solidFill>
                  <a:srgbClr val="4D5155"/>
                </a:solidFill>
                <a:latin typeface="Tahoma"/>
                <a:cs typeface="Tahoma"/>
              </a:rPr>
              <a:t>e  </a:t>
            </a:r>
            <a:r>
              <a:rPr sz="2000" spc="55" dirty="0">
                <a:solidFill>
                  <a:srgbClr val="4D5155"/>
                </a:solidFill>
                <a:latin typeface="Tahoma"/>
                <a:cs typeface="Tahoma"/>
              </a:rPr>
              <a:t>smoking.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8695" y="1543049"/>
            <a:ext cx="25126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95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286000"/>
            <a:ext cx="10730231" cy="4108817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r>
              <a:rPr lang="en-US" sz="1600" dirty="0">
                <a:effectLst/>
              </a:rPr>
              <a:t>Mayo Foundation for Medical Education and Research. (n.d.-a). Mayo Clinic. https://</a:t>
            </a:r>
            <a:r>
              <a:rPr lang="en-US" sz="1600" dirty="0" err="1">
                <a:effectLst/>
              </a:rPr>
              <a:t>www.mayoclinic.org</a:t>
            </a:r>
            <a:r>
              <a:rPr lang="en-US" sz="1600" dirty="0">
                <a:effectLst/>
              </a:rPr>
              <a:t>/ </a:t>
            </a:r>
          </a:p>
          <a:p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World Health Organization. (n.d.). </a:t>
            </a:r>
            <a:r>
              <a:rPr lang="en-US" sz="1600" i="1" dirty="0">
                <a:effectLst/>
              </a:rPr>
              <a:t>World Health Organization (WHO)</a:t>
            </a:r>
            <a:r>
              <a:rPr lang="en-US" sz="1600" dirty="0">
                <a:effectLst/>
              </a:rPr>
              <a:t>. World Health Organization. https://</a:t>
            </a:r>
            <a:r>
              <a:rPr lang="en-US" sz="1600" dirty="0" err="1">
                <a:effectLst/>
              </a:rPr>
              <a:t>www.who.int</a:t>
            </a:r>
            <a:r>
              <a:rPr lang="en-US" sz="1600" dirty="0">
                <a:effectLst/>
              </a:rPr>
              <a:t>/ </a:t>
            </a:r>
          </a:p>
          <a:p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Centers for Disease Control and Prevention. (n.d.). Centers for Disease Control and Prevention. https://</a:t>
            </a:r>
            <a:r>
              <a:rPr lang="en-US" sz="1600" dirty="0" err="1">
                <a:effectLst/>
              </a:rPr>
              <a:t>www.cdc.gov</a:t>
            </a:r>
            <a:r>
              <a:rPr lang="en-US" sz="1600" dirty="0">
                <a:effectLst/>
              </a:rPr>
              <a:t>/ </a:t>
            </a:r>
          </a:p>
          <a:p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Team, O. W. in D., </a:t>
            </a:r>
            <a:r>
              <a:rPr lang="en-US" sz="1600" dirty="0" err="1">
                <a:effectLst/>
              </a:rPr>
              <a:t>Roser</a:t>
            </a:r>
            <a:r>
              <a:rPr lang="en-US" sz="1600" dirty="0">
                <a:effectLst/>
              </a:rPr>
              <a:t>, M., Mathieu, H. R. and E., Ritchie, H., &amp; Rosado, H. R. and P. (n.d.). </a:t>
            </a:r>
            <a:r>
              <a:rPr lang="en-US" sz="1600" i="1" dirty="0">
                <a:effectLst/>
              </a:rPr>
              <a:t>Our world in data</a:t>
            </a:r>
            <a:r>
              <a:rPr lang="en-US" sz="1600" dirty="0">
                <a:effectLst/>
              </a:rPr>
              <a:t>. Our World in Data. https://</a:t>
            </a:r>
            <a:r>
              <a:rPr lang="en-US" sz="1600" dirty="0" err="1">
                <a:effectLst/>
              </a:rPr>
              <a:t>ourworldindata.org</a:t>
            </a:r>
            <a:r>
              <a:rPr lang="en-US" sz="1600" dirty="0">
                <a:effectLst/>
              </a:rPr>
              <a:t>/ </a:t>
            </a:r>
          </a:p>
          <a:p>
            <a:endParaRPr lang="en-US" sz="1600" i="1" dirty="0">
              <a:effectLst/>
            </a:endParaRPr>
          </a:p>
          <a:p>
            <a:r>
              <a:rPr lang="en-US" sz="1600" i="1" dirty="0">
                <a:effectLst/>
              </a:rPr>
              <a:t>Johns Hopkins Medicine, based in Baltimore, Maryland</a:t>
            </a:r>
            <a:r>
              <a:rPr lang="en-US" sz="1600" dirty="0">
                <a:effectLst/>
              </a:rPr>
              <a:t>. , based in Baltimore, Maryland. (2023, April 21). https://</a:t>
            </a:r>
            <a:r>
              <a:rPr lang="en-US" sz="1600" dirty="0" err="1">
                <a:effectLst/>
              </a:rPr>
              <a:t>www.hopkinsmedicine.org</a:t>
            </a:r>
            <a:r>
              <a:rPr lang="en-US" sz="1600" dirty="0">
                <a:effectLst/>
              </a:rPr>
              <a:t>/ </a:t>
            </a:r>
          </a:p>
          <a:p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U.S. National Library of Medicine. (n.d.). National Center for Biotechnology Information. https://</a:t>
            </a:r>
            <a:r>
              <a:rPr lang="en-US" sz="1600" dirty="0" err="1">
                <a:effectLst/>
              </a:rPr>
              <a:t>www.ncbi.nlm.nih.gov</a:t>
            </a:r>
            <a:r>
              <a:rPr lang="en-US" sz="1600" dirty="0">
                <a:effectLst/>
              </a:rPr>
              <a:t>/ </a:t>
            </a:r>
          </a:p>
          <a:p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U.S. National Library of Medicine. (n.d.). </a:t>
            </a:r>
            <a:r>
              <a:rPr lang="en-US" sz="1600" i="1" dirty="0">
                <a:effectLst/>
              </a:rPr>
              <a:t>Health information from the National Library of Medicine</a:t>
            </a:r>
            <a:r>
              <a:rPr lang="en-US" sz="1600" dirty="0">
                <a:effectLst/>
              </a:rPr>
              <a:t>. MedlinePlus. https://</a:t>
            </a:r>
            <a:r>
              <a:rPr lang="en-US" sz="1600" dirty="0" err="1">
                <a:effectLst/>
              </a:rPr>
              <a:t>medlineplus.gov</a:t>
            </a:r>
            <a:r>
              <a:rPr lang="en-US" sz="1600" dirty="0">
                <a:effectLst/>
              </a:rPr>
              <a:t>/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093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706</Words>
  <Application>Microsoft Macintosh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MT</vt:lpstr>
      <vt:lpstr>Calibri</vt:lpstr>
      <vt:lpstr>Tahoma</vt:lpstr>
      <vt:lpstr>Office Theme</vt:lpstr>
      <vt:lpstr>PowerPoint Presentation</vt:lpstr>
      <vt:lpstr>PowerPoint Presentation</vt:lpstr>
      <vt:lpstr>What are the causes  of obesity</vt:lpstr>
      <vt:lpstr>Why obesity is a  problem?</vt:lpstr>
      <vt:lpstr>what obesity can  do?</vt:lpstr>
      <vt:lpstr>How can we  solve obesity?</vt:lpstr>
      <vt:lpstr>Why does middle  east have high  obesity rate?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George Samawi</cp:lastModifiedBy>
  <cp:revision>2</cp:revision>
  <dcterms:created xsi:type="dcterms:W3CDTF">2023-05-17T14:12:44Z</dcterms:created>
  <dcterms:modified xsi:type="dcterms:W3CDTF">2023-05-17T14:30:01Z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LastSaved">
    <vt:filetime>2023-05-17T00:00:00Z</vt:filetime>
  </property>
</Properties>
</file>