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42" d="100"/>
          <a:sy n="42" d="100"/>
        </p:scale>
        <p:origin x="16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17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14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14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4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14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14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Waterdrops on a liquid surface">
            <a:extLst>
              <a:ext uri="{FF2B5EF4-FFF2-40B4-BE49-F238E27FC236}">
                <a16:creationId xmlns:a16="http://schemas.microsoft.com/office/drawing/2014/main" id="{F4761989-E7E1-9241-12E4-87EC8627E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1" r="358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E7EAF-5A8B-9DD6-00C1-80E8341D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Water crisis in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DE91-F954-9739-1133-B4E6A515D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GB" sz="2000" dirty="0"/>
              <a:t>By: Elena Sahawneh, Reine </a:t>
            </a:r>
            <a:r>
              <a:rPr lang="en-GB" sz="2000" dirty="0" err="1"/>
              <a:t>Talhami</a:t>
            </a:r>
            <a:r>
              <a:rPr lang="en-GB" sz="2000" dirty="0"/>
              <a:t>, Jeeda </a:t>
            </a:r>
            <a:r>
              <a:rPr lang="en-GB" sz="2000" dirty="0" err="1"/>
              <a:t>Karadsheh</a:t>
            </a: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0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ater Crisis In Jordan - Kidoz Times">
            <a:extLst>
              <a:ext uri="{FF2B5EF4-FFF2-40B4-BE49-F238E27FC236}">
                <a16:creationId xmlns:a16="http://schemas.microsoft.com/office/drawing/2014/main" id="{4FA1CD01-8AFF-B0DA-48D3-9D9521F4E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r="16050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823B0-E9E9-14F6-C68D-AA3EE2F2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What is the water crisis?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2CEC-BEC5-B1B6-A89B-F9B0C686C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b="1" dirty="0"/>
              <a:t>A w</a:t>
            </a:r>
            <a:r>
              <a:rPr lang="en-US" sz="1700" b="1" i="0" dirty="0"/>
              <a:t>ater crisi</a:t>
            </a:r>
            <a:r>
              <a:rPr lang="en-US" sz="1700" b="1" dirty="0"/>
              <a:t>s is </a:t>
            </a:r>
            <a:r>
              <a:rPr lang="en-US" sz="1700" b="1" i="0" dirty="0"/>
              <a:t>the overflow of wastewater from pumping stations, leaks from sewage systems and exposure to industrial and commercial waste. These are polluting Jordan's surface river sources</a:t>
            </a:r>
            <a:r>
              <a:rPr lang="en-US" sz="1700" i="0" dirty="0"/>
              <a:t>.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6691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6" name="Rectangle 103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Rectangle 103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ffects of Water Pollution - Help &amp; Advice -Metro Rod">
            <a:extLst>
              <a:ext uri="{FF2B5EF4-FFF2-40B4-BE49-F238E27FC236}">
                <a16:creationId xmlns:a16="http://schemas.microsoft.com/office/drawing/2014/main" id="{04C112B5-0D65-C3DC-24AF-B196F5B7E4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3C4D6-AD2A-F5C5-9364-C2B87096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Issues and problems of water crisis.</a:t>
            </a:r>
          </a:p>
        </p:txBody>
      </p:sp>
      <p:sp>
        <p:nvSpPr>
          <p:cNvPr id="1049" name="Rectangle 10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Rectangle 10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4207-151E-06FF-5E3E-99C995CB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1. The overflow of wastewater from pumping stations is polluting Jordan’s waters.</a:t>
            </a:r>
          </a:p>
          <a:p>
            <a:pPr marL="0" indent="0">
              <a:buNone/>
            </a:pPr>
            <a:r>
              <a:rPr lang="en-US" sz="1800" b="1" dirty="0"/>
              <a:t>2. The water crisis in Jordan is increasing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220017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re than 14m tonnes of plastic believed to be at the bottom of the ocean |  Environment | The Guardian">
            <a:extLst>
              <a:ext uri="{FF2B5EF4-FFF2-40B4-BE49-F238E27FC236}">
                <a16:creationId xmlns:a16="http://schemas.microsoft.com/office/drawing/2014/main" id="{0B823140-10D4-8A14-3CAB-091C57D39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15795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F258A-4372-E248-5673-0CA9243E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Causes of water crisis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C7B8-483E-D7FB-4541-61881786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dirty="0"/>
              <a:t>Climate change has caused</a:t>
            </a:r>
            <a:r>
              <a:rPr lang="en-GB" sz="1600" b="0" i="0" dirty="0">
                <a:effectLst/>
                <a:latin typeface="Google Sans"/>
              </a:rPr>
              <a:t> higher water temperatures, more frequent floods, and droughts are projected to </a:t>
            </a:r>
            <a:r>
              <a:rPr lang="en-GB" sz="1600" dirty="0">
                <a:latin typeface="Google Sans"/>
              </a:rPr>
              <a:t>worsen.</a:t>
            </a:r>
            <a:endParaRPr lang="en-GB" sz="1600" b="0" i="0" dirty="0">
              <a:effectLst/>
              <a:latin typeface="Google Sans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latin typeface="Google Sans"/>
              </a:rPr>
              <a:t>Wasting water is one of the main causes of the water crisis in Jordan, as </a:t>
            </a:r>
            <a:r>
              <a:rPr lang="en-GB" sz="1600" b="0" i="0" dirty="0">
                <a:effectLst/>
                <a:latin typeface="Google Sans"/>
              </a:rPr>
              <a:t>1billion cubic meters of water per year is wasted.</a:t>
            </a:r>
          </a:p>
        </p:txBody>
      </p:sp>
    </p:spTree>
    <p:extLst>
      <p:ext uri="{BB962C8B-B14F-4D97-AF65-F5344CB8AC3E}">
        <p14:creationId xmlns:p14="http://schemas.microsoft.com/office/powerpoint/2010/main" val="37020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8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Future of Freshwater Access">
            <a:extLst>
              <a:ext uri="{FF2B5EF4-FFF2-40B4-BE49-F238E27FC236}">
                <a16:creationId xmlns:a16="http://schemas.microsoft.com/office/drawing/2014/main" id="{CECA891B-9F80-2D3A-678F-F1F1F8C00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0" b="10578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EF4AE-6FFA-6095-ECE2-1DBB44B2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Consequences of water crisis</a:t>
            </a:r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74579-9CD4-7731-DE80-535191520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>
                <a:effectLst/>
              </a:rPr>
              <a:t>When waters run dry, people can’t get enough to drink, wash, or feed crops, and economic decline may occur.</a:t>
            </a:r>
          </a:p>
          <a:p>
            <a:r>
              <a:rPr lang="en-US" sz="2000" b="0" i="0">
                <a:effectLst/>
              </a:rPr>
              <a:t>When water is scarce, sewage systems can fail and the threat of contracting diseases like cholera surges.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0583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picture containing outdoor, sky, tree, grass&#10;&#10;Description automatically generated">
            <a:extLst>
              <a:ext uri="{FF2B5EF4-FFF2-40B4-BE49-F238E27FC236}">
                <a16:creationId xmlns:a16="http://schemas.microsoft.com/office/drawing/2014/main" id="{85C02F0D-2049-6CE6-BB60-6C1BCA728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2" r="7245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7DCDA-1F00-68F9-C1B1-9790F7D1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 dirty="0"/>
              <a:t>Solutions for the water crisis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CBA5-3F2A-55F2-A176-238EEB6B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 dirty="0">
                <a:latin typeface="arial" panose="020B0604020202020204" pitchFamily="34" charset="0"/>
              </a:rPr>
              <a:t>Spreading awareness to children and adults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r>
              <a:rPr lang="en-GB" sz="1700" b="0" i="0" dirty="0">
                <a:effectLst/>
                <a:latin typeface="arial" panose="020B0604020202020204" pitchFamily="34" charset="0"/>
              </a:rPr>
              <a:t>Strengthening governance</a:t>
            </a:r>
          </a:p>
          <a:p>
            <a:r>
              <a:rPr lang="en-GB" sz="1700" b="0" i="0" dirty="0">
                <a:effectLst/>
                <a:latin typeface="arial" panose="020B0604020202020204" pitchFamily="34" charset="0"/>
              </a:rPr>
              <a:t>Building dams </a:t>
            </a:r>
            <a:r>
              <a:rPr lang="en-GB" sz="1700" dirty="0">
                <a:latin typeface="arial" panose="020B0604020202020204" pitchFamily="34" charset="0"/>
              </a:rPr>
              <a:t>to control water</a:t>
            </a:r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en-GB" sz="1700" b="0" i="0" dirty="0">
              <a:effectLst/>
              <a:latin typeface="arial" panose="020B0604020202020204" pitchFamily="34" charset="0"/>
            </a:endParaRP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50287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2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2" name="Rectangle 513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43" name="Rectangle 513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5,800+ Excited Emoji Illustrations, Royalty-Free Vector Graphics &amp; Clip Art  - iStock | Happy emoji, Emoji icons">
            <a:extLst>
              <a:ext uri="{FF2B5EF4-FFF2-40B4-BE49-F238E27FC236}">
                <a16:creationId xmlns:a16="http://schemas.microsoft.com/office/drawing/2014/main" id="{D3E9F040-CA21-99F3-2836-FDEE3509A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-1" b="1238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Rectangle 513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7317-6A27-6A98-3473-344D08C3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 </a:t>
            </a:r>
            <a:r>
              <a:rPr lang="en-US" sz="4800">
                <a:sym typeface="Wingdings" panose="05000000000000000000" pitchFamily="2" charset="2"/>
              </a:rPr>
              <a:t></a:t>
            </a:r>
            <a:endParaRPr lang="en-US" sz="4800"/>
          </a:p>
        </p:txBody>
      </p:sp>
      <p:sp>
        <p:nvSpPr>
          <p:cNvPr id="5145" name="Rectangle 51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6" name="Rectangle 51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31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101" name="Picture 5" descr="UNICEF Logo, symbol, meaning, history, PNG, brand">
            <a:extLst>
              <a:ext uri="{FF2B5EF4-FFF2-40B4-BE49-F238E27FC236}">
                <a16:creationId xmlns:a16="http://schemas.microsoft.com/office/drawing/2014/main" id="{BA7E5478-697C-91D3-8F74-D20CD330D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4EBE3-D665-62DD-1AEB-8D8F8620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>
                <a:solidFill>
                  <a:srgbClr val="FFFFFF"/>
                </a:solidFill>
              </a:rPr>
              <a:t>Links</a:t>
            </a:r>
          </a:p>
        </p:txBody>
      </p:sp>
      <p:sp>
        <p:nvSpPr>
          <p:cNvPr id="4121" name="Rectangle 4120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3" name="Rectangle 412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E5E0-C973-59E4-C5CA-223DB4BD7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FFFF"/>
                </a:solidFill>
                <a:effectLst/>
              </a:rPr>
              <a:t>Project, B. (2019, December 18). </a:t>
            </a:r>
            <a:r>
              <a:rPr lang="en-GB" sz="1800" i="1" dirty="0">
                <a:solidFill>
                  <a:srgbClr val="FFFFFF"/>
                </a:solidFill>
                <a:effectLst/>
              </a:rPr>
              <a:t>Sustainable water solutions in Jordan also fuel diplomatic progress</a:t>
            </a:r>
            <a:r>
              <a:rPr lang="en-GB" sz="1800" dirty="0">
                <a:solidFill>
                  <a:srgbClr val="FFFFFF"/>
                </a:solidFill>
                <a:effectLst/>
              </a:rPr>
              <a:t>. The </a:t>
            </a:r>
            <a:r>
              <a:rPr lang="en-GB" sz="1800" dirty="0" err="1">
                <a:solidFill>
                  <a:srgbClr val="FFFFFF"/>
                </a:solidFill>
                <a:effectLst/>
              </a:rPr>
              <a:t>Borgen</a:t>
            </a:r>
            <a:r>
              <a:rPr lang="en-GB" sz="1800" dirty="0">
                <a:solidFill>
                  <a:srgbClr val="FFFFFF"/>
                </a:solidFill>
                <a:effectLst/>
              </a:rPr>
              <a:t> Project. https://borgenproject.org/sustainable-water-solutions-in-jordan/#:~:text=The%20cornerstone%20of%20developing%20sustainable,to%20water%20supply%20in%20Jordan. </a:t>
            </a:r>
          </a:p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rgbClr val="FFFFFF"/>
                </a:solidFill>
                <a:effectLst/>
              </a:rPr>
              <a:t>Water scarcity: UN-water</a:t>
            </a:r>
            <a:r>
              <a:rPr lang="en-GB" sz="1800" dirty="0">
                <a:solidFill>
                  <a:srgbClr val="FFFFFF"/>
                </a:solidFill>
                <a:effectLst/>
              </a:rPr>
              <a:t>. UN. (n.d.). https://www.unwater.org/water-facts/water-scarcity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FFFFFF"/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FFFFFF"/>
                </a:solidFill>
              </a:rPr>
              <a:t>Water crisis. Water Crisis | World Water Council. (n.d.). https://www.worldwatercouncil.org/en/water-crisis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FFFFFF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rgbClr val="FFFFFF"/>
                </a:solidFill>
                <a:effectLst/>
              </a:rPr>
              <a:t>Water Resources &amp; Environment: Basic page: Jordan</a:t>
            </a:r>
            <a:r>
              <a:rPr lang="en-GB" sz="1800" dirty="0">
                <a:solidFill>
                  <a:srgbClr val="FFFFFF"/>
                </a:solidFill>
                <a:effectLst/>
              </a:rPr>
              <a:t>. U.S. Agency for International Development. (2022, August 16). https://www.usaid.gov/jordan/water-resources-environment#:~:text=Jordan%20is%20one%20of%20the,as%20it%20can%20be%20replenished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FFFF"/>
                </a:solidFill>
                <a:effectLst/>
              </a:rPr>
              <a:t>World Wildlife Fund. (n.d.). </a:t>
            </a:r>
            <a:r>
              <a:rPr lang="en-GB" sz="1800" i="1" dirty="0">
                <a:solidFill>
                  <a:srgbClr val="FFFFFF"/>
                </a:solidFill>
                <a:effectLst/>
              </a:rPr>
              <a:t>Water scarcity</a:t>
            </a:r>
            <a:r>
              <a:rPr lang="en-GB" sz="1800" dirty="0">
                <a:solidFill>
                  <a:srgbClr val="FFFFFF"/>
                </a:solidFill>
                <a:effectLst/>
              </a:rPr>
              <a:t>. WWF. https://www.worldwildlife.org/threats/water-scarcity#:~:text=When%20waters%20run%20dry%2C%20people,and%20other%20water%2Dborne%20illnesses.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FFFFFF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50F9DC-EA95-18FC-361C-95216244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6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C2B32"/>
      </a:dk2>
      <a:lt2>
        <a:srgbClr val="F0F3F0"/>
      </a:lt2>
      <a:accent1>
        <a:srgbClr val="E429E7"/>
      </a:accent1>
      <a:accent2>
        <a:srgbClr val="8317D5"/>
      </a:accent2>
      <a:accent3>
        <a:srgbClr val="4D31E8"/>
      </a:accent3>
      <a:accent4>
        <a:srgbClr val="1749D5"/>
      </a:accent4>
      <a:accent5>
        <a:srgbClr val="29AAE7"/>
      </a:accent5>
      <a:accent6>
        <a:srgbClr val="15C1B0"/>
      </a:accent6>
      <a:hlink>
        <a:srgbClr val="3F81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416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Avenir Next LT Pro</vt:lpstr>
      <vt:lpstr>Calibri</vt:lpstr>
      <vt:lpstr>Google Sans</vt:lpstr>
      <vt:lpstr>Neue Haas Grotesk Text Pro</vt:lpstr>
      <vt:lpstr>AccentBoxVTI</vt:lpstr>
      <vt:lpstr>Water crisis in Jordan</vt:lpstr>
      <vt:lpstr>What is the water crisis?</vt:lpstr>
      <vt:lpstr>Issues and problems of water crisis.</vt:lpstr>
      <vt:lpstr>Causes of water crisis</vt:lpstr>
      <vt:lpstr>Consequences of water crisis</vt:lpstr>
      <vt:lpstr>Solutions for the water crisis</vt:lpstr>
      <vt:lpstr>Thank you 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</dc:title>
  <dc:creator>Elena Sahawneh</dc:creator>
  <cp:lastModifiedBy>Elena Sahawneh</cp:lastModifiedBy>
  <cp:revision>14</cp:revision>
  <dcterms:created xsi:type="dcterms:W3CDTF">2023-05-09T11:14:44Z</dcterms:created>
  <dcterms:modified xsi:type="dcterms:W3CDTF">2023-05-17T15:17:03Z</dcterms:modified>
</cp:coreProperties>
</file>