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9" r:id="rId3"/>
    <p:sldId id="264" r:id="rId4"/>
    <p:sldId id="260" r:id="rId5"/>
    <p:sldId id="267" r:id="rId6"/>
    <p:sldId id="266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1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79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https%3a%2f%2fwww.youtube.com%2fwatch%3fv%3diFlrCuSyhvU&amp;view=detail&amp;mid=33A4F6E67FC987F16C7033A4F6E67FC987F16C70&amp;FORM=VIR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5878-56DB-5163-2213-AA64590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Chiller" panose="04020404031007020602" pitchFamily="82" charset="0"/>
              </a:rPr>
              <a:t>Bullying</a:t>
            </a:r>
            <a:endParaRPr lang="en-US" sz="8000" dirty="0">
              <a:latin typeface="Chiller" panose="040204040310070206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E7B06-D970-AEC8-356E-799B86A6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2"/>
            <a:ext cx="9144000" cy="1655762"/>
          </a:xfrm>
        </p:spPr>
        <p:txBody>
          <a:bodyPr/>
          <a:lstStyle/>
          <a:p>
            <a:r>
              <a:rPr lang="en-GB" sz="1800" dirty="0"/>
              <a:t>By: Natalie, Haya, Reena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A48CA-D00D-D421-7936-B7E0EC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3" b="7698"/>
          <a:stretch/>
        </p:blipFill>
        <p:spPr>
          <a:xfrm>
            <a:off x="3207026" y="384271"/>
            <a:ext cx="5380382" cy="60894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0994F-D3B3-3EEE-BB6B-55ED49D80BB8}"/>
              </a:ext>
            </a:extLst>
          </p:cNvPr>
          <p:cNvSpPr txBox="1"/>
          <p:nvPr/>
        </p:nvSpPr>
        <p:spPr>
          <a:xfrm>
            <a:off x="8335617" y="1830487"/>
            <a:ext cx="291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https://www.youtube.com/watch?v=iFlrCuSyhvU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ECBAEA6-E2C1-A0D5-56D6-130C070328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B89ED-77A9-B12B-C7B4-6BBCF26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yberbullying facts and statistics your business needs to know | WebPurify™  Profanity Filter">
            <a:extLst>
              <a:ext uri="{FF2B5EF4-FFF2-40B4-BE49-F238E27FC236}">
                <a16:creationId xmlns:a16="http://schemas.microsoft.com/office/drawing/2014/main" id="{CB698AEC-6DDA-3425-06E1-ACD1C6B5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71A95-58F8-320A-9984-A36C8446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5D91C-8EC8-344E-0701-38255B4BE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CFC9F6-A4DF-B34F-D58F-03C905ADF706}"/>
              </a:ext>
            </a:extLst>
          </p:cNvPr>
          <p:cNvSpPr/>
          <p:nvPr/>
        </p:nvSpPr>
        <p:spPr>
          <a:xfrm>
            <a:off x="119270" y="5168348"/>
            <a:ext cx="12072730" cy="1205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693A-B1F5-3DDF-42AC-02ACA5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70" y="304800"/>
            <a:ext cx="10018713" cy="1752599"/>
          </a:xfrm>
        </p:spPr>
        <p:txBody>
          <a:bodyPr/>
          <a:lstStyle/>
          <a:p>
            <a:pPr algn="ctr"/>
            <a:r>
              <a:rPr lang="ar-JO" dirty="0"/>
              <a:t>التنمر حول العالم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FF7B2-E853-136C-CFDB-9CAE09BF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827399"/>
              </p:ext>
            </p:extLst>
          </p:nvPr>
        </p:nvGraphicFramePr>
        <p:xfrm>
          <a:off x="2941983" y="2302588"/>
          <a:ext cx="7060445" cy="4006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089">
                  <a:extLst>
                    <a:ext uri="{9D8B030D-6E8A-4147-A177-3AD203B41FA5}">
                      <a16:colId xmlns:a16="http://schemas.microsoft.com/office/drawing/2014/main" val="1468291256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4267322725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1447906788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895207367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364585401"/>
                    </a:ext>
                  </a:extLst>
                </a:gridCol>
              </a:tblGrid>
              <a:tr h="805757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</a:t>
                      </a:r>
                    </a:p>
                    <a:p>
                      <a:pPr algn="ctr"/>
                      <a:r>
                        <a:rPr lang="ar-JO" dirty="0"/>
                        <a:t> عشري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/>
                        <a:t>كسر عادي</a:t>
                      </a:r>
                      <a:endParaRPr lang="ar-JO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النسبة </a:t>
                      </a:r>
                    </a:p>
                    <a:p>
                      <a:pPr algn="ctr"/>
                      <a:r>
                        <a:rPr lang="ar-JO" dirty="0"/>
                        <a:t>المئوية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البلد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السنة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83298295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0.24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ar-JO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+mj-lt"/>
                        </a:rPr>
                        <a:t>الاردن</a:t>
                      </a:r>
                      <a:endParaRPr lang="en-US" dirty="0">
                        <a:latin typeface="+mj-lt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588473377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0.29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29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مصر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06522639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0.061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6.1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العراق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05086503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0.37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37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كوريا الجنوبية 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048133738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</a:t>
                      </a:r>
                      <a:r>
                        <a:rPr lang="en-GB" u="none" dirty="0"/>
                        <a:t>.</a:t>
                      </a:r>
                      <a:r>
                        <a:rPr lang="ar-JO" u="none" dirty="0"/>
                        <a:t>04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هولندا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077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EB6F-0304-FAB5-D435-96B6366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Pie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7DCB9-DF10-2162-E9E0-379A6ECB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843" y="2026320"/>
            <a:ext cx="6480313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349</TotalTime>
  <Words>74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Chiller</vt:lpstr>
      <vt:lpstr>Impact</vt:lpstr>
      <vt:lpstr>Main Event</vt:lpstr>
      <vt:lpstr>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التنمر حول العالم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haya</dc:creator>
  <cp:lastModifiedBy>haya</cp:lastModifiedBy>
  <cp:revision>12</cp:revision>
  <dcterms:created xsi:type="dcterms:W3CDTF">2023-05-02T15:32:51Z</dcterms:created>
  <dcterms:modified xsi:type="dcterms:W3CDTF">2023-05-16T17:53:51Z</dcterms:modified>
</cp:coreProperties>
</file>