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A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3"/>
  </p:normalViewPr>
  <p:slideViewPr>
    <p:cSldViewPr snapToGrid="0">
      <p:cViewPr varScale="1">
        <p:scale>
          <a:sx n="103" d="100"/>
          <a:sy n="103" d="100"/>
        </p:scale>
        <p:origin x="8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1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0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3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5/17/23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7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8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5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8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2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9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89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4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21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7" r:id="rId6"/>
    <p:sldLayoutId id="2147483782" r:id="rId7"/>
    <p:sldLayoutId id="2147483783" r:id="rId8"/>
    <p:sldLayoutId id="2147483784" r:id="rId9"/>
    <p:sldLayoutId id="2147483786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study-school-learn-education-1968077/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pixabay.com/en/maths-mathematics-maths-symbols-1426892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BE9D3906-2326-41A8-81ED-03D3A38FB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A98FDB75-8534-4735-AF49-9D2EAF7D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C4EF532-641A-4CC5-A071-83BEEC207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8502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0B2767-A2C2-D1A2-CF03-6B0962D84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1879" y="891973"/>
            <a:ext cx="7747502" cy="324399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M</a:t>
            </a:r>
            <a:r>
              <a:rPr lang="en-AE" dirty="0"/>
              <a:t>ein tag 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C6908-5EE7-F30E-D24D-B25363678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6020" y="5286860"/>
            <a:ext cx="9112404" cy="1018021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S</a:t>
            </a:r>
            <a:r>
              <a:rPr lang="en-AE" dirty="0"/>
              <a:t>anad madanat</a:t>
            </a:r>
            <a:endParaRPr lang="en-AE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3280B82-CD55-43FD-92C4-F05E2A8D1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0"/>
            <a:ext cx="5857239" cy="1437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0A4F542-D561-4AFB-8321-EB900BAF0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94340" y="-1"/>
            <a:ext cx="1538837" cy="485018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4C10EA2-1BD8-4267-AA7D-AB8CCA53C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37695" y="3096792"/>
            <a:ext cx="4754303" cy="174076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04B14B-9533-46E5-A48D-58ECB1B40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9202029" y="-12624"/>
            <a:ext cx="2103717" cy="485017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521483B-CE28-412B-9C71-9BE081E9D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498840" y="0"/>
            <a:ext cx="3693158" cy="165336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042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619FBDF9-6D00-4C36-9824-1549E76A8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28DA832B-9545-4F74-8784-793092656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-17062"/>
            <a:ext cx="2817694" cy="6151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14B3DCB-8FED-69F0-6095-3F169E35F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026" y="542926"/>
            <a:ext cx="4670057" cy="1671144"/>
          </a:xfrm>
        </p:spPr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AE" dirty="0"/>
              <a:t>ein lieblingstag</a:t>
            </a:r>
          </a:p>
        </p:txBody>
      </p:sp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211539EE-8BB6-421F-A9ED-6B45899E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1"/>
            <a:ext cx="998071" cy="448947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Straight Connector 1036">
            <a:extLst>
              <a:ext uri="{FF2B5EF4-FFF2-40B4-BE49-F238E27FC236}">
                <a16:creationId xmlns:a16="http://schemas.microsoft.com/office/drawing/2014/main" id="{4E245987-BC2F-4D37-866D-DA44375DC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70247"/>
            <a:ext cx="6365240" cy="68775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Straight Connector 1038">
            <a:extLst>
              <a:ext uri="{FF2B5EF4-FFF2-40B4-BE49-F238E27FC236}">
                <a16:creationId xmlns:a16="http://schemas.microsoft.com/office/drawing/2014/main" id="{140D18C7-6D9E-4A48-AF6C-8D2EA6EC7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0" y="5654040"/>
            <a:ext cx="3318387" cy="121722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0F84B-FE9B-F2C8-F41F-C0AB240B3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2214069"/>
            <a:ext cx="4948083" cy="485438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ffectLst/>
                <a:latin typeface="Helvetica Neue" panose="02000503000000020004" pitchFamily="2" charset="0"/>
              </a:rPr>
              <a:t>Ich wache um 7 Uhr auf und Ich gehe um 8 Uhr zur Schule .Mein Unterricht beginnt um 8 Uhr dann habe ich meine Lieblingsklasse was ist mathe.Die Schule endet um ten vor drei Das bedeutet Ich komme um 3 Uhr nach hause und Ich esse zu Mittag nach dem Ich lerne Und dann mache ich eine Pause Dann gehe ich schlafen, Gute Nacht.</a:t>
            </a:r>
          </a:p>
          <a:p>
            <a:pPr>
              <a:lnSpc>
                <a:spcPct val="90000"/>
              </a:lnSpc>
            </a:pPr>
            <a:endParaRPr lang="en-AE" dirty="0"/>
          </a:p>
        </p:txBody>
      </p:sp>
      <p:pic>
        <p:nvPicPr>
          <p:cNvPr id="1026" name="Picture 2" descr="NOS School - التطبيقات على Google Play">
            <a:extLst>
              <a:ext uri="{FF2B5EF4-FFF2-40B4-BE49-F238E27FC236}">
                <a16:creationId xmlns:a16="http://schemas.microsoft.com/office/drawing/2014/main" id="{B6194BA0-1A0B-5C89-7064-A6EC36A0C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33968" y="750322"/>
            <a:ext cx="2353327" cy="2353327"/>
          </a:xfrm>
          <a:prstGeom prst="rect">
            <a:avLst/>
          </a:prstGeom>
          <a:noFill/>
          <a:effectLst>
            <a:innerShdw blurRad="63500" dist="50800" dir="108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A picture containing symbol, graphics, circle, font&#10;&#10;Description automatically generated">
            <a:extLst>
              <a:ext uri="{FF2B5EF4-FFF2-40B4-BE49-F238E27FC236}">
                <a16:creationId xmlns:a16="http://schemas.microsoft.com/office/drawing/2014/main" id="{25A5A1C1-3128-8320-22CA-91A6F2D660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314751" y="750322"/>
            <a:ext cx="2353327" cy="2353327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7" name="Picture 6" descr="A picture containing table, screenshot, indoor, floor&#10;&#10;Description automatically generated">
            <a:extLst>
              <a:ext uri="{FF2B5EF4-FFF2-40B4-BE49-F238E27FC236}">
                <a16:creationId xmlns:a16="http://schemas.microsoft.com/office/drawing/2014/main" id="{42B6EC34-71EE-77D5-5E54-92CE98AC72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650675" y="4176179"/>
            <a:ext cx="2353327" cy="1570845"/>
          </a:xfrm>
          <a:prstGeom prst="rect">
            <a:avLst/>
          </a:prstGeom>
          <a:effectLst>
            <a:outerShdw blurRad="50800" dist="50800" dir="5400000" algn="ctr" rotWithShape="0">
              <a:schemeClr val="bg1">
                <a:lumMod val="65000"/>
                <a:alpha val="22000"/>
              </a:schemeClr>
            </a:outerShdw>
          </a:effectLst>
        </p:spPr>
      </p:pic>
      <p:pic>
        <p:nvPicPr>
          <p:cNvPr id="9" name="Picture 8" descr="Sushi picked up with chopsticks">
            <a:extLst>
              <a:ext uri="{FF2B5EF4-FFF2-40B4-BE49-F238E27FC236}">
                <a16:creationId xmlns:a16="http://schemas.microsoft.com/office/drawing/2014/main" id="{31D69CC5-6418-5501-8182-6FB37A49B4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14751" y="4176180"/>
            <a:ext cx="2353327" cy="1570845"/>
          </a:xfrm>
          <a:prstGeom prst="rect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4132489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5" name="Straight Connector 2054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Straight Connector 2056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9" name="Straight Connector 2058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1" name="Straight Connector 2060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3" name="Straight Connector 2062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5" name="Straight Connector 2064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7" name="Straight Connector 2066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69" name="Rectangle 2068">
            <a:extLst>
              <a:ext uri="{FF2B5EF4-FFF2-40B4-BE49-F238E27FC236}">
                <a16:creationId xmlns:a16="http://schemas.microsoft.com/office/drawing/2014/main" id="{1AF3C8EA-7A37-4A07-BDF2-89EBD3DF2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Danke Text German Word Drawing Stock Illustration - Download Image Now -  Exclamation Point, Doodle, Black And White - iStock">
            <a:extLst>
              <a:ext uri="{FF2B5EF4-FFF2-40B4-BE49-F238E27FC236}">
                <a16:creationId xmlns:a16="http://schemas.microsoft.com/office/drawing/2014/main" id="{CBA9F2CD-CEB8-A5DD-728F-D697A8093F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69" b="896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821939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78</Words>
  <Application>Microsoft Macintosh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Helvetica Neue</vt:lpstr>
      <vt:lpstr>Univers Condensed Light</vt:lpstr>
      <vt:lpstr>Walbaum Display Light</vt:lpstr>
      <vt:lpstr>AngleLinesVTI</vt:lpstr>
      <vt:lpstr>Mein tag </vt:lpstr>
      <vt:lpstr>Mein lieblingstag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 tag </dc:title>
  <dc:creator>Gaith almadanat</dc:creator>
  <cp:lastModifiedBy>Gaith almadanat</cp:lastModifiedBy>
  <cp:revision>2</cp:revision>
  <dcterms:created xsi:type="dcterms:W3CDTF">2023-05-15T15:54:15Z</dcterms:created>
  <dcterms:modified xsi:type="dcterms:W3CDTF">2023-05-17T14:37:58Z</dcterms:modified>
</cp:coreProperties>
</file>