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3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5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1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4132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3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28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22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30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2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0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6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8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3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7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9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8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5034-F74F-45EE-9A21-AAB35F56F1E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CC9CC-DD7B-4E0B-BEF8-5A8A0D56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57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Physics diagram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/>
                </a:solidFill>
              </a:rPr>
              <a:t>Made </a:t>
            </a:r>
            <a:r>
              <a:rPr lang="en-US" sz="5000" dirty="0" err="1" smtClean="0">
                <a:solidFill>
                  <a:schemeClr val="tx1"/>
                </a:solidFill>
              </a:rPr>
              <a:t>by:saif</a:t>
            </a:r>
            <a:r>
              <a:rPr lang="en-US" sz="5000" dirty="0" smtClean="0">
                <a:solidFill>
                  <a:schemeClr val="tx1"/>
                </a:solidFill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</a:rPr>
              <a:t>fashho</a:t>
            </a:r>
            <a:r>
              <a:rPr lang="en-US" sz="5000" dirty="0" smtClean="0">
                <a:solidFill>
                  <a:schemeClr val="tx1"/>
                </a:solidFill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</a:rPr>
              <a:t>sanad</a:t>
            </a:r>
            <a:r>
              <a:rPr lang="en-US" sz="5000" dirty="0" smtClean="0">
                <a:solidFill>
                  <a:schemeClr val="tx1"/>
                </a:solidFill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</a:rPr>
              <a:t>madanat</a:t>
            </a:r>
            <a:r>
              <a:rPr lang="en-US" sz="5000" dirty="0" smtClean="0">
                <a:solidFill>
                  <a:schemeClr val="tx1"/>
                </a:solidFill>
              </a:rPr>
              <a:t> </a:t>
            </a:r>
            <a:r>
              <a:rPr lang="en-US" sz="5000" dirty="0" smtClean="0">
                <a:solidFill>
                  <a:schemeClr val="tx1"/>
                </a:solidFill>
              </a:rPr>
              <a:t>and Sinan </a:t>
            </a:r>
            <a:r>
              <a:rPr lang="en-US" sz="5000" dirty="0" err="1" smtClean="0">
                <a:solidFill>
                  <a:schemeClr val="tx1"/>
                </a:solidFill>
              </a:rPr>
              <a:t>shawareb</a:t>
            </a:r>
            <a:endParaRPr 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Now this is the simulation FOR OUR </a:t>
            </a:r>
            <a:r>
              <a:rPr lang="en-US" dirty="0" smtClean="0">
                <a:solidFill>
                  <a:schemeClr val="bg1"/>
                </a:solidFill>
              </a:rPr>
              <a:t>KITCHEN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1" y="1789310"/>
            <a:ext cx="8016732" cy="44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Now this is the simulation FOR OUR </a:t>
            </a:r>
            <a:r>
              <a:rPr lang="en-US" dirty="0" smtClean="0">
                <a:solidFill>
                  <a:schemeClr val="bg1"/>
                </a:solidFill>
              </a:rPr>
              <a:t>BATHROOM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103" y="2233786"/>
            <a:ext cx="8146868" cy="41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7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8" y="1502229"/>
            <a:ext cx="10603274" cy="42889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0" dirty="0" smtClean="0">
                <a:solidFill>
                  <a:schemeClr val="bg1"/>
                </a:solidFill>
              </a:rPr>
              <a:t>Thank you for listening </a:t>
            </a:r>
            <a:endParaRPr lang="en-US" sz="1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1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9673"/>
            <a:ext cx="10515600" cy="1325563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This is our house circuit diagram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70" t="4459" r="3293" b="2227"/>
          <a:stretch/>
        </p:blipFill>
        <p:spPr>
          <a:xfrm>
            <a:off x="1141412" y="1717765"/>
            <a:ext cx="9522823" cy="492469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016137" y="1881051"/>
            <a:ext cx="13063" cy="459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72446" y="1717765"/>
            <a:ext cx="156754" cy="492469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 flipH="1">
            <a:off x="4872446" y="3507376"/>
            <a:ext cx="143692" cy="6727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1"/>
          </p:cNvCxnSpPr>
          <p:nvPr/>
        </p:nvCxnSpPr>
        <p:spPr>
          <a:xfrm>
            <a:off x="4872446" y="4180114"/>
            <a:ext cx="137160" cy="11130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10636" y="2097088"/>
            <a:ext cx="7167282" cy="4594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Our cells 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713909"/>
            <a:ext cx="2965269" cy="49780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0636" y="2434978"/>
            <a:ext cx="683399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house must contain at least one cell so we added 4 cells with a main switch that controls the whole house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076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2" y="1574342"/>
            <a:ext cx="2934852" cy="5119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730" y="-6266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This is the living room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6008" y="1574342"/>
            <a:ext cx="7775825" cy="521681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living room contains 4 light bulb  according to the equation (250*12=3000 /800=4 rounded)2 led light bulbs and 2 normal light bulb it also contains 2 switches one for each type of bulb in our living room there will be 3 electric sockets</a:t>
            </a:r>
          </a:p>
          <a:p>
            <a:pPr algn="ctr"/>
            <a:r>
              <a:rPr lang="en-US" sz="37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(the ones that has red on top of them are led light bulbs )</a:t>
            </a:r>
            <a:endParaRPr lang="en-US" sz="3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1428950" y="3579223"/>
            <a:ext cx="235131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65419" y="3579223"/>
            <a:ext cx="235131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91072" y="1690688"/>
            <a:ext cx="8098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3m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1071" y="2743549"/>
            <a:ext cx="8098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4m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8331" y="2654094"/>
            <a:ext cx="11144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12m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9370" y="2605049"/>
            <a:ext cx="325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73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8200" y="4062554"/>
            <a:ext cx="11013140" cy="2795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503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This is the bedroom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503" y="1709276"/>
            <a:ext cx="8791933" cy="2293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975864"/>
            <a:ext cx="916454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bedroom contains 3 bulb using the equation 10*250=2500/800=3 rounded  it has 1 led light and 2 normal it would have two switches one for each type of bulb  the bedroom contains 2 sockets  </a:t>
            </a:r>
            <a:endParaRPr lang="en-US" sz="3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8369065" y="2513277"/>
            <a:ext cx="242047" cy="1882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76165" y="952783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5m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67244" y="2251667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2m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2164977"/>
            <a:ext cx="1439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10m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675" y="2113167"/>
            <a:ext cx="19642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48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037145"/>
            <a:ext cx="12017829" cy="3624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2" y="-264937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This is the kitchen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638" y="795871"/>
            <a:ext cx="6798750" cy="2171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15389" y="2946279"/>
            <a:ext cx="1242277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kitchen contains 3 normal light bulbs using the equation 1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0*250=2500/800=3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rounded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will be two lights connected to one switch and one bulb connected to a switch alone. the kitchen would have 5 sockets one for the microwave one for the toaster one for the kettle one for the oven and one for the refrigerator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2004" y="778235"/>
            <a:ext cx="10278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5m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4947" y="1713984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2m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6482" y="1621749"/>
            <a:ext cx="1439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10m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20771" y="1581923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7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0657" y="3233024"/>
            <a:ext cx="11510683" cy="3624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282" y="-48993"/>
            <a:ext cx="9905998" cy="147857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This is the bathroom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8468" y="1314869"/>
            <a:ext cx="7573138" cy="19676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673261" y="2100859"/>
            <a:ext cx="222068" cy="2873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0658" y="3233024"/>
            <a:ext cx="1151068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bathroom would have 2 bulbs according to the equation (6*250=1500/800=2 rounded) there will be one normal light bulb and one sensor motion bulb for the mirror  (that has a blue spot on top of it ) the normal bulb will have a switch ,ther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will be one socket for the hairdryer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52081" y="1685427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2m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2901" y="771757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3m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5325" y="1592179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6m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6243179" y="1796069"/>
            <a:ext cx="40999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74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98" y="357261"/>
            <a:ext cx="10485708" cy="147857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Now this is the simulation FOR OUR LIVING ROOM 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4349" y="2249488"/>
            <a:ext cx="6060127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3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Now this is the simulation FOR </a:t>
            </a:r>
            <a:r>
              <a:rPr lang="en-US" dirty="0" smtClean="0">
                <a:solidFill>
                  <a:schemeClr val="bg1"/>
                </a:solidFill>
              </a:rPr>
              <a:t>OUR BEDROOM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8430" y="2097088"/>
            <a:ext cx="8309134" cy="43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63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574</TotalTime>
  <Words>318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</vt:lpstr>
      <vt:lpstr>Physics diagram</vt:lpstr>
      <vt:lpstr>This is our house circuit diagram</vt:lpstr>
      <vt:lpstr>Our cells </vt:lpstr>
      <vt:lpstr>This is the living room</vt:lpstr>
      <vt:lpstr>This is the bedroom</vt:lpstr>
      <vt:lpstr>This is the kitchen</vt:lpstr>
      <vt:lpstr>This is the bathroom</vt:lpstr>
      <vt:lpstr>Now this is the simulation FOR OUR LIVING ROOM </vt:lpstr>
      <vt:lpstr>Now this is the simulation FOR OUR BEDROOM</vt:lpstr>
      <vt:lpstr>Now this is the simulation FOR OUR KITCHEN</vt:lpstr>
      <vt:lpstr>Now this is the simulation FOR OUR BATHROOM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diagram</dc:title>
  <dc:creator>USER</dc:creator>
  <cp:lastModifiedBy>USER</cp:lastModifiedBy>
  <cp:revision>12</cp:revision>
  <dcterms:created xsi:type="dcterms:W3CDTF">2023-05-06T13:21:23Z</dcterms:created>
  <dcterms:modified xsi:type="dcterms:W3CDTF">2023-05-17T14:35:21Z</dcterms:modified>
</cp:coreProperties>
</file>