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111" d="100"/>
          <a:sy n="111" d="100"/>
        </p:scale>
        <p:origin x="78"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السمنة</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1308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a:t>
            </a:r>
            <a:r>
              <a:rPr lang="ar-JO" dirty="0" smtClean="0"/>
              <a:t>هي السمنة</a:t>
            </a:r>
            <a:endParaRPr lang="en-US" dirty="0"/>
          </a:p>
        </p:txBody>
      </p:sp>
      <p:sp>
        <p:nvSpPr>
          <p:cNvPr id="3" name="Content Placeholder 2"/>
          <p:cNvSpPr>
            <a:spLocks noGrp="1"/>
          </p:cNvSpPr>
          <p:nvPr>
            <p:ph idx="1"/>
          </p:nvPr>
        </p:nvSpPr>
        <p:spPr/>
        <p:txBody>
          <a:bodyPr/>
          <a:lstStyle/>
          <a:p>
            <a:r>
              <a:rPr lang="ar-JO" sz="2400" dirty="0" smtClean="0"/>
              <a:t>يُعرَّف الوزن الزائد والسمنة على أنهما تراكم غير طبيعي </a:t>
            </a:r>
            <a:r>
              <a:rPr lang="ar-JO" sz="2400" dirty="0"/>
              <a:t>أو مفرط </a:t>
            </a:r>
            <a:r>
              <a:rPr lang="ar-JO" sz="2400" dirty="0" smtClean="0"/>
              <a:t>للدهون حي </a:t>
            </a:r>
            <a:r>
              <a:rPr lang="en-US" sz="2400" dirty="0" err="1" smtClean="0"/>
              <a:t>bmi</a:t>
            </a:r>
            <a:r>
              <a:rPr lang="en-US" sz="2400" dirty="0" smtClean="0"/>
              <a:t> </a:t>
            </a:r>
            <a:r>
              <a:rPr lang="ar-JO" sz="2400" dirty="0" smtClean="0"/>
              <a:t> فوق٢٥ يمثل خطرا على الصحه ويعتبررقم ٣٠ واكثر يعانون من السمنه المفرطه </a:t>
            </a:r>
            <a:endParaRPr lang="en-US" dirty="0"/>
          </a:p>
        </p:txBody>
      </p:sp>
      <p:pic>
        <p:nvPicPr>
          <p:cNvPr id="4" name="Picture 3"/>
          <p:cNvPicPr>
            <a:picLocks noChangeAspect="1"/>
          </p:cNvPicPr>
          <p:nvPr/>
        </p:nvPicPr>
        <p:blipFill>
          <a:blip r:embed="rId2"/>
          <a:stretch>
            <a:fillRect/>
          </a:stretch>
        </p:blipFill>
        <p:spPr>
          <a:xfrm>
            <a:off x="6019800" y="3812991"/>
            <a:ext cx="4400550" cy="2940234"/>
          </a:xfrm>
          <a:prstGeom prst="rect">
            <a:avLst/>
          </a:prstGeom>
        </p:spPr>
      </p:pic>
    </p:spTree>
    <p:extLst>
      <p:ext uri="{BB962C8B-B14F-4D97-AF65-F5344CB8AC3E}">
        <p14:creationId xmlns:p14="http://schemas.microsoft.com/office/powerpoint/2010/main" val="106671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هي اسباب السمنة</a:t>
            </a:r>
            <a:endParaRPr lang="en-US" dirty="0"/>
          </a:p>
        </p:txBody>
      </p:sp>
      <p:sp>
        <p:nvSpPr>
          <p:cNvPr id="3" name="Content Placeholder 2"/>
          <p:cNvSpPr>
            <a:spLocks noGrp="1"/>
          </p:cNvSpPr>
          <p:nvPr>
            <p:ph idx="1"/>
          </p:nvPr>
        </p:nvSpPr>
        <p:spPr/>
        <p:txBody>
          <a:bodyPr/>
          <a:lstStyle/>
          <a:p>
            <a:r>
              <a:rPr lang="ar-JO" dirty="0"/>
              <a:t>تحدث السمنة عمومًا بسبب الإفراط في تناول الطعام وقلة الحركة. إذا كنت تستهلك كميات كبيرة من الطاقة ، وخاصة الدهون والسكريات ، ولكن لا تحرق الطاقة من خلال ممارسة الرياضة والنشاط البدني ، فسيتم تخزين الكثير من الطاقة الفائضة في الجسم على شكل دهون</a:t>
            </a:r>
            <a:endParaRPr lang="en-US" dirty="0"/>
          </a:p>
        </p:txBody>
      </p:sp>
      <p:pic>
        <p:nvPicPr>
          <p:cNvPr id="4" name="Picture 3"/>
          <p:cNvPicPr>
            <a:picLocks noChangeAspect="1"/>
          </p:cNvPicPr>
          <p:nvPr/>
        </p:nvPicPr>
        <p:blipFill>
          <a:blip r:embed="rId2"/>
          <a:stretch>
            <a:fillRect/>
          </a:stretch>
        </p:blipFill>
        <p:spPr>
          <a:xfrm>
            <a:off x="2709862" y="3729037"/>
            <a:ext cx="5229225" cy="2943225"/>
          </a:xfrm>
          <a:prstGeom prst="rect">
            <a:avLst/>
          </a:prstGeom>
        </p:spPr>
      </p:pic>
    </p:spTree>
    <p:extLst>
      <p:ext uri="{BB962C8B-B14F-4D97-AF65-F5344CB8AC3E}">
        <p14:creationId xmlns:p14="http://schemas.microsoft.com/office/powerpoint/2010/main" val="3089156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كيف نمنع السمنة</a:t>
            </a:r>
            <a:endParaRPr lang="en-US" dirty="0"/>
          </a:p>
        </p:txBody>
      </p:sp>
      <p:sp>
        <p:nvSpPr>
          <p:cNvPr id="3" name="Content Placeholder 2"/>
          <p:cNvSpPr>
            <a:spLocks noGrp="1"/>
          </p:cNvSpPr>
          <p:nvPr>
            <p:ph idx="1"/>
          </p:nvPr>
        </p:nvSpPr>
        <p:spPr/>
        <p:txBody>
          <a:bodyPr/>
          <a:lstStyle/>
          <a:p>
            <a:r>
              <a:rPr lang="ar-JO" dirty="0"/>
              <a:t>اختيار الأطعمة الصحية (الحبوب الكاملة والفواكه والخضروات والدهون الصحية ومصادر البروتين) والمشروبات. الحد من الأطعمة غير الصحية (الحبوب المكررة والحلويات والبطاطس واللحوم الحمراء واللحوم المصنعة) والمشروبات (المشروبات السكرية) زيادة النشاط البدني. الحد من وقت التليفزيون ، ووقت الشاشة ، وغير ذلك من "وقت الجلوس"</a:t>
            </a:r>
            <a:endParaRPr lang="en-US" dirty="0"/>
          </a:p>
        </p:txBody>
      </p:sp>
      <p:pic>
        <p:nvPicPr>
          <p:cNvPr id="4" name="Picture 3"/>
          <p:cNvPicPr>
            <a:picLocks noChangeAspect="1"/>
          </p:cNvPicPr>
          <p:nvPr/>
        </p:nvPicPr>
        <p:blipFill>
          <a:blip r:embed="rId2"/>
          <a:stretch>
            <a:fillRect/>
          </a:stretch>
        </p:blipFill>
        <p:spPr>
          <a:xfrm>
            <a:off x="6581774" y="3962400"/>
            <a:ext cx="3324225" cy="2005012"/>
          </a:xfrm>
          <a:prstGeom prst="rect">
            <a:avLst/>
          </a:prstGeom>
        </p:spPr>
      </p:pic>
    </p:spTree>
    <p:extLst>
      <p:ext uri="{BB962C8B-B14F-4D97-AF65-F5344CB8AC3E}">
        <p14:creationId xmlns:p14="http://schemas.microsoft.com/office/powerpoint/2010/main" val="394264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كيف تعتبر السمنة مشكلة اجتماعية</a:t>
            </a:r>
            <a:endParaRPr lang="en-US" dirty="0"/>
          </a:p>
        </p:txBody>
      </p:sp>
      <p:sp>
        <p:nvSpPr>
          <p:cNvPr id="3" name="Content Placeholder 2"/>
          <p:cNvSpPr>
            <a:spLocks noGrp="1"/>
          </p:cNvSpPr>
          <p:nvPr>
            <p:ph idx="1"/>
          </p:nvPr>
        </p:nvSpPr>
        <p:spPr/>
        <p:txBody>
          <a:bodyPr/>
          <a:lstStyle/>
          <a:p>
            <a:r>
              <a:rPr lang="ar-JO" dirty="0"/>
              <a:t>التكلفة العالية للوزن الزائد</a:t>
            </a:r>
          </a:p>
          <a:p>
            <a:r>
              <a:rPr lang="ar-JO" dirty="0"/>
              <a:t>الآثار الاجتماعية والعاطفية للسمنة ليست أقل واقعية ، بما في ذلك التمييز ، وتدني الأجور ، وتدني نوعية الحياة ، واحتمال التعرض للاكتئاب</a:t>
            </a:r>
            <a:r>
              <a:rPr lang="ar-JO" dirty="0" smtClean="0"/>
              <a:t>.</a:t>
            </a:r>
          </a:p>
          <a:p>
            <a:r>
              <a:rPr lang="ar-JO" dirty="0" smtClean="0"/>
              <a:t>تعرض الاشخاص للتنمر في المداس والعمل</a:t>
            </a:r>
          </a:p>
          <a:p>
            <a:r>
              <a:rPr lang="ar-JO" smtClean="0"/>
              <a:t>الانعزال </a:t>
            </a:r>
          </a:p>
          <a:p>
            <a:endParaRPr lang="ar-JO" dirty="0" smtClean="0"/>
          </a:p>
          <a:p>
            <a:endParaRPr lang="en-US" dirty="0"/>
          </a:p>
        </p:txBody>
      </p:sp>
      <p:pic>
        <p:nvPicPr>
          <p:cNvPr id="4" name="Picture 3"/>
          <p:cNvPicPr>
            <a:picLocks noChangeAspect="1"/>
          </p:cNvPicPr>
          <p:nvPr/>
        </p:nvPicPr>
        <p:blipFill>
          <a:blip r:embed="rId2"/>
          <a:stretch>
            <a:fillRect/>
          </a:stretch>
        </p:blipFill>
        <p:spPr>
          <a:xfrm>
            <a:off x="5814384" y="4610819"/>
            <a:ext cx="4619624" cy="2400300"/>
          </a:xfrm>
          <a:prstGeom prst="rect">
            <a:avLst/>
          </a:prstGeom>
        </p:spPr>
      </p:pic>
    </p:spTree>
    <p:extLst>
      <p:ext uri="{BB962C8B-B14F-4D97-AF65-F5344CB8AC3E}">
        <p14:creationId xmlns:p14="http://schemas.microsoft.com/office/powerpoint/2010/main" val="346431216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1420</TotalTime>
  <Words>176</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Majalla UI</vt:lpstr>
      <vt:lpstr>Parcel</vt:lpstr>
      <vt:lpstr>السمنة</vt:lpstr>
      <vt:lpstr>ما هي السمنة</vt:lpstr>
      <vt:lpstr>ما هي اسباب السمنة</vt:lpstr>
      <vt:lpstr>كيف نمنع السمنة</vt:lpstr>
      <vt:lpstr>كيف تعتبر السمنة مشكلة اجتماعية</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Saleh Ayed</dc:creator>
  <cp:lastModifiedBy>Saleh Ayed</cp:lastModifiedBy>
  <cp:revision>7</cp:revision>
  <dcterms:created xsi:type="dcterms:W3CDTF">2023-05-16T14:50:11Z</dcterms:created>
  <dcterms:modified xsi:type="dcterms:W3CDTF">2023-05-17T14:31:01Z</dcterms:modified>
</cp:coreProperties>
</file>