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6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86380" autoAdjust="0"/>
  </p:normalViewPr>
  <p:slideViewPr>
    <p:cSldViewPr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the</a:t>
            </a:r>
            <a:r>
              <a:rPr lang="en-US" baseline="0" dirty="0"/>
              <a:t> percentage of bullying in </a:t>
            </a:r>
            <a:r>
              <a:rPr lang="en-US" baseline="0" dirty="0" err="1"/>
              <a:t>diffrent</a:t>
            </a:r>
            <a:r>
              <a:rPr lang="en-US" baseline="0" dirty="0"/>
              <a:t> countries in 2010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Maya/Selena/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51034"/>
              </p:ext>
            </p:extLst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630122"/>
              </p:ext>
            </p:extLst>
          </p:nvPr>
        </p:nvGraphicFramePr>
        <p:xfrm>
          <a:off x="457200" y="1981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r>
                        <a:rPr lang="ar-SA" dirty="0"/>
                        <a:t>بأبسط صورة</a:t>
                      </a:r>
                      <a:endParaRPr lang="en-US" dirty="0"/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1D57-E484-1DB9-2F87-8C4BB17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small video that explain about bullying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875CF-3300-65E0-6E93-83F57EB7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https://www.youtube.com/watch?v=eAj2kTQyEGw</a:t>
            </a:r>
          </a:p>
        </p:txBody>
      </p:sp>
    </p:spTree>
    <p:extLst>
      <p:ext uri="{BB962C8B-B14F-4D97-AF65-F5344CB8AC3E}">
        <p14:creationId xmlns:p14="http://schemas.microsoft.com/office/powerpoint/2010/main" val="354325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420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A small video that explain about bullying 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15</cp:revision>
  <dcterms:created xsi:type="dcterms:W3CDTF">2023-05-03T11:21:37Z</dcterms:created>
  <dcterms:modified xsi:type="dcterms:W3CDTF">2023-05-17T13:06:26Z</dcterms:modified>
</cp:coreProperties>
</file>