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mal%20Khalil\Desktop\selena%20h.w\selena%20hw\excel%20mathamatics%20project%206%20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the</a:t>
            </a:r>
            <a:r>
              <a:rPr lang="en-US" baseline="0"/>
              <a:t> perceltage of bullying in diffrent countries</a:t>
            </a:r>
            <a:endParaRPr lang="en-US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(Sheet1!$B$3,Sheet1!$B$4,Sheet1!$B$5,Sheet1!$B$6)</c:f>
              <c:strCache>
                <c:ptCount val="4"/>
                <c:pt idx="0">
                  <c:v>الأردن</c:v>
                </c:pt>
                <c:pt idx="1">
                  <c:v>الصين</c:v>
                </c:pt>
                <c:pt idx="2">
                  <c:v>إيطاليا</c:v>
                </c:pt>
                <c:pt idx="3">
                  <c:v>هند</c:v>
                </c:pt>
              </c:strCache>
            </c:strRef>
          </c:cat>
          <c:val>
            <c:numRef>
              <c:f>(Sheet1!$C$3,Sheet1!$C$4,Sheet1!$C$5,Sheet1!$C$6)</c:f>
              <c:numCache>
                <c:formatCode>0%</c:formatCode>
                <c:ptCount val="4"/>
                <c:pt idx="0">
                  <c:v>0.47000000000000008</c:v>
                </c:pt>
                <c:pt idx="1">
                  <c:v>0.2</c:v>
                </c:pt>
                <c:pt idx="2">
                  <c:v>0.5</c:v>
                </c:pt>
                <c:pt idx="3">
                  <c:v>0.37000000000000022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9F-4008-A183-949512D2EEC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8F50E-0DDF-443B-9698-94C8E9399248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8263A-E496-44D3-8B8D-FC5C5A331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42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0000000000000000000000ko0oooo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8263A-E496-44D3-8B8D-FC5C5A33129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1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20F3DC-737B-43FC-825B-BD82E380FCB0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doorway.blogspot.com/2018/03/nurse-bullies-plague-on-our-house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en/view-image.php?image=155182&amp;picture=bullying-tactic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versity.org/wiki/Motivation_and_emotion/book/2016/bullying_and_social_need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b="1" i="1" dirty="0">
                <a:solidFill>
                  <a:schemeClr val="accent2">
                    <a:lumMod val="50000"/>
                  </a:schemeClr>
                </a:solidFill>
              </a:rPr>
              <a:t>Types of bullying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6858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Made by : Maya/Selena/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Sama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Lamya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457200" y="4572000"/>
            <a:ext cx="1828800" cy="1676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7772400" y="0"/>
            <a:ext cx="8382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8763000" y="0"/>
            <a:ext cx="381000" cy="6705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0" y="0"/>
            <a:ext cx="228600" cy="6705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Forte" pitchFamily="66" charset="0"/>
              </a:rPr>
              <a:t>The chart of the percentages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/>
                        <a:t>مواضيع الدراسة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/>
                        <a:t>النسبة المئوية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عادي</a:t>
                      </a:r>
                    </a:p>
                    <a:p>
                      <a:pPr algn="r"/>
                      <a:r>
                        <a:rPr lang="ar-SA" dirty="0"/>
                        <a:t>بأبسط صورة</a:t>
                      </a:r>
                      <a:endParaRPr lang="en-US" dirty="0"/>
                    </a:p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/>
                        <a:t>كسر عشري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الأردن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47/100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0.047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الصين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إيطاليا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50,3/100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0.503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هند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37,6/100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0.376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Curved Up Ribbon 4"/>
          <p:cNvSpPr/>
          <p:nvPr/>
        </p:nvSpPr>
        <p:spPr>
          <a:xfrm>
            <a:off x="609600" y="4876800"/>
            <a:ext cx="7772400" cy="160020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29000" y="51054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End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bullying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A8C091F-587F-92D3-112E-38324EE30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23194" y="2209800"/>
            <a:ext cx="5097612" cy="340265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A912-80C0-7756-A70E-B1421869A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WHAT ARE THE CAUSES OF BULLYING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5935117-5345-2378-4A78-2D7EFF664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7200" y="2129713"/>
            <a:ext cx="8229600" cy="3649499"/>
          </a:xfrm>
        </p:spPr>
      </p:pic>
    </p:spTree>
    <p:extLst>
      <p:ext uri="{BB962C8B-B14F-4D97-AF65-F5344CB8AC3E}">
        <p14:creationId xmlns:p14="http://schemas.microsoft.com/office/powerpoint/2010/main" val="3678968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Physical Bullying</a:t>
            </a:r>
          </a:p>
        </p:txBody>
      </p:sp>
      <p:pic>
        <p:nvPicPr>
          <p:cNvPr id="6" name="Content Placeholder 5" descr="bully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33600"/>
            <a:ext cx="8353803" cy="3776720"/>
          </a:xfrm>
        </p:spPr>
      </p:pic>
      <p:sp>
        <p:nvSpPr>
          <p:cNvPr id="4" name="Cloud 3"/>
          <p:cNvSpPr/>
          <p:nvPr/>
        </p:nvSpPr>
        <p:spPr>
          <a:xfrm>
            <a:off x="152400" y="1676400"/>
            <a:ext cx="1295400" cy="990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oon 4"/>
          <p:cNvSpPr/>
          <p:nvPr/>
        </p:nvSpPr>
        <p:spPr>
          <a:xfrm>
            <a:off x="8229600" y="4876800"/>
            <a:ext cx="685800" cy="13716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SOCIAL BULLYING</a:t>
            </a:r>
          </a:p>
        </p:txBody>
      </p:sp>
      <p:pic>
        <p:nvPicPr>
          <p:cNvPr id="4" name="Content Placeholder 3" descr="se4sewx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447800"/>
            <a:ext cx="62484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Heart 5"/>
          <p:cNvSpPr/>
          <p:nvPr/>
        </p:nvSpPr>
        <p:spPr>
          <a:xfrm>
            <a:off x="609600" y="838200"/>
            <a:ext cx="1143000" cy="11430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ghtning Bolt 6"/>
          <p:cNvSpPr/>
          <p:nvPr/>
        </p:nvSpPr>
        <p:spPr>
          <a:xfrm>
            <a:off x="7162800" y="1143000"/>
            <a:ext cx="609600" cy="7620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CYBER BULLYING</a:t>
            </a:r>
          </a:p>
        </p:txBody>
      </p:sp>
      <p:pic>
        <p:nvPicPr>
          <p:cNvPr id="4" name="Content Placeholder 3" descr="Capture3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981200"/>
            <a:ext cx="7620000" cy="4083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un 4"/>
          <p:cNvSpPr/>
          <p:nvPr/>
        </p:nvSpPr>
        <p:spPr>
          <a:xfrm>
            <a:off x="609600" y="304800"/>
            <a:ext cx="1143000" cy="12192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VERBAL BULLYING</a:t>
            </a:r>
          </a:p>
        </p:txBody>
      </p:sp>
      <p:pic>
        <p:nvPicPr>
          <p:cNvPr id="4" name="Content Placeholder 3" descr="5-508x3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650" y="2139950"/>
            <a:ext cx="4838700" cy="3629025"/>
          </a:xfrm>
        </p:spPr>
      </p:pic>
      <p:sp>
        <p:nvSpPr>
          <p:cNvPr id="5" name="Smiley Face 4"/>
          <p:cNvSpPr/>
          <p:nvPr/>
        </p:nvSpPr>
        <p:spPr>
          <a:xfrm>
            <a:off x="304800" y="304800"/>
            <a:ext cx="11430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prevent bullying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F8B58A-4C46-657B-46AA-04033194E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47900" y="1981200"/>
            <a:ext cx="4648200" cy="430164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5671E8-35AD-73B2-B211-1D2DB23B1300}"/>
              </a:ext>
            </a:extLst>
          </p:cNvPr>
          <p:cNvSpPr txBox="1"/>
          <p:nvPr/>
        </p:nvSpPr>
        <p:spPr>
          <a:xfrm>
            <a:off x="2247900" y="5235477"/>
            <a:ext cx="464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en.wikiversity.org/wiki/Motivation_and_emotion/book/2016/bullying_and_social_needs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percentage </a:t>
            </a:r>
            <a:r>
              <a:rPr lang="en-US" dirty="0"/>
              <a:t>of bullying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E370C41-C33F-AE59-7F8F-A9BCDF5E43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97</Words>
  <Application>Microsoft Office PowerPoint</Application>
  <PresentationFormat>On-screen Show (4:3)</PresentationFormat>
  <Paragraphs>41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Book Antiqua</vt:lpstr>
      <vt:lpstr>Calibri</vt:lpstr>
      <vt:lpstr>Forte</vt:lpstr>
      <vt:lpstr>Lucida Sans</vt:lpstr>
      <vt:lpstr>Wingdings</vt:lpstr>
      <vt:lpstr>Wingdings 2</vt:lpstr>
      <vt:lpstr>Wingdings 3</vt:lpstr>
      <vt:lpstr>Apex</vt:lpstr>
      <vt:lpstr>Types of bullying</vt:lpstr>
      <vt:lpstr>What is bullying</vt:lpstr>
      <vt:lpstr>WHAT ARE THE CAUSES OF BULLYING</vt:lpstr>
      <vt:lpstr>Physical Bullying</vt:lpstr>
      <vt:lpstr>SOCIAL BULLYING</vt:lpstr>
      <vt:lpstr>CYBER BULLYING</vt:lpstr>
      <vt:lpstr>VERBAL BULLYING</vt:lpstr>
      <vt:lpstr>How to prevent bullying</vt:lpstr>
      <vt:lpstr>The percentage of bullying</vt:lpstr>
      <vt:lpstr>The chart of the percentages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bullying</dc:title>
  <dc:creator>Jamal Khalil</dc:creator>
  <cp:lastModifiedBy>Samer Al-Qamhawi</cp:lastModifiedBy>
  <cp:revision>5</cp:revision>
  <dcterms:created xsi:type="dcterms:W3CDTF">2023-05-03T11:21:37Z</dcterms:created>
  <dcterms:modified xsi:type="dcterms:W3CDTF">2023-05-16T16:03:53Z</dcterms:modified>
</cp:coreProperties>
</file>