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4" r:id="rId7"/>
    <p:sldId id="261" r:id="rId8"/>
    <p:sldId id="265" r:id="rId9"/>
    <p:sldId id="262" r:id="rId10"/>
    <p:sldId id="263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 varScale="1">
        <p:scale>
          <a:sx n="64" d="100"/>
          <a:sy n="64" d="100"/>
        </p:scale>
        <p:origin x="9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BF25C-865D-DAA3-658F-16B609AF69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032068-3837-76F3-63A7-072ADCD65E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21733-DBBE-C693-0186-945B50083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B16A-9390-44EC-905D-9373BE42ED38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E273C-9778-94AD-E243-F393AADDD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2CA32-F8D0-FD76-D982-216CEB83B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98452-0CC7-43D3-9AEB-F3AD7BF32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69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ECB4C-2267-3C7D-8228-41EBB295F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3C95B-8F88-8FB9-62D4-E68987973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F1105-9029-87C1-FE95-56A113AEF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B16A-9390-44EC-905D-9373BE42ED38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899D0-4865-48FC-299B-7794C2E0E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CCD33-7354-805D-4FD4-DE0A0B469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98452-0CC7-43D3-9AEB-F3AD7BF32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58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7EDE83-FAAE-01D0-C209-107FCFF44D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842C2E-A00D-B25C-BB94-7051AB191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2D500-6545-FC71-D903-269386E0B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B16A-9390-44EC-905D-9373BE42ED38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06C35-1379-08CA-3ED3-35423160B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37F0C-5FB0-7A2A-A38D-B47A656F6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98452-0CC7-43D3-9AEB-F3AD7BF32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53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A71F6-9BA6-BEE1-127F-FB65A001A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6230D-8823-A5DE-2419-61093D733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71027-DEC5-1197-A48A-DDE1B55D2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B16A-9390-44EC-905D-9373BE42ED38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913FF-E67E-DD46-7639-C2624C74D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A2B22-A900-B0EF-1562-E75513C48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98452-0CC7-43D3-9AEB-F3AD7BF32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79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31AC2-1D1A-951A-0393-87D156A3B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7F318-243B-94D9-ADDC-9A4B670CE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4329E-FF99-D456-FDE4-CE683F22D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B16A-9390-44EC-905D-9373BE42ED38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2952A-9288-A42A-F556-5602501C0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E51BF-41BA-C95E-2BBD-A1F7FD68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98452-0CC7-43D3-9AEB-F3AD7BF32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18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98604-5F09-73A3-EFE6-BF36EA940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ECB66-17B0-A914-E856-AEB591E4F3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229832-D13A-2A0D-44E7-5A2C1A63C1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A68824-DA63-DFD9-2409-58517315E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B16A-9390-44EC-905D-9373BE42ED38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31AFEB-B501-94D7-F174-4212B5031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0558B9-1CB9-70F8-0D71-F0FC4913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98452-0CC7-43D3-9AEB-F3AD7BF32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66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A0F6D-2B70-B670-A4AB-39174E6A7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46BED2-B881-DFFC-787D-D96522F56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FC8D12-48B8-3F05-3F3E-AD2AC55B03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F507D5-1E9E-F11F-1AD1-771620711A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288B0A-F549-253D-3AAC-765F6E9B16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0AF9F4-B7DF-2D5B-68DD-B91AC0FE3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B16A-9390-44EC-905D-9373BE42ED38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CD7BD2-2ED6-E5D1-48C1-38EF5B32B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77155E-8330-0F5E-E2BC-C7067BF7F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98452-0CC7-43D3-9AEB-F3AD7BF32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86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F99F4-E994-7B4C-347B-9A2ABBAE2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EEE8CC-5DA4-06CF-7E5D-E16DAE351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B16A-9390-44EC-905D-9373BE42ED38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E4A850-2955-58A7-5BF3-1C35337FC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C0A2D3-603D-2DC5-CDAD-0A0C58ED4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98452-0CC7-43D3-9AEB-F3AD7BF32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45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34E8FF-52E7-889E-827C-24F089E2D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B16A-9390-44EC-905D-9373BE42ED38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1E82F5-218E-82B1-4FD4-4B3754FCF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57AEC-45A0-1A23-3BD8-0843459AA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98452-0CC7-43D3-9AEB-F3AD7BF32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09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BF98A-638F-5EDA-1AB7-62BD249A2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101F7-38A8-3388-B041-1A6ED7127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DA2686-95E2-E735-AA34-FEDEBB0C2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3E0383-AA9C-F0F2-E39E-826FC9A5F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B16A-9390-44EC-905D-9373BE42ED38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5FE896-204A-3A27-B6C1-E04E77138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894B68-DFA2-ED9A-F351-C0881FF68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98452-0CC7-43D3-9AEB-F3AD7BF32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63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5D657-F4B0-97C5-2C04-E2E6E7B97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4B6FC7-9FAD-E471-72F8-8CA8298DFF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848C9-E0B8-7E2D-66E5-61C32211B6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4EE0B0-04B0-FF1D-8D52-001DEE41F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B16A-9390-44EC-905D-9373BE42ED38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6EB018-52E9-ABC2-DC89-81A5497C4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D1B0DA-9DB7-615A-E057-0DDBE90B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98452-0CC7-43D3-9AEB-F3AD7BF32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8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0A0FC7-0BA6-13EE-ABE8-0B167101D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E37DE5-08A6-45E6-0F58-1742C59D8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669D2-7DC0-B93E-5C29-06870CC9F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4B16A-9390-44EC-905D-9373BE42ED38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26E73-7827-4ACE-9857-06DF3E1577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1C666-3B1A-10FB-F10F-10E687C102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98452-0CC7-43D3-9AEB-F3AD7BF32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8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24818-09B6-3718-41FB-F964C3DC81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Light up your house!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78C839-708C-696F-2619-E5AAEBB788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By:Naya</a:t>
            </a:r>
            <a:r>
              <a:rPr lang="en-US" dirty="0"/>
              <a:t> alshami, Yasmeen </a:t>
            </a:r>
            <a:r>
              <a:rPr lang="en-US" dirty="0" err="1"/>
              <a:t>alsalman</a:t>
            </a:r>
            <a:r>
              <a:rPr lang="en-US" dirty="0"/>
              <a:t> ,maya </a:t>
            </a:r>
            <a:r>
              <a:rPr lang="en-US" dirty="0" err="1"/>
              <a:t>atwai</a:t>
            </a:r>
            <a:r>
              <a:rPr lang="en-US" dirty="0"/>
              <a:t>, </a:t>
            </a:r>
            <a:r>
              <a:rPr lang="en-US" dirty="0" err="1"/>
              <a:t>salam</a:t>
            </a:r>
            <a:r>
              <a:rPr lang="en-US" dirty="0"/>
              <a:t> </a:t>
            </a:r>
            <a:r>
              <a:rPr lang="en-US" dirty="0" err="1"/>
              <a:t>moustafa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523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CF701-2B65-0C9B-53C5-7834DDDCE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 simulation/design for the kitchen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3A65E6-F945-E96F-F1F9-A8267D340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79094"/>
            <a:ext cx="5084164" cy="38131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630078-37EC-3F4C-B3E6-848C2A7768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715" y="1379093"/>
            <a:ext cx="6782195" cy="381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75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AEE4B-2C50-D312-5374-F5D0F9A26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 simulation/design for the bedroom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BA3A3AB-D943-46A8-0ABF-564C9CA2A6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65861"/>
            <a:ext cx="5801784" cy="43513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B91A80-4A6C-E6F3-3014-6DB83CF6C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560" y="1514843"/>
            <a:ext cx="6809213" cy="382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35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5543B-D63C-2E8C-71B7-0C99A930E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 simulation/design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782163-469A-60D6-106A-362CFD40F4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90910"/>
            <a:ext cx="5801784" cy="43513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1784E5-0B0B-A503-F833-72635FEF02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984" y="1390910"/>
            <a:ext cx="6085708" cy="342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180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7F0C2-41D8-9220-9C58-BE13719C8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Electricity bill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300FE-A926-10F2-1F35-6F7E4C991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electricity bill per month 	 $47.55 </a:t>
            </a:r>
          </a:p>
          <a:p>
            <a:r>
              <a:rPr lang="en-US" dirty="0"/>
              <a:t>Total  power energy 	48.9</a:t>
            </a:r>
          </a:p>
          <a:p>
            <a:r>
              <a:rPr lang="en-US" dirty="0"/>
              <a:t>Total cost of kwh     	 $5.87 </a:t>
            </a:r>
          </a:p>
          <a:p>
            <a:r>
              <a:rPr lang="en-US" dirty="0"/>
              <a:t>total electricity bill 	 $176.04 </a:t>
            </a:r>
          </a:p>
          <a:p>
            <a:r>
              <a:rPr lang="en-US" dirty="0"/>
              <a:t>Total amount of all components	131.9	</a:t>
            </a:r>
          </a:p>
          <a:p>
            <a:r>
              <a:rPr lang="en-US" dirty="0"/>
              <a:t>Total cost of all components	 $308.96 	</a:t>
            </a:r>
          </a:p>
          <a:p>
            <a:r>
              <a:rPr lang="en-US" dirty="0"/>
              <a:t>Over/under budget	 under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458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2F7F6-3240-C98E-624B-B24F435C4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2FF41-A2A9-BB12-EAF9-87B1E5C32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Physics</a:t>
            </a:r>
          </a:p>
          <a:p>
            <a:r>
              <a:rPr lang="en-US" dirty="0"/>
              <a:t>Math </a:t>
            </a:r>
          </a:p>
          <a:p>
            <a:r>
              <a:rPr lang="en-US" dirty="0" err="1"/>
              <a:t>Ict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228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5DAFA-5FDE-760F-5136-6C98FA461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669"/>
            <a:ext cx="10515600" cy="1325563"/>
          </a:xfrm>
        </p:spPr>
        <p:txBody>
          <a:bodyPr/>
          <a:lstStyle/>
          <a:p>
            <a:r>
              <a:rPr lang="en-US" dirty="0"/>
              <a:t>Living room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9D8B4-F62F-5F8C-E081-739641D76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82915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9 lamps </a:t>
            </a:r>
          </a:p>
          <a:p>
            <a:r>
              <a:rPr lang="en-US" dirty="0"/>
              <a:t>4 batteries </a:t>
            </a:r>
          </a:p>
          <a:p>
            <a:r>
              <a:rPr lang="en-US" dirty="0"/>
              <a:t>3 switches</a:t>
            </a:r>
          </a:p>
          <a:p>
            <a:r>
              <a:rPr lang="en-US" dirty="0"/>
              <a:t>12 wires </a:t>
            </a:r>
          </a:p>
          <a:p>
            <a:endParaRPr lang="en-US" dirty="0"/>
          </a:p>
          <a:p>
            <a:r>
              <a:rPr lang="en-US" dirty="0"/>
              <a:t>The voltages on each battery is 9 </a:t>
            </a:r>
          </a:p>
          <a:p>
            <a:r>
              <a:rPr lang="en-US" dirty="0"/>
              <a:t>And the amps on each light bulb is 10 and we have 9 lamps so all of it we have 90 amps and for the voltages combined we have 32 voltages </a:t>
            </a:r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92484E2-69D0-68A4-0DDD-9EF3687D0143}"/>
              </a:ext>
            </a:extLst>
          </p:cNvPr>
          <p:cNvCxnSpPr/>
          <p:nvPr/>
        </p:nvCxnSpPr>
        <p:spPr>
          <a:xfrm>
            <a:off x="6096000" y="824459"/>
            <a:ext cx="0" cy="53525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E224A6D-1C7A-3652-8B85-FA7008C8855C}"/>
              </a:ext>
            </a:extLst>
          </p:cNvPr>
          <p:cNvSpPr txBox="1"/>
          <p:nvPr/>
        </p:nvSpPr>
        <p:spPr>
          <a:xfrm>
            <a:off x="6581307" y="602286"/>
            <a:ext cx="4287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Living room design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0C8718-6744-55CE-7D21-567486194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1307" y="1588232"/>
            <a:ext cx="2967427" cy="33161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79E1C1-90F7-3E2C-2F1C-7F5A44E25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837" y="4511571"/>
            <a:ext cx="557212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48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ACC35-5330-E9D9-E115-3E331E410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Bathroom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EE9DB-26FE-F604-D347-1BF233331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2 </a:t>
            </a:r>
            <a:r>
              <a:rPr lang="en-US" dirty="0" err="1"/>
              <a:t>batterys</a:t>
            </a:r>
            <a:r>
              <a:rPr lang="en-US" dirty="0"/>
              <a:t> </a:t>
            </a:r>
          </a:p>
          <a:p>
            <a:r>
              <a:rPr lang="en-US" dirty="0"/>
              <a:t>2 lamps </a:t>
            </a:r>
          </a:p>
          <a:p>
            <a:r>
              <a:rPr lang="en-US" dirty="0"/>
              <a:t>2 switches </a:t>
            </a:r>
          </a:p>
          <a:p>
            <a:r>
              <a:rPr lang="en-US" dirty="0"/>
              <a:t>6 wires </a:t>
            </a:r>
          </a:p>
          <a:p>
            <a:endParaRPr lang="en-US" dirty="0"/>
          </a:p>
          <a:p>
            <a:r>
              <a:rPr lang="en-US" dirty="0"/>
              <a:t>The voltage on every battery is 9 so combined we have 18 voltages and we have 10 amps on each lamp combined we have 20 amps </a:t>
            </a:r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EE99D51-993E-2A6D-5E7C-9063959DCCB6}"/>
              </a:ext>
            </a:extLst>
          </p:cNvPr>
          <p:cNvCxnSpPr/>
          <p:nvPr/>
        </p:nvCxnSpPr>
        <p:spPr>
          <a:xfrm>
            <a:off x="6096000" y="644577"/>
            <a:ext cx="0" cy="59810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D818001-CF8B-6FF7-FC2D-4C355A2852A3}"/>
              </a:ext>
            </a:extLst>
          </p:cNvPr>
          <p:cNvSpPr txBox="1"/>
          <p:nvPr/>
        </p:nvSpPr>
        <p:spPr>
          <a:xfrm>
            <a:off x="6287125" y="614597"/>
            <a:ext cx="5066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Bathroom design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E7FD3F-A1D9-6058-A533-886F66476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125" y="1198744"/>
            <a:ext cx="5572125" cy="2571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F5CD3B-9AD6-DDF7-EC98-922B54C98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9841" y="2876208"/>
            <a:ext cx="4768042" cy="37494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7DA313E-67EE-D810-90D5-3DDD920B08E5}"/>
              </a:ext>
            </a:extLst>
          </p:cNvPr>
          <p:cNvSpPr/>
          <p:nvPr/>
        </p:nvSpPr>
        <p:spPr>
          <a:xfrm>
            <a:off x="8820462" y="4856813"/>
            <a:ext cx="2017421" cy="1636062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0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D0452-99F2-0B33-FF47-81CD7DE30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kitchen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30437-135F-1C59-1E7D-A69EFD4EE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83111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4 lamps </a:t>
            </a:r>
          </a:p>
          <a:p>
            <a:r>
              <a:rPr lang="en-US" dirty="0"/>
              <a:t>2 switches</a:t>
            </a:r>
          </a:p>
          <a:p>
            <a:r>
              <a:rPr lang="en-US" dirty="0"/>
              <a:t>3 battery</a:t>
            </a:r>
          </a:p>
          <a:p>
            <a:r>
              <a:rPr lang="en-US" dirty="0"/>
              <a:t>10 wires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On each battery we have 9 voltages so combined we have 27 </a:t>
            </a:r>
            <a:r>
              <a:rPr lang="en-US" dirty="0" err="1"/>
              <a:t>votls</a:t>
            </a:r>
            <a:r>
              <a:rPr lang="en-US" dirty="0"/>
              <a:t> and one each lamp we 10 amps so combined we  40 amps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E5260BE-96AC-B347-FF3D-DA1E0F19E584}"/>
              </a:ext>
            </a:extLst>
          </p:cNvPr>
          <p:cNvCxnSpPr>
            <a:cxnSpLocks/>
            <a:stCxn id="2" idx="0"/>
          </p:cNvCxnSpPr>
          <p:nvPr/>
        </p:nvCxnSpPr>
        <p:spPr>
          <a:xfrm>
            <a:off x="6096000" y="365125"/>
            <a:ext cx="0" cy="61106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7611334-6202-F0B3-588C-A964DE4AF6A3}"/>
              </a:ext>
            </a:extLst>
          </p:cNvPr>
          <p:cNvSpPr txBox="1"/>
          <p:nvPr/>
        </p:nvSpPr>
        <p:spPr>
          <a:xfrm>
            <a:off x="6385810" y="479685"/>
            <a:ext cx="4646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kitchen design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6C6C01-EF78-13C0-7C6A-C20B6039E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189" y="1187571"/>
            <a:ext cx="3386523" cy="32764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3C533C-E72E-55E4-A814-A718B6373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941" y="4286250"/>
            <a:ext cx="557212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7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A80ED-9239-BA6F-5920-9A82B7347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bedroom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A2A32-C1AD-2CB6-99C6-99AC32EEC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3321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4 lamps </a:t>
            </a:r>
          </a:p>
          <a:p>
            <a:r>
              <a:rPr lang="en-US" dirty="0"/>
              <a:t>2 switches</a:t>
            </a:r>
          </a:p>
          <a:p>
            <a:r>
              <a:rPr lang="en-US" dirty="0"/>
              <a:t>3 battery</a:t>
            </a:r>
          </a:p>
          <a:p>
            <a:r>
              <a:rPr lang="en-US" dirty="0"/>
              <a:t>10 wires</a:t>
            </a:r>
          </a:p>
          <a:p>
            <a:endParaRPr lang="en-US" dirty="0"/>
          </a:p>
          <a:p>
            <a:r>
              <a:rPr lang="en-US" dirty="0"/>
              <a:t>On each battery we have 9 voltages so combined we have 27 </a:t>
            </a:r>
            <a:r>
              <a:rPr lang="en-US" dirty="0" err="1"/>
              <a:t>votls</a:t>
            </a:r>
            <a:r>
              <a:rPr lang="en-US" dirty="0"/>
              <a:t> and one each lamp we 10 amps so combined we  40 amps 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4823824-3F85-4D8D-815C-E5CBB2A9C8CF}"/>
              </a:ext>
            </a:extLst>
          </p:cNvPr>
          <p:cNvCxnSpPr/>
          <p:nvPr/>
        </p:nvCxnSpPr>
        <p:spPr>
          <a:xfrm>
            <a:off x="5891134" y="1229193"/>
            <a:ext cx="0" cy="53664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9C52892-2F89-6F82-5F05-C8D9201FB82A}"/>
              </a:ext>
            </a:extLst>
          </p:cNvPr>
          <p:cNvSpPr txBox="1"/>
          <p:nvPr/>
        </p:nvSpPr>
        <p:spPr>
          <a:xfrm>
            <a:off x="6670623" y="494675"/>
            <a:ext cx="42734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Bedroom design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2EB8A3-4365-2B2F-446A-F781146B2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134" y="1306018"/>
            <a:ext cx="3942413" cy="32599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8B191D-A405-A701-99D4-C3CA98178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133" y="4342932"/>
            <a:ext cx="557212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91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09F08-D644-C57D-846D-61A87050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429656" cy="1325563"/>
          </a:xfrm>
        </p:spPr>
        <p:txBody>
          <a:bodyPr/>
          <a:lstStyle/>
          <a:p>
            <a:r>
              <a:rPr lang="en-US" dirty="0"/>
              <a:t>House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29D3A-E51B-C4E7-7A94-E9580B57A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13092" cy="4351338"/>
          </a:xfrm>
        </p:spPr>
        <p:txBody>
          <a:bodyPr/>
          <a:lstStyle/>
          <a:p>
            <a:r>
              <a:rPr lang="en-US" dirty="0"/>
              <a:t>Our house 38m^2 and in cm it is 380 cm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bedroom is:6m^2</a:t>
            </a:r>
          </a:p>
          <a:p>
            <a:r>
              <a:rPr lang="en-US" dirty="0"/>
              <a:t>The bedroom/kitchen:10m^2</a:t>
            </a:r>
          </a:p>
          <a:p>
            <a:r>
              <a:rPr lang="en-US" dirty="0"/>
              <a:t>The living room:12m^2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F65DC6-E259-9C3F-3932-BA3AA950FD34}"/>
              </a:ext>
            </a:extLst>
          </p:cNvPr>
          <p:cNvCxnSpPr/>
          <p:nvPr/>
        </p:nvCxnSpPr>
        <p:spPr>
          <a:xfrm>
            <a:off x="5651292" y="672526"/>
            <a:ext cx="0" cy="57947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833C883-E3B9-0FEA-BFB4-A9378731FA5D}"/>
              </a:ext>
            </a:extLst>
          </p:cNvPr>
          <p:cNvSpPr txBox="1"/>
          <p:nvPr/>
        </p:nvSpPr>
        <p:spPr>
          <a:xfrm>
            <a:off x="6540709" y="672526"/>
            <a:ext cx="4467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House design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9AA12B-BEFA-AB72-D4B0-1C9DF501F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1279" y="1399657"/>
            <a:ext cx="6616830" cy="520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86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7AA51-5499-B6A6-4672-E3A084740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screen record for the house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69FC06F-5C25-5EF5-87DF-804F4D7C2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https://scontent.xx.fbcdn.net/v/t42.3356-2/347103129_6164680300286742_1768904941849818048_n.mp4?_nc_cat=107&amp;ccb=1-7&amp;_nc_sid=060d78&amp;_nc_ohc=2RlPdZ9-h9cAX94w74e&amp;_nc_ht=scontent.xx&amp;oh=03_AdSW9PQq2i0_7JdigS3ORySNRR-_39erVzrmliZZ0qqLOA&amp;oe=648B3582&amp;dl=1</a:t>
            </a:r>
          </a:p>
        </p:txBody>
      </p:sp>
    </p:spTree>
    <p:extLst>
      <p:ext uri="{BB962C8B-B14F-4D97-AF65-F5344CB8AC3E}">
        <p14:creationId xmlns:p14="http://schemas.microsoft.com/office/powerpoint/2010/main" val="1043834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87E96-F49C-933D-3B95-C2F40731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 simulations/design for the living room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53F2F64-EA7B-6842-64CD-4671696A5C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707" y="1469036"/>
            <a:ext cx="5817538" cy="43631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26211C-2F2E-98B4-34FA-48B229C58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245" y="1469036"/>
            <a:ext cx="5695612" cy="320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1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370</Words>
  <Application>Microsoft Office PowerPoint</Application>
  <PresentationFormat>Widescreen</PresentationFormat>
  <Paragraphs>63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Light up your house!</vt:lpstr>
      <vt:lpstr>Subjects</vt:lpstr>
      <vt:lpstr>Living room </vt:lpstr>
      <vt:lpstr>Bathroom </vt:lpstr>
      <vt:lpstr>kitchen</vt:lpstr>
      <vt:lpstr>bedroom</vt:lpstr>
      <vt:lpstr>House</vt:lpstr>
      <vt:lpstr>Video screen record for the house</vt:lpstr>
      <vt:lpstr>Circuit simulations/design for the living room</vt:lpstr>
      <vt:lpstr>Circuit simulation/design for the kitchen</vt:lpstr>
      <vt:lpstr>Circuit simulation/design for the bedroom</vt:lpstr>
      <vt:lpstr>Circuit simulation/design </vt:lpstr>
      <vt:lpstr>Electricity bill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 up your house!</dc:title>
  <dc:creator>naya alshami</dc:creator>
  <cp:lastModifiedBy>naya alshami</cp:lastModifiedBy>
  <cp:revision>4</cp:revision>
  <dcterms:created xsi:type="dcterms:W3CDTF">2023-05-15T08:22:36Z</dcterms:created>
  <dcterms:modified xsi:type="dcterms:W3CDTF">2023-05-17T11:21:02Z</dcterms:modified>
</cp:coreProperties>
</file>