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86BA-1F80-056C-F5BF-7D8D27F73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1AE6A0-A194-AC0A-A00D-CCE77DA41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A935F-EC51-9300-70B8-379A017AB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B429-95E3-4D71-A323-E14F7DF7AD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0C110-B33B-9F24-0C05-FCCCD33D6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99642-3ADF-4214-BA11-D956F838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23CE-9089-46CB-A757-EEEED761B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5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0BB7A-23D2-6C2F-475D-0CA3280EC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A4A144-6479-561C-A4D0-38E99A40F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9CC2-FA79-7F28-C0BF-A78E4EA60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B429-95E3-4D71-A323-E14F7DF7AD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71C2C-6A2D-9042-DC91-7D26DD1B1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8AFDE-7217-9B51-ECF3-DE533A38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23CE-9089-46CB-A757-EEEED761B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8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557B7B-F35A-FFD2-26E2-C2DD8476E5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B4ED31-131D-5288-2C41-98EE8314F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E0292-B1C9-24A9-7351-5FE8B662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B429-95E3-4D71-A323-E14F7DF7AD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5F6E1-55C1-A113-C467-BEA0E2C34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07CE5-8ED4-510F-6811-E71514B3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23CE-9089-46CB-A757-EEEED761B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9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D67B4-4B57-3759-4C4C-9FAE68E5E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BE1FB-E05F-9D9D-2E9F-AEF9B97BC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7B261-4960-A023-DEE1-82FB5EE56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B429-95E3-4D71-A323-E14F7DF7AD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06168-C900-A944-554D-6C0D1CF6A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5138D-06A2-5708-4CE1-414518248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23CE-9089-46CB-A757-EEEED761B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D8AB-4805-4D8B-6C20-171DF92B9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BEB11-B8BD-A007-0E93-E9044DC31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BF54-C1C9-7A82-FE34-E7A9041B4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B429-95E3-4D71-A323-E14F7DF7AD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4DC84-B324-F813-2DE9-6816A41F9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32B25-49FA-34D4-6239-D3F283A5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23CE-9089-46CB-A757-EEEED761B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0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70327-22BE-7B95-CAB3-DBAFD8B1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A4707-A0EB-FB3A-CF2C-47B61ACC3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43A8F-4D0B-E831-BD96-41047F3C7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1623A-19B6-95C6-88D2-65AEF6A66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B429-95E3-4D71-A323-E14F7DF7AD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1A4F7-5494-D457-4B2C-EBCCE2946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C455D-6AA9-AC5C-6578-258591143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23CE-9089-46CB-A757-EEEED761B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2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E1A52-DD92-7F92-09CF-5EE0CFFB7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E574B-DABE-2124-DA49-5AAC2001F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F31C7A-9CB7-918D-47A7-EC1E84300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387E4C-845D-E815-0548-981714E4D8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D1BF15-25AA-C61A-C559-D3E99A2C1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670202-95DA-0C01-A777-045E97061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B429-95E3-4D71-A323-E14F7DF7AD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D72A09-759B-B064-FCA3-0A935DC37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71C4FB-315E-C179-E2B4-BBA1E6B6E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23CE-9089-46CB-A757-EEEED761B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9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3B1FC-221D-3B02-33C5-DCA33C58D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0687-EA36-41F9-D817-F2D79C306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B429-95E3-4D71-A323-E14F7DF7AD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551FE-41BB-D503-5825-ABE55037F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D2A4D-B73F-EEF7-ED13-229D5166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23CE-9089-46CB-A757-EEEED761B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2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779B1B-42BB-1012-5484-C76044956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B429-95E3-4D71-A323-E14F7DF7AD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56465-2377-C249-4380-83F067E9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A6B27-A622-C590-B111-7118D1612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23CE-9089-46CB-A757-EEEED761B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0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81AF-B611-B480-FDA6-398D75E6F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CF389-5430-C80A-A954-CDA2DB0CF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47016-884A-262D-EF7E-B2D305883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FB3B6-5908-19A3-E637-1264A3B53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B429-95E3-4D71-A323-E14F7DF7AD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8F91F-4652-5E78-6C0F-5FD6D369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CEBF2-AE93-A6B7-2F23-195E1BE8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23CE-9089-46CB-A757-EEEED761B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91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C9155-376E-4EB7-7DE7-3D1E15DA5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DCBD05-DCEC-80AE-A013-B6B376A9F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84D5A-4785-66CA-BDD3-BFA57504E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DE994-69F0-323E-DD8C-8609A3905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B429-95E3-4D71-A323-E14F7DF7AD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CB0FF-3A1E-0F75-7110-74CC857F2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21BEE-7336-0FA6-1FEB-A0490C55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23CE-9089-46CB-A757-EEEED761B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2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5623E5-82A1-7FD5-5FDD-DA1157F66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525A2-68DE-AFFD-0037-6B1CB58DF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187F8-7AB8-EFF2-F678-856B45472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BB429-95E3-4D71-A323-E14F7DF7AD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7B565-86CB-2874-2362-A458CEA53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9FAC4-8458-9870-70EF-0763617A3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C23CE-9089-46CB-A757-EEEED761B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9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56551-AEA3-5D8A-EAAC-A8FD1191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الجوع و الفقر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3A4EF0-1E5C-7A07-AA25-BB319BB070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إلينور حداد، هيلانا جوعانة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884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CB8BF-566D-149B-FD42-F086402B9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5561" y="537465"/>
            <a:ext cx="5806439" cy="6320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JO" sz="4800" dirty="0">
                <a:effectLst/>
                <a:ea typeface="Calibri" panose="020F0502020204030204" pitchFamily="34" charset="0"/>
                <a:cs typeface="Simplified Arabic" panose="02020603050405020304" pitchFamily="18" charset="-78"/>
              </a:rPr>
              <a:t>مرحبا، اليوم سنتكلم عن الفقر و الجوع، اللذين يعتبروا من أكبر المشاكل في العالم. الفقر هو الافتقار إلى الدخل و الموارد أو ضمان رزق مستدام. يربط الفقر و الجوع بارتفاع  خطر الأصابة بالأمراض، و الوفاة المبكرة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B59EE4-FA63-CA3C-C39B-A0F8616AF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1" y="1181686"/>
            <a:ext cx="5806440" cy="4494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91181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B1045-C6DC-8938-C1A6-A381CCC08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49" y="808891"/>
            <a:ext cx="6195646" cy="6274192"/>
          </a:xfrm>
        </p:spPr>
        <p:txBody>
          <a:bodyPr/>
          <a:lstStyle/>
          <a:p>
            <a:pPr marL="0" indent="0">
              <a:buNone/>
            </a:pPr>
            <a:r>
              <a:rPr lang="ar-JO" sz="5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أسباب الفقر و الجوع عديدة، منها</a:t>
            </a:r>
            <a:r>
              <a:rPr lang="en-US" sz="5400" kern="10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ar-JO" sz="5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نقص الغذاء و سوء التغذية، الأمراض و صعوبة الحصول على الخدمات الطبية، التعليم المنخفض أو الغائب، المشاكل المادية و العنف.</a:t>
            </a:r>
            <a:endParaRPr lang="en-US" sz="5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294B8C-96FA-2B1B-7B12-6D535ECD4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764" y="1063884"/>
            <a:ext cx="5103658" cy="433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78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1D772-9927-C648-B879-0B31B25DB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6394" y="1021926"/>
            <a:ext cx="5753686" cy="6035040"/>
          </a:xfrm>
        </p:spPr>
        <p:txBody>
          <a:bodyPr/>
          <a:lstStyle/>
          <a:p>
            <a:pPr marL="0" indent="0">
              <a:buNone/>
            </a:pPr>
            <a:r>
              <a:rPr lang="ar-JO" sz="6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من أهم المشاكل التي يسببها الفقر، الجوع و سوء التغذية و عدم توفر المال الكافي لشراء الغذاء.</a:t>
            </a:r>
            <a:endParaRPr lang="en-US" sz="6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8CDFD2-760C-150C-B336-80C5EA7E7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97" y="1373619"/>
            <a:ext cx="5325110" cy="355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0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F083E-2365-6E56-47C7-2D25EC4FB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86" y="755516"/>
            <a:ext cx="5801751" cy="5600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JO" sz="5400" dirty="0">
                <a:effectLst/>
                <a:ea typeface="Calibri" panose="020F0502020204030204" pitchFamily="34" charset="0"/>
                <a:cs typeface="Simplified Arabic" panose="02020603050405020304" pitchFamily="18" charset="-78"/>
              </a:rPr>
              <a:t>من المهم ذكره أن الجوع يسبب الأمراض المزمنة التي قد تؤدي للوفاة، كما قد يؤدي إلى فقر الدم و نقص الفيتامينات و التشوه الخلقي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056A81-F5E5-7094-463A-373D29294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695" y="1511776"/>
            <a:ext cx="5073088" cy="408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8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7B16A-735B-541F-2EF4-95E84C372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86703"/>
            <a:ext cx="5642317" cy="5684594"/>
          </a:xfrm>
        </p:spPr>
        <p:txBody>
          <a:bodyPr/>
          <a:lstStyle/>
          <a:p>
            <a:pPr marL="0" indent="0">
              <a:buNone/>
            </a:pPr>
            <a:r>
              <a:rPr lang="ar-JO" sz="4000" dirty="0">
                <a:effectLst/>
                <a:ea typeface="Calibri" panose="020F0502020204030204" pitchFamily="34" charset="0"/>
                <a:cs typeface="+mj-cs"/>
              </a:rPr>
              <a:t>مما سبق نرى أن أسباب الفقر هي نفسها المشاكل التي قد يسببها انتشار الفقر و الجوع.تأثير الفقر و الجوع على المجتمع و الفرد كبير، فقد يسبب المجاعات التي من الممكن أن تؤدي إلى وجود مجتمع غير متطور علميا و ثقافيا و تسبب انتشار الأمراض المختلفة و الأوبئة في انحاء المجتمع الفقير</a:t>
            </a:r>
            <a:r>
              <a:rPr lang="ar-JO" sz="1800" dirty="0">
                <a:effectLst/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5B5813-69B3-DD41-FD14-9F63008CA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68" y="1360506"/>
            <a:ext cx="5847332" cy="413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286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E18FF-F907-BD42-248C-53CA11CC4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31" y="468265"/>
            <a:ext cx="5714999" cy="5921469"/>
          </a:xfrm>
        </p:spPr>
        <p:txBody>
          <a:bodyPr/>
          <a:lstStyle/>
          <a:p>
            <a:pPr marL="0" indent="0">
              <a:buNone/>
            </a:pPr>
            <a:r>
              <a:rPr lang="ar-JO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هناك حلول كثيرة لمحاربة الجوع و الفقر و منها: الأمن الغذائي و الذي يعني ضمان حصول الجميع على الغذاء الصحي كل يوم و أن أرضنا قادرة على اطعامنا جميعا، كذلك التغذية الجيدة و هي تعني ضمان حصول الناس على جميع المغذيات التي يحتاجون إليها للعيش بشكل جيد. بالإضافة إلىالزراعة المستدامة التي تستخدم الحقول و الغابات و المحيطات و جميع الموارد الطبيعية الضرورية لإنتاج الأغذية دون الإضرار بالبيئة و بالتالي نتكن من القضاء على الفقر و الجوع.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93955A-70C2-A0C7-0230-403FF22B4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472" y="1104900"/>
            <a:ext cx="5602941" cy="415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73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6558-D96E-13CD-84E8-8915FC071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0647"/>
            <a:ext cx="10515600" cy="2259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JO" sz="4800" dirty="0">
                <a:effectLst/>
                <a:ea typeface="Calibri" panose="020F0502020204030204" pitchFamily="34" charset="0"/>
                <a:cs typeface="+mj-cs"/>
              </a:rPr>
              <a:t>بشكل عام، الفقر و الجوع هما شيئان سيئان مرتبطان ببعض، و أتمنى أن نكافحهم من أجل أن يختفي الفقر و الجوع و نتمكن من العيش جميعا سعداء و بصحة جيدة</a:t>
            </a:r>
            <a:endParaRPr lang="en-US" sz="4800" dirty="0"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382B4A-08B4-7002-80A0-C54BE311E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307" y="2765331"/>
            <a:ext cx="3622022" cy="36220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E57619-D59D-652F-D6FC-9A4C8961F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296" y="2765332"/>
            <a:ext cx="3622022" cy="362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42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EAF35B-D610-AC45-F3C7-18FDC8D7C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71"/>
            <a:ext cx="12246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58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292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Simplified Arabic</vt:lpstr>
      <vt:lpstr>Times New Roman</vt:lpstr>
      <vt:lpstr>Office Theme</vt:lpstr>
      <vt:lpstr>الجوع و الفقر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الجوع و الفقر</dc:title>
  <dc:creator>Samer Haddad</dc:creator>
  <cp:lastModifiedBy>Samer Haddad</cp:lastModifiedBy>
  <cp:revision>10</cp:revision>
  <dcterms:created xsi:type="dcterms:W3CDTF">2023-05-17T09:39:05Z</dcterms:created>
  <dcterms:modified xsi:type="dcterms:W3CDTF">2023-05-17T10:08:36Z</dcterms:modified>
</cp:coreProperties>
</file>