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9"/>
  </p:notes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06" autoAdjust="0"/>
  </p:normalViewPr>
  <p:slideViewPr>
    <p:cSldViewPr snapToGrid="0">
      <p:cViewPr>
        <p:scale>
          <a:sx n="66" d="100"/>
          <a:sy n="66" d="100"/>
        </p:scale>
        <p:origin x="900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D26020-8B40-42FD-A58A-AC1A790798E0}" type="datetimeFigureOut">
              <a:rPr lang="en-US" smtClean="0"/>
              <a:t>16-May-23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0FA7B-AE8D-43CD-8EA9-7E7A6B82E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87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0FA7B-AE8D-43CD-8EA9-7E7A6B82E8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52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00752-4685-4333-8F88-D280ED969196}" type="datetimeFigureOut">
              <a:rPr lang="en-US" smtClean="0"/>
              <a:t>16-May-23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1684-B1FA-4465-AA69-B3C294AB9CE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06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00752-4685-4333-8F88-D280ED969196}" type="datetimeFigureOut">
              <a:rPr lang="en-US" smtClean="0"/>
              <a:t>16-May-23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1684-B1FA-4465-AA69-B3C294AB9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817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00752-4685-4333-8F88-D280ED969196}" type="datetimeFigureOut">
              <a:rPr lang="en-US" smtClean="0"/>
              <a:t>16-May-23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1684-B1FA-4465-AA69-B3C294AB9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85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00752-4685-4333-8F88-D280ED969196}" type="datetimeFigureOut">
              <a:rPr lang="en-US" smtClean="0"/>
              <a:t>16-May-23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1684-B1FA-4465-AA69-B3C294AB9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94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00752-4685-4333-8F88-D280ED969196}" type="datetimeFigureOut">
              <a:rPr lang="en-US" smtClean="0"/>
              <a:t>16-May-23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1684-B1FA-4465-AA69-B3C294AB9CE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126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00752-4685-4333-8F88-D280ED969196}" type="datetimeFigureOut">
              <a:rPr lang="en-US" smtClean="0"/>
              <a:t>16-May-23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1684-B1FA-4465-AA69-B3C294AB9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018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00752-4685-4333-8F88-D280ED969196}" type="datetimeFigureOut">
              <a:rPr lang="en-US" smtClean="0"/>
              <a:t>16-May-23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1684-B1FA-4465-AA69-B3C294AB9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886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00752-4685-4333-8F88-D280ED969196}" type="datetimeFigureOut">
              <a:rPr lang="en-US" smtClean="0"/>
              <a:t>16-May-23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1684-B1FA-4465-AA69-B3C294AB9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92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00752-4685-4333-8F88-D280ED969196}" type="datetimeFigureOut">
              <a:rPr lang="en-US" smtClean="0"/>
              <a:t>16-May-23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1684-B1FA-4465-AA69-B3C294AB9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42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D900752-4685-4333-8F88-D280ED969196}" type="datetimeFigureOut">
              <a:rPr lang="en-US" smtClean="0"/>
              <a:t>16-May-23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4ED1684-B1FA-4465-AA69-B3C294AB9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57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00752-4685-4333-8F88-D280ED969196}" type="datetimeFigureOut">
              <a:rPr lang="en-US" smtClean="0"/>
              <a:t>16-May-23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1684-B1FA-4465-AA69-B3C294AB9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71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D900752-4685-4333-8F88-D280ED969196}" type="datetimeFigureOut">
              <a:rPr lang="en-US" smtClean="0"/>
              <a:t>16-May-23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4ED1684-B1FA-4465-AA69-B3C294AB9CE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5143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9MxloSNj-h4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208CD-1D31-477A-8448-0F36F7C8DE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lgerian" panose="04020705040A02060702" pitchFamily="82" charset="0"/>
              </a:rPr>
              <a:t>Obesity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24EB72-F790-47B2-9958-9BB9619406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By: </a:t>
            </a:r>
            <a:r>
              <a:rPr lang="en-US" dirty="0" err="1"/>
              <a:t>maria</a:t>
            </a:r>
            <a:r>
              <a:rPr lang="en-US" dirty="0"/>
              <a:t> hadaddin , </a:t>
            </a:r>
            <a:r>
              <a:rPr lang="en-US" dirty="0" err="1"/>
              <a:t>leen</a:t>
            </a:r>
            <a:r>
              <a:rPr lang="en-US" dirty="0"/>
              <a:t> </a:t>
            </a:r>
            <a:r>
              <a:rPr lang="en-US" dirty="0" err="1"/>
              <a:t>habash</a:t>
            </a:r>
            <a:r>
              <a:rPr lang="en-US" dirty="0"/>
              <a:t> , </a:t>
            </a:r>
            <a:r>
              <a:rPr lang="en-US" dirty="0" err="1"/>
              <a:t>natalie</a:t>
            </a:r>
            <a:r>
              <a:rPr lang="en-US" dirty="0"/>
              <a:t> </a:t>
            </a:r>
            <a:r>
              <a:rPr lang="en-US" dirty="0" err="1"/>
              <a:t>awwad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390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C999B-74A6-4707-925C-044A5FBDD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371" y="1973943"/>
            <a:ext cx="10270309" cy="3895151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hlinkClick r:id="rId2"/>
              </a:rPr>
              <a:t>https://youtu.be/9MxloSNj-h4</a:t>
            </a: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560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75850-8B44-4E70-9566-503013E50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obesity ?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F6F295B-E433-4AEA-9344-9847B9B38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2032933"/>
            <a:ext cx="4571278" cy="4022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4A1142-E05C-46FF-91EC-C79676384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6588" y="2500441"/>
            <a:ext cx="4381500" cy="308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317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95ABD-0959-47A7-AAB7-9FDCC470E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health effects of obesity?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963A476-FC7F-4F13-A3C1-259AE3F7BE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916" y="2162629"/>
            <a:ext cx="3679848" cy="2453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89288A-CCF2-41EC-AFE1-7A36AF755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149" y="2949394"/>
            <a:ext cx="2322286" cy="31007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E120DD-80DC-407C-BAFB-85E502AA3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8248" y="2194492"/>
            <a:ext cx="2794301" cy="209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99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475DC-7C7E-45A3-93B9-485200BF5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causes obesity &amp; overweight?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990789-62D1-4189-8A83-26D3D9BCCD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386" y="2152585"/>
            <a:ext cx="2876096" cy="19139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06B755-1CC1-4660-9680-41F9065E1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485054" y="2152585"/>
            <a:ext cx="3193560" cy="17947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54935C-D564-4ED6-B5C7-21D008FC7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9951" y="4066496"/>
            <a:ext cx="3233057" cy="21553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01EFC2-8BA6-49AD-922D-8A3AE91B7C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0500" y="2073736"/>
            <a:ext cx="3433536" cy="187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16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E7496-7550-4446-BAFC-8ED52450C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consequences?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2EE72D-FF16-40CE-A549-D02D773839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113" y="1778001"/>
            <a:ext cx="3367315" cy="18900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948435-121A-4C8B-BC71-9D38C124D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1486" y="4142076"/>
            <a:ext cx="3367315" cy="19571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1DB10E-1919-43BD-BF96-EB396FB7F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9198" y="1820192"/>
            <a:ext cx="3323547" cy="1847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5B2DA3-D2F6-4E39-A055-906BD7353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0096" y="3971089"/>
            <a:ext cx="2299102" cy="229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00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FF9F2-1213-4AD2-9EB7-8B4676BA7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solutions for obesity?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94CE21-3511-4F81-AD0B-238BA63B99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36485" y="2011294"/>
            <a:ext cx="3735775" cy="24910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436CD1-ADC5-43E4-851A-543DCAB9A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25" y="2011294"/>
            <a:ext cx="3733588" cy="24910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2E416D-C558-44E4-8CE7-69A5F87AE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7827" y="3637989"/>
            <a:ext cx="3529143" cy="235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7479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53</TotalTime>
  <Words>49</Words>
  <Application>Microsoft Office PowerPoint</Application>
  <PresentationFormat>Widescreen</PresentationFormat>
  <Paragraphs>9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Algerian</vt:lpstr>
      <vt:lpstr>Calibri</vt:lpstr>
      <vt:lpstr>Calibri Light</vt:lpstr>
      <vt:lpstr>Retrospect</vt:lpstr>
      <vt:lpstr>Obesity </vt:lpstr>
      <vt:lpstr>PowerPoint Presentation</vt:lpstr>
      <vt:lpstr>What is obesity ? </vt:lpstr>
      <vt:lpstr>What are the health effects of obesity?</vt:lpstr>
      <vt:lpstr>What causes obesity &amp; overweight?</vt:lpstr>
      <vt:lpstr>What are the consequences?</vt:lpstr>
      <vt:lpstr>What are the solutions for obesity?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Obesity</dc:title>
  <dc:creator>F.AlFarah</dc:creator>
  <cp:lastModifiedBy>F.AlFarah</cp:lastModifiedBy>
  <cp:revision>10</cp:revision>
  <dcterms:created xsi:type="dcterms:W3CDTF">2023-05-04T10:03:51Z</dcterms:created>
  <dcterms:modified xsi:type="dcterms:W3CDTF">2023-05-16T09:20:08Z</dcterms:modified>
</cp:coreProperties>
</file>