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8" d="100"/>
          <a:sy n="98" d="100"/>
        </p:scale>
        <p:origin x="110"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47504-DB09-E4A6-B0EA-A816C22E14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F02229C-F83A-444A-7D32-B1C1B5DC2D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CBE793D-40C4-D8EE-FE6D-86179CADE090}"/>
              </a:ext>
            </a:extLst>
          </p:cNvPr>
          <p:cNvSpPr>
            <a:spLocks noGrp="1"/>
          </p:cNvSpPr>
          <p:nvPr>
            <p:ph type="dt" sz="half" idx="10"/>
          </p:nvPr>
        </p:nvSpPr>
        <p:spPr/>
        <p:txBody>
          <a:bodyPr/>
          <a:lstStyle/>
          <a:p>
            <a:fld id="{10B55BCB-FD90-47A7-A171-B955B19FDB70}" type="datetimeFigureOut">
              <a:rPr lang="en-US" smtClean="0"/>
              <a:t>5/15/2023</a:t>
            </a:fld>
            <a:endParaRPr lang="en-US"/>
          </a:p>
        </p:txBody>
      </p:sp>
      <p:sp>
        <p:nvSpPr>
          <p:cNvPr id="5" name="Footer Placeholder 4">
            <a:extLst>
              <a:ext uri="{FF2B5EF4-FFF2-40B4-BE49-F238E27FC236}">
                <a16:creationId xmlns:a16="http://schemas.microsoft.com/office/drawing/2014/main" id="{577AC9ED-07C9-9127-C856-B071C7F9F3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07D329-9FA0-641E-29B0-7347C647D3FF}"/>
              </a:ext>
            </a:extLst>
          </p:cNvPr>
          <p:cNvSpPr>
            <a:spLocks noGrp="1"/>
          </p:cNvSpPr>
          <p:nvPr>
            <p:ph type="sldNum" sz="quarter" idx="12"/>
          </p:nvPr>
        </p:nvSpPr>
        <p:spPr/>
        <p:txBody>
          <a:bodyPr/>
          <a:lstStyle/>
          <a:p>
            <a:fld id="{788EE2F2-3674-409C-AE3A-488AA9A621E6}" type="slidenum">
              <a:rPr lang="en-US" smtClean="0"/>
              <a:t>‹#›</a:t>
            </a:fld>
            <a:endParaRPr lang="en-US"/>
          </a:p>
        </p:txBody>
      </p:sp>
    </p:spTree>
    <p:extLst>
      <p:ext uri="{BB962C8B-B14F-4D97-AF65-F5344CB8AC3E}">
        <p14:creationId xmlns:p14="http://schemas.microsoft.com/office/powerpoint/2010/main" val="3036751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23A19-B083-ACC6-15DE-F8DF8F61DE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83BDEA-7606-9E9F-BDE7-2CF0AE14E3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19A372-585B-3E80-3026-C064811BCB56}"/>
              </a:ext>
            </a:extLst>
          </p:cNvPr>
          <p:cNvSpPr>
            <a:spLocks noGrp="1"/>
          </p:cNvSpPr>
          <p:nvPr>
            <p:ph type="dt" sz="half" idx="10"/>
          </p:nvPr>
        </p:nvSpPr>
        <p:spPr/>
        <p:txBody>
          <a:bodyPr/>
          <a:lstStyle/>
          <a:p>
            <a:fld id="{10B55BCB-FD90-47A7-A171-B955B19FDB70}" type="datetimeFigureOut">
              <a:rPr lang="en-US" smtClean="0"/>
              <a:t>5/15/2023</a:t>
            </a:fld>
            <a:endParaRPr lang="en-US"/>
          </a:p>
        </p:txBody>
      </p:sp>
      <p:sp>
        <p:nvSpPr>
          <p:cNvPr id="5" name="Footer Placeholder 4">
            <a:extLst>
              <a:ext uri="{FF2B5EF4-FFF2-40B4-BE49-F238E27FC236}">
                <a16:creationId xmlns:a16="http://schemas.microsoft.com/office/drawing/2014/main" id="{A18A8AED-6296-C52D-E7CF-B6B84390F0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F7F407-C5AC-968D-5221-4D1E158F6D03}"/>
              </a:ext>
            </a:extLst>
          </p:cNvPr>
          <p:cNvSpPr>
            <a:spLocks noGrp="1"/>
          </p:cNvSpPr>
          <p:nvPr>
            <p:ph type="sldNum" sz="quarter" idx="12"/>
          </p:nvPr>
        </p:nvSpPr>
        <p:spPr/>
        <p:txBody>
          <a:bodyPr/>
          <a:lstStyle/>
          <a:p>
            <a:fld id="{788EE2F2-3674-409C-AE3A-488AA9A621E6}" type="slidenum">
              <a:rPr lang="en-US" smtClean="0"/>
              <a:t>‹#›</a:t>
            </a:fld>
            <a:endParaRPr lang="en-US"/>
          </a:p>
        </p:txBody>
      </p:sp>
    </p:spTree>
    <p:extLst>
      <p:ext uri="{BB962C8B-B14F-4D97-AF65-F5344CB8AC3E}">
        <p14:creationId xmlns:p14="http://schemas.microsoft.com/office/powerpoint/2010/main" val="3714254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A1B89C-AAD7-F5DA-7C98-EFEAD53978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4A4F20-23D2-EFB7-7FAF-B68104F7EE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E6817F-7823-607E-0886-800265739042}"/>
              </a:ext>
            </a:extLst>
          </p:cNvPr>
          <p:cNvSpPr>
            <a:spLocks noGrp="1"/>
          </p:cNvSpPr>
          <p:nvPr>
            <p:ph type="dt" sz="half" idx="10"/>
          </p:nvPr>
        </p:nvSpPr>
        <p:spPr/>
        <p:txBody>
          <a:bodyPr/>
          <a:lstStyle/>
          <a:p>
            <a:fld id="{10B55BCB-FD90-47A7-A171-B955B19FDB70}" type="datetimeFigureOut">
              <a:rPr lang="en-US" smtClean="0"/>
              <a:t>5/15/2023</a:t>
            </a:fld>
            <a:endParaRPr lang="en-US"/>
          </a:p>
        </p:txBody>
      </p:sp>
      <p:sp>
        <p:nvSpPr>
          <p:cNvPr id="5" name="Footer Placeholder 4">
            <a:extLst>
              <a:ext uri="{FF2B5EF4-FFF2-40B4-BE49-F238E27FC236}">
                <a16:creationId xmlns:a16="http://schemas.microsoft.com/office/drawing/2014/main" id="{525E6391-BA8F-DC22-8909-5356B23B6A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6D77E7-F408-9B87-18EA-5CF9A794FBD2}"/>
              </a:ext>
            </a:extLst>
          </p:cNvPr>
          <p:cNvSpPr>
            <a:spLocks noGrp="1"/>
          </p:cNvSpPr>
          <p:nvPr>
            <p:ph type="sldNum" sz="quarter" idx="12"/>
          </p:nvPr>
        </p:nvSpPr>
        <p:spPr/>
        <p:txBody>
          <a:bodyPr/>
          <a:lstStyle/>
          <a:p>
            <a:fld id="{788EE2F2-3674-409C-AE3A-488AA9A621E6}" type="slidenum">
              <a:rPr lang="en-US" smtClean="0"/>
              <a:t>‹#›</a:t>
            </a:fld>
            <a:endParaRPr lang="en-US"/>
          </a:p>
        </p:txBody>
      </p:sp>
    </p:spTree>
    <p:extLst>
      <p:ext uri="{BB962C8B-B14F-4D97-AF65-F5344CB8AC3E}">
        <p14:creationId xmlns:p14="http://schemas.microsoft.com/office/powerpoint/2010/main" val="2102566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4C453-DF86-F216-EF01-B454B758DE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DD3C51-AD27-A409-DB40-317C5D978C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004A5B-41BF-ED92-03D1-DC4C338E23DA}"/>
              </a:ext>
            </a:extLst>
          </p:cNvPr>
          <p:cNvSpPr>
            <a:spLocks noGrp="1"/>
          </p:cNvSpPr>
          <p:nvPr>
            <p:ph type="dt" sz="half" idx="10"/>
          </p:nvPr>
        </p:nvSpPr>
        <p:spPr/>
        <p:txBody>
          <a:bodyPr/>
          <a:lstStyle/>
          <a:p>
            <a:fld id="{10B55BCB-FD90-47A7-A171-B955B19FDB70}" type="datetimeFigureOut">
              <a:rPr lang="en-US" smtClean="0"/>
              <a:t>5/15/2023</a:t>
            </a:fld>
            <a:endParaRPr lang="en-US"/>
          </a:p>
        </p:txBody>
      </p:sp>
      <p:sp>
        <p:nvSpPr>
          <p:cNvPr id="5" name="Footer Placeholder 4">
            <a:extLst>
              <a:ext uri="{FF2B5EF4-FFF2-40B4-BE49-F238E27FC236}">
                <a16:creationId xmlns:a16="http://schemas.microsoft.com/office/drawing/2014/main" id="{41314BEE-DFC9-47E3-16A8-9C3FBB3556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B74241-E88D-9935-5FB5-62EF6460E3D4}"/>
              </a:ext>
            </a:extLst>
          </p:cNvPr>
          <p:cNvSpPr>
            <a:spLocks noGrp="1"/>
          </p:cNvSpPr>
          <p:nvPr>
            <p:ph type="sldNum" sz="quarter" idx="12"/>
          </p:nvPr>
        </p:nvSpPr>
        <p:spPr/>
        <p:txBody>
          <a:bodyPr/>
          <a:lstStyle/>
          <a:p>
            <a:fld id="{788EE2F2-3674-409C-AE3A-488AA9A621E6}" type="slidenum">
              <a:rPr lang="en-US" smtClean="0"/>
              <a:t>‹#›</a:t>
            </a:fld>
            <a:endParaRPr lang="en-US"/>
          </a:p>
        </p:txBody>
      </p:sp>
    </p:spTree>
    <p:extLst>
      <p:ext uri="{BB962C8B-B14F-4D97-AF65-F5344CB8AC3E}">
        <p14:creationId xmlns:p14="http://schemas.microsoft.com/office/powerpoint/2010/main" val="1815088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2ED71-DE1A-2AD3-185B-D2443AFD5E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B78211F-EDA5-B052-CF66-C469A8159C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0B1D94-F76A-E869-97F4-D4EB5CDD579C}"/>
              </a:ext>
            </a:extLst>
          </p:cNvPr>
          <p:cNvSpPr>
            <a:spLocks noGrp="1"/>
          </p:cNvSpPr>
          <p:nvPr>
            <p:ph type="dt" sz="half" idx="10"/>
          </p:nvPr>
        </p:nvSpPr>
        <p:spPr/>
        <p:txBody>
          <a:bodyPr/>
          <a:lstStyle/>
          <a:p>
            <a:fld id="{10B55BCB-FD90-47A7-A171-B955B19FDB70}" type="datetimeFigureOut">
              <a:rPr lang="en-US" smtClean="0"/>
              <a:t>5/15/2023</a:t>
            </a:fld>
            <a:endParaRPr lang="en-US"/>
          </a:p>
        </p:txBody>
      </p:sp>
      <p:sp>
        <p:nvSpPr>
          <p:cNvPr id="5" name="Footer Placeholder 4">
            <a:extLst>
              <a:ext uri="{FF2B5EF4-FFF2-40B4-BE49-F238E27FC236}">
                <a16:creationId xmlns:a16="http://schemas.microsoft.com/office/drawing/2014/main" id="{C3C8B235-9B24-F958-2F65-5C02EFF6F2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21C054-755F-E3CE-B27A-267C6FE5AC06}"/>
              </a:ext>
            </a:extLst>
          </p:cNvPr>
          <p:cNvSpPr>
            <a:spLocks noGrp="1"/>
          </p:cNvSpPr>
          <p:nvPr>
            <p:ph type="sldNum" sz="quarter" idx="12"/>
          </p:nvPr>
        </p:nvSpPr>
        <p:spPr/>
        <p:txBody>
          <a:bodyPr/>
          <a:lstStyle/>
          <a:p>
            <a:fld id="{788EE2F2-3674-409C-AE3A-488AA9A621E6}" type="slidenum">
              <a:rPr lang="en-US" smtClean="0"/>
              <a:t>‹#›</a:t>
            </a:fld>
            <a:endParaRPr lang="en-US"/>
          </a:p>
        </p:txBody>
      </p:sp>
    </p:spTree>
    <p:extLst>
      <p:ext uri="{BB962C8B-B14F-4D97-AF65-F5344CB8AC3E}">
        <p14:creationId xmlns:p14="http://schemas.microsoft.com/office/powerpoint/2010/main" val="3669687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B8F85-DE78-AA34-5043-321297E2A6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6D964-E227-F8D7-FC1E-AAF1FB66A6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66F3BE-0BF2-1E13-5A3E-CCEC9E472C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2566A8-6BF0-DBB0-9328-389109BFE039}"/>
              </a:ext>
            </a:extLst>
          </p:cNvPr>
          <p:cNvSpPr>
            <a:spLocks noGrp="1"/>
          </p:cNvSpPr>
          <p:nvPr>
            <p:ph type="dt" sz="half" idx="10"/>
          </p:nvPr>
        </p:nvSpPr>
        <p:spPr/>
        <p:txBody>
          <a:bodyPr/>
          <a:lstStyle/>
          <a:p>
            <a:fld id="{10B55BCB-FD90-47A7-A171-B955B19FDB70}" type="datetimeFigureOut">
              <a:rPr lang="en-US" smtClean="0"/>
              <a:t>5/15/2023</a:t>
            </a:fld>
            <a:endParaRPr lang="en-US"/>
          </a:p>
        </p:txBody>
      </p:sp>
      <p:sp>
        <p:nvSpPr>
          <p:cNvPr id="6" name="Footer Placeholder 5">
            <a:extLst>
              <a:ext uri="{FF2B5EF4-FFF2-40B4-BE49-F238E27FC236}">
                <a16:creationId xmlns:a16="http://schemas.microsoft.com/office/drawing/2014/main" id="{CBC69C0C-3828-DB3B-6CF1-B3FA87F3EA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4A1DF1-5CD4-3EEE-0605-4E5955C35E92}"/>
              </a:ext>
            </a:extLst>
          </p:cNvPr>
          <p:cNvSpPr>
            <a:spLocks noGrp="1"/>
          </p:cNvSpPr>
          <p:nvPr>
            <p:ph type="sldNum" sz="quarter" idx="12"/>
          </p:nvPr>
        </p:nvSpPr>
        <p:spPr/>
        <p:txBody>
          <a:bodyPr/>
          <a:lstStyle/>
          <a:p>
            <a:fld id="{788EE2F2-3674-409C-AE3A-488AA9A621E6}" type="slidenum">
              <a:rPr lang="en-US" smtClean="0"/>
              <a:t>‹#›</a:t>
            </a:fld>
            <a:endParaRPr lang="en-US"/>
          </a:p>
        </p:txBody>
      </p:sp>
    </p:spTree>
    <p:extLst>
      <p:ext uri="{BB962C8B-B14F-4D97-AF65-F5344CB8AC3E}">
        <p14:creationId xmlns:p14="http://schemas.microsoft.com/office/powerpoint/2010/main" val="485788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942C9-308C-51E4-9674-6183F8BC8F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73D6297-9D88-9578-BDD5-C172CDF013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30EE8F-9B1E-A9F1-15FA-B1EB1A37D5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6BB0CD-639D-BBAC-83D4-5ED0FBB910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900CDC-4CC6-8D5E-C4C6-2EADF3D1A9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786BEB-E91F-B6A7-CD15-C5F2C6FF101E}"/>
              </a:ext>
            </a:extLst>
          </p:cNvPr>
          <p:cNvSpPr>
            <a:spLocks noGrp="1"/>
          </p:cNvSpPr>
          <p:nvPr>
            <p:ph type="dt" sz="half" idx="10"/>
          </p:nvPr>
        </p:nvSpPr>
        <p:spPr/>
        <p:txBody>
          <a:bodyPr/>
          <a:lstStyle/>
          <a:p>
            <a:fld id="{10B55BCB-FD90-47A7-A171-B955B19FDB70}" type="datetimeFigureOut">
              <a:rPr lang="en-US" smtClean="0"/>
              <a:t>5/15/2023</a:t>
            </a:fld>
            <a:endParaRPr lang="en-US"/>
          </a:p>
        </p:txBody>
      </p:sp>
      <p:sp>
        <p:nvSpPr>
          <p:cNvPr id="8" name="Footer Placeholder 7">
            <a:extLst>
              <a:ext uri="{FF2B5EF4-FFF2-40B4-BE49-F238E27FC236}">
                <a16:creationId xmlns:a16="http://schemas.microsoft.com/office/drawing/2014/main" id="{3A5270FD-DE00-5BBE-9CCC-B0CF109A3F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D76A881-B57A-1CD5-C1C4-155666C54A21}"/>
              </a:ext>
            </a:extLst>
          </p:cNvPr>
          <p:cNvSpPr>
            <a:spLocks noGrp="1"/>
          </p:cNvSpPr>
          <p:nvPr>
            <p:ph type="sldNum" sz="quarter" idx="12"/>
          </p:nvPr>
        </p:nvSpPr>
        <p:spPr/>
        <p:txBody>
          <a:bodyPr/>
          <a:lstStyle/>
          <a:p>
            <a:fld id="{788EE2F2-3674-409C-AE3A-488AA9A621E6}" type="slidenum">
              <a:rPr lang="en-US" smtClean="0"/>
              <a:t>‹#›</a:t>
            </a:fld>
            <a:endParaRPr lang="en-US"/>
          </a:p>
        </p:txBody>
      </p:sp>
    </p:spTree>
    <p:extLst>
      <p:ext uri="{BB962C8B-B14F-4D97-AF65-F5344CB8AC3E}">
        <p14:creationId xmlns:p14="http://schemas.microsoft.com/office/powerpoint/2010/main" val="2574442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A22CA-5A16-7EB8-AE43-ABA18819BA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F381D2-9E52-BDAD-CAC7-7604CBD0A6BC}"/>
              </a:ext>
            </a:extLst>
          </p:cNvPr>
          <p:cNvSpPr>
            <a:spLocks noGrp="1"/>
          </p:cNvSpPr>
          <p:nvPr>
            <p:ph type="dt" sz="half" idx="10"/>
          </p:nvPr>
        </p:nvSpPr>
        <p:spPr/>
        <p:txBody>
          <a:bodyPr/>
          <a:lstStyle/>
          <a:p>
            <a:fld id="{10B55BCB-FD90-47A7-A171-B955B19FDB70}" type="datetimeFigureOut">
              <a:rPr lang="en-US" smtClean="0"/>
              <a:t>5/15/2023</a:t>
            </a:fld>
            <a:endParaRPr lang="en-US"/>
          </a:p>
        </p:txBody>
      </p:sp>
      <p:sp>
        <p:nvSpPr>
          <p:cNvPr id="4" name="Footer Placeholder 3">
            <a:extLst>
              <a:ext uri="{FF2B5EF4-FFF2-40B4-BE49-F238E27FC236}">
                <a16:creationId xmlns:a16="http://schemas.microsoft.com/office/drawing/2014/main" id="{84A93EBD-772F-0150-5DF4-98F64BCEEB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9DA721-F859-5389-09E1-109735E9B602}"/>
              </a:ext>
            </a:extLst>
          </p:cNvPr>
          <p:cNvSpPr>
            <a:spLocks noGrp="1"/>
          </p:cNvSpPr>
          <p:nvPr>
            <p:ph type="sldNum" sz="quarter" idx="12"/>
          </p:nvPr>
        </p:nvSpPr>
        <p:spPr/>
        <p:txBody>
          <a:bodyPr/>
          <a:lstStyle/>
          <a:p>
            <a:fld id="{788EE2F2-3674-409C-AE3A-488AA9A621E6}" type="slidenum">
              <a:rPr lang="en-US" smtClean="0"/>
              <a:t>‹#›</a:t>
            </a:fld>
            <a:endParaRPr lang="en-US"/>
          </a:p>
        </p:txBody>
      </p:sp>
    </p:spTree>
    <p:extLst>
      <p:ext uri="{BB962C8B-B14F-4D97-AF65-F5344CB8AC3E}">
        <p14:creationId xmlns:p14="http://schemas.microsoft.com/office/powerpoint/2010/main" val="2942032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9CCC97-3C8C-595E-15E2-A339F65ED89C}"/>
              </a:ext>
            </a:extLst>
          </p:cNvPr>
          <p:cNvSpPr>
            <a:spLocks noGrp="1"/>
          </p:cNvSpPr>
          <p:nvPr>
            <p:ph type="dt" sz="half" idx="10"/>
          </p:nvPr>
        </p:nvSpPr>
        <p:spPr/>
        <p:txBody>
          <a:bodyPr/>
          <a:lstStyle/>
          <a:p>
            <a:fld id="{10B55BCB-FD90-47A7-A171-B955B19FDB70}" type="datetimeFigureOut">
              <a:rPr lang="en-US" smtClean="0"/>
              <a:t>5/15/2023</a:t>
            </a:fld>
            <a:endParaRPr lang="en-US"/>
          </a:p>
        </p:txBody>
      </p:sp>
      <p:sp>
        <p:nvSpPr>
          <p:cNvPr id="3" name="Footer Placeholder 2">
            <a:extLst>
              <a:ext uri="{FF2B5EF4-FFF2-40B4-BE49-F238E27FC236}">
                <a16:creationId xmlns:a16="http://schemas.microsoft.com/office/drawing/2014/main" id="{5945819A-4E89-3519-6E05-41F3A2E234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37F846-96C0-B3A2-DA1C-AAD34516FB53}"/>
              </a:ext>
            </a:extLst>
          </p:cNvPr>
          <p:cNvSpPr>
            <a:spLocks noGrp="1"/>
          </p:cNvSpPr>
          <p:nvPr>
            <p:ph type="sldNum" sz="quarter" idx="12"/>
          </p:nvPr>
        </p:nvSpPr>
        <p:spPr/>
        <p:txBody>
          <a:bodyPr/>
          <a:lstStyle/>
          <a:p>
            <a:fld id="{788EE2F2-3674-409C-AE3A-488AA9A621E6}" type="slidenum">
              <a:rPr lang="en-US" smtClean="0"/>
              <a:t>‹#›</a:t>
            </a:fld>
            <a:endParaRPr lang="en-US"/>
          </a:p>
        </p:txBody>
      </p:sp>
    </p:spTree>
    <p:extLst>
      <p:ext uri="{BB962C8B-B14F-4D97-AF65-F5344CB8AC3E}">
        <p14:creationId xmlns:p14="http://schemas.microsoft.com/office/powerpoint/2010/main" val="1681517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F09DF-E8BA-003B-DA2B-DE60E039E4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16E4A1-5A0F-E0B0-2AC3-E60034EC96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29C469-859F-4A3C-CEF3-7B9D80EB9D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CC385C-7950-71AF-80EC-F758A959A40B}"/>
              </a:ext>
            </a:extLst>
          </p:cNvPr>
          <p:cNvSpPr>
            <a:spLocks noGrp="1"/>
          </p:cNvSpPr>
          <p:nvPr>
            <p:ph type="dt" sz="half" idx="10"/>
          </p:nvPr>
        </p:nvSpPr>
        <p:spPr/>
        <p:txBody>
          <a:bodyPr/>
          <a:lstStyle/>
          <a:p>
            <a:fld id="{10B55BCB-FD90-47A7-A171-B955B19FDB70}" type="datetimeFigureOut">
              <a:rPr lang="en-US" smtClean="0"/>
              <a:t>5/15/2023</a:t>
            </a:fld>
            <a:endParaRPr lang="en-US"/>
          </a:p>
        </p:txBody>
      </p:sp>
      <p:sp>
        <p:nvSpPr>
          <p:cNvPr id="6" name="Footer Placeholder 5">
            <a:extLst>
              <a:ext uri="{FF2B5EF4-FFF2-40B4-BE49-F238E27FC236}">
                <a16:creationId xmlns:a16="http://schemas.microsoft.com/office/drawing/2014/main" id="{37E35833-35BF-436D-87EF-F71C2DE3CA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CAC5DE-1198-F919-4C40-2D3A41209075}"/>
              </a:ext>
            </a:extLst>
          </p:cNvPr>
          <p:cNvSpPr>
            <a:spLocks noGrp="1"/>
          </p:cNvSpPr>
          <p:nvPr>
            <p:ph type="sldNum" sz="quarter" idx="12"/>
          </p:nvPr>
        </p:nvSpPr>
        <p:spPr/>
        <p:txBody>
          <a:bodyPr/>
          <a:lstStyle/>
          <a:p>
            <a:fld id="{788EE2F2-3674-409C-AE3A-488AA9A621E6}" type="slidenum">
              <a:rPr lang="en-US" smtClean="0"/>
              <a:t>‹#›</a:t>
            </a:fld>
            <a:endParaRPr lang="en-US"/>
          </a:p>
        </p:txBody>
      </p:sp>
    </p:spTree>
    <p:extLst>
      <p:ext uri="{BB962C8B-B14F-4D97-AF65-F5344CB8AC3E}">
        <p14:creationId xmlns:p14="http://schemas.microsoft.com/office/powerpoint/2010/main" val="358768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3040D-FFC9-634E-080A-72E1507F6B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B4DFC9-AC27-06B5-3A05-583D48ED1F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15C52D-577C-A255-69D5-B6C722767A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1C556D-6B67-0D78-B4E4-D93726C8C2FF}"/>
              </a:ext>
            </a:extLst>
          </p:cNvPr>
          <p:cNvSpPr>
            <a:spLocks noGrp="1"/>
          </p:cNvSpPr>
          <p:nvPr>
            <p:ph type="dt" sz="half" idx="10"/>
          </p:nvPr>
        </p:nvSpPr>
        <p:spPr/>
        <p:txBody>
          <a:bodyPr/>
          <a:lstStyle/>
          <a:p>
            <a:fld id="{10B55BCB-FD90-47A7-A171-B955B19FDB70}" type="datetimeFigureOut">
              <a:rPr lang="en-US" smtClean="0"/>
              <a:t>5/15/2023</a:t>
            </a:fld>
            <a:endParaRPr lang="en-US"/>
          </a:p>
        </p:txBody>
      </p:sp>
      <p:sp>
        <p:nvSpPr>
          <p:cNvPr id="6" name="Footer Placeholder 5">
            <a:extLst>
              <a:ext uri="{FF2B5EF4-FFF2-40B4-BE49-F238E27FC236}">
                <a16:creationId xmlns:a16="http://schemas.microsoft.com/office/drawing/2014/main" id="{7C8D0917-B5BF-F24D-33DC-984F801A8A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6BAE13-683E-EC62-E8DD-188A28E9ECC5}"/>
              </a:ext>
            </a:extLst>
          </p:cNvPr>
          <p:cNvSpPr>
            <a:spLocks noGrp="1"/>
          </p:cNvSpPr>
          <p:nvPr>
            <p:ph type="sldNum" sz="quarter" idx="12"/>
          </p:nvPr>
        </p:nvSpPr>
        <p:spPr/>
        <p:txBody>
          <a:bodyPr/>
          <a:lstStyle/>
          <a:p>
            <a:fld id="{788EE2F2-3674-409C-AE3A-488AA9A621E6}" type="slidenum">
              <a:rPr lang="en-US" smtClean="0"/>
              <a:t>‹#›</a:t>
            </a:fld>
            <a:endParaRPr lang="en-US"/>
          </a:p>
        </p:txBody>
      </p:sp>
    </p:spTree>
    <p:extLst>
      <p:ext uri="{BB962C8B-B14F-4D97-AF65-F5344CB8AC3E}">
        <p14:creationId xmlns:p14="http://schemas.microsoft.com/office/powerpoint/2010/main" val="1580208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79ADF5-E52A-159D-5BC5-29CE9EA0A1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ADB5661-4148-1666-5BF9-7EEC5D8FE2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D798C4-F245-3BA3-3FFD-502F35A977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B55BCB-FD90-47A7-A171-B955B19FDB70}" type="datetimeFigureOut">
              <a:rPr lang="en-US" smtClean="0"/>
              <a:t>5/15/2023</a:t>
            </a:fld>
            <a:endParaRPr lang="en-US"/>
          </a:p>
        </p:txBody>
      </p:sp>
      <p:sp>
        <p:nvSpPr>
          <p:cNvPr id="5" name="Footer Placeholder 4">
            <a:extLst>
              <a:ext uri="{FF2B5EF4-FFF2-40B4-BE49-F238E27FC236}">
                <a16:creationId xmlns:a16="http://schemas.microsoft.com/office/drawing/2014/main" id="{3D0E5DCA-9646-992B-90E3-168C7048DD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A26055-1DCA-1C7F-6091-972F25EDB5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8EE2F2-3674-409C-AE3A-488AA9A621E6}" type="slidenum">
              <a:rPr lang="en-US" smtClean="0"/>
              <a:t>‹#›</a:t>
            </a:fld>
            <a:endParaRPr lang="en-US"/>
          </a:p>
        </p:txBody>
      </p:sp>
    </p:spTree>
    <p:extLst>
      <p:ext uri="{BB962C8B-B14F-4D97-AF65-F5344CB8AC3E}">
        <p14:creationId xmlns:p14="http://schemas.microsoft.com/office/powerpoint/2010/main" val="1445612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sciencing.com/much-water-needed-dissolve-salt-8755948.html"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publicdomainpictures.net/view-image.php?image=34976&amp;picture=water&amp;large=1" TargetMode="Externa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s://www.flickr.com/photos/oregonstateuniversity/8167345874" TargetMode="Externa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hyperlink" Target="https://www.businessinsider.com.au/things-you-can-do-with-baking-soda-2015-4/"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1">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3">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A749DB-C1AD-E791-12A0-98C43FD3B89D}"/>
              </a:ext>
            </a:extLst>
          </p:cNvPr>
          <p:cNvSpPr>
            <a:spLocks noGrp="1"/>
          </p:cNvSpPr>
          <p:nvPr>
            <p:ph type="ctrTitle"/>
          </p:nvPr>
        </p:nvSpPr>
        <p:spPr>
          <a:xfrm>
            <a:off x="6590662" y="4267832"/>
            <a:ext cx="4805996" cy="1297115"/>
          </a:xfrm>
        </p:spPr>
        <p:txBody>
          <a:bodyPr anchor="t">
            <a:normAutofit fontScale="90000"/>
          </a:bodyPr>
          <a:lstStyle/>
          <a:p>
            <a:pPr algn="l"/>
            <a:r>
              <a:rPr lang="en-US" sz="3700" b="1" dirty="0">
                <a:solidFill>
                  <a:schemeClr val="tx2"/>
                </a:solidFill>
              </a:rPr>
              <a:t>Testing </a:t>
            </a:r>
            <a:r>
              <a:rPr lang="en-US" sz="3700" b="1">
                <a:solidFill>
                  <a:schemeClr val="tx2"/>
                </a:solidFill>
              </a:rPr>
              <a:t>chemical substances </a:t>
            </a:r>
            <a:r>
              <a:rPr lang="en-US" sz="3700" b="1" dirty="0">
                <a:solidFill>
                  <a:schemeClr val="tx2"/>
                </a:solidFill>
              </a:rPr>
              <a:t>(dissolved in water) </a:t>
            </a:r>
          </a:p>
        </p:txBody>
      </p:sp>
      <p:sp>
        <p:nvSpPr>
          <p:cNvPr id="3" name="Subtitle 2">
            <a:extLst>
              <a:ext uri="{FF2B5EF4-FFF2-40B4-BE49-F238E27FC236}">
                <a16:creationId xmlns:a16="http://schemas.microsoft.com/office/drawing/2014/main" id="{2399B91B-54E0-7C66-441F-CC57FB31955A}"/>
              </a:ext>
            </a:extLst>
          </p:cNvPr>
          <p:cNvSpPr>
            <a:spLocks noGrp="1"/>
          </p:cNvSpPr>
          <p:nvPr>
            <p:ph type="subTitle" idx="1"/>
          </p:nvPr>
        </p:nvSpPr>
        <p:spPr>
          <a:xfrm>
            <a:off x="6590966" y="3428999"/>
            <a:ext cx="5391484" cy="838831"/>
          </a:xfrm>
        </p:spPr>
        <p:txBody>
          <a:bodyPr anchor="b">
            <a:normAutofit/>
          </a:bodyPr>
          <a:lstStyle/>
          <a:p>
            <a:pPr algn="l"/>
            <a:r>
              <a:rPr lang="en-US" sz="2000" b="1" dirty="0">
                <a:solidFill>
                  <a:schemeClr val="tx2"/>
                </a:solidFill>
              </a:rPr>
              <a:t>By Katia Ebaid ,Tala ALwazani ,Tia Karadsheh</a:t>
            </a:r>
          </a:p>
        </p:txBody>
      </p:sp>
      <p:pic>
        <p:nvPicPr>
          <p:cNvPr id="7" name="Graphic 6" descr="Beaker">
            <a:extLst>
              <a:ext uri="{FF2B5EF4-FFF2-40B4-BE49-F238E27FC236}">
                <a16:creationId xmlns:a16="http://schemas.microsoft.com/office/drawing/2014/main" id="{FC73AF54-7580-CE67-2610-D880BDDD07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40" name="Group 25">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41" name="Freeform: Shape 26">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27">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28">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810853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28">
            <a:extLst>
              <a:ext uri="{FF2B5EF4-FFF2-40B4-BE49-F238E27FC236}">
                <a16:creationId xmlns:a16="http://schemas.microsoft.com/office/drawing/2014/main" id="{CEEF22E7-C7EB-4303-91B7-B38A2A46C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8110585-7C89-5564-E56B-24B14E185683}"/>
              </a:ext>
            </a:extLst>
          </p:cNvPr>
          <p:cNvSpPr>
            <a:spLocks noGrp="1"/>
          </p:cNvSpPr>
          <p:nvPr>
            <p:ph type="title"/>
          </p:nvPr>
        </p:nvSpPr>
        <p:spPr>
          <a:xfrm>
            <a:off x="838200" y="171453"/>
            <a:ext cx="10515600" cy="1481133"/>
          </a:xfrm>
        </p:spPr>
        <p:txBody>
          <a:bodyPr>
            <a:normAutofit/>
          </a:bodyPr>
          <a:lstStyle/>
          <a:p>
            <a:r>
              <a:rPr lang="en-US" sz="4000" b="1" dirty="0"/>
              <a:t>Testing salt in water :</a:t>
            </a:r>
          </a:p>
        </p:txBody>
      </p:sp>
      <p:pic>
        <p:nvPicPr>
          <p:cNvPr id="6" name="Picture 5" descr="A spoon full of salt&#10;&#10;Description automatically generated with low confidence">
            <a:extLst>
              <a:ext uri="{FF2B5EF4-FFF2-40B4-BE49-F238E27FC236}">
                <a16:creationId xmlns:a16="http://schemas.microsoft.com/office/drawing/2014/main" id="{CCC3E953-7C74-350D-5101-FC48945ED6F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982" r="2" b="5949"/>
          <a:stretch/>
        </p:blipFill>
        <p:spPr>
          <a:xfrm>
            <a:off x="838200" y="1849440"/>
            <a:ext cx="6186485" cy="4270371"/>
          </a:xfrm>
          <a:prstGeom prst="rect">
            <a:avLst/>
          </a:prstGeom>
        </p:spPr>
      </p:pic>
      <p:sp>
        <p:nvSpPr>
          <p:cNvPr id="5" name="Content Placeholder 4">
            <a:extLst>
              <a:ext uri="{FF2B5EF4-FFF2-40B4-BE49-F238E27FC236}">
                <a16:creationId xmlns:a16="http://schemas.microsoft.com/office/drawing/2014/main" id="{B97D7D92-ABB6-4BA1-04A5-9D3379C6F589}"/>
              </a:ext>
            </a:extLst>
          </p:cNvPr>
          <p:cNvSpPr>
            <a:spLocks noGrp="1"/>
          </p:cNvSpPr>
          <p:nvPr>
            <p:ph idx="1"/>
          </p:nvPr>
        </p:nvSpPr>
        <p:spPr>
          <a:xfrm>
            <a:off x="7386635" y="1849440"/>
            <a:ext cx="3967165" cy="4270371"/>
          </a:xfrm>
        </p:spPr>
        <p:txBody>
          <a:bodyPr>
            <a:normAutofit/>
          </a:bodyPr>
          <a:lstStyle/>
          <a:p>
            <a:pPr marL="514350" indent="-514350">
              <a:buFont typeface="+mj-lt"/>
              <a:buAutoNum type="arabicParenR"/>
            </a:pPr>
            <a:r>
              <a:rPr lang="en-US" sz="1700" b="1" dirty="0"/>
              <a:t>We can use salt in our daily lives by cooking and we can use it also for taste. </a:t>
            </a:r>
          </a:p>
          <a:p>
            <a:pPr marL="514350" indent="-514350">
              <a:buFont typeface="+mj-lt"/>
              <a:buAutoNum type="arabicParenR"/>
            </a:pPr>
            <a:r>
              <a:rPr lang="en-US" sz="1700" b="1" dirty="0"/>
              <a:t>When we dissolve salt in water an endothermic reaction occurs, this is because the temp. of the solution is often a little lower than the temp. of the water in which the salt is dissolved.</a:t>
            </a:r>
          </a:p>
          <a:p>
            <a:pPr marL="457200" indent="-457200">
              <a:buFont typeface="+mj-lt"/>
              <a:buAutoNum type="arabicParenR"/>
            </a:pPr>
            <a:endParaRPr lang="en-US" sz="1700" b="1" dirty="0"/>
          </a:p>
          <a:p>
            <a:pPr marL="457200" indent="-457200">
              <a:buFont typeface="+mj-lt"/>
              <a:buAutoNum type="arabicParenR"/>
            </a:pPr>
            <a:r>
              <a:rPr lang="en-US" sz="1700" b="1" dirty="0"/>
              <a:t>Chemical properties: salt dissolves in water since they are both compounds that are polar with positive and negative charges on opposite sides in the molecule</a:t>
            </a:r>
          </a:p>
          <a:p>
            <a:pPr marL="457200" indent="-457200">
              <a:buFont typeface="+mj-lt"/>
              <a:buAutoNum type="arabicParenR"/>
            </a:pPr>
            <a:endParaRPr lang="en-US" sz="1700" b="1" dirty="0"/>
          </a:p>
          <a:p>
            <a:pPr marL="0" indent="0">
              <a:buNone/>
            </a:pPr>
            <a:endParaRPr lang="en-US" sz="1700" dirty="0"/>
          </a:p>
          <a:p>
            <a:pPr marL="0" indent="0">
              <a:buNone/>
            </a:pPr>
            <a:endParaRPr lang="en-US" sz="1700" dirty="0"/>
          </a:p>
        </p:txBody>
      </p:sp>
    </p:spTree>
    <p:extLst>
      <p:ext uri="{BB962C8B-B14F-4D97-AF65-F5344CB8AC3E}">
        <p14:creationId xmlns:p14="http://schemas.microsoft.com/office/powerpoint/2010/main" val="1602981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19">
            <a:extLst>
              <a:ext uri="{FF2B5EF4-FFF2-40B4-BE49-F238E27FC236}">
                <a16:creationId xmlns:a16="http://schemas.microsoft.com/office/drawing/2014/main" id="{C0A1ED06-4733-4020-9C60-81D4D8014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1">
            <a:extLst>
              <a:ext uri="{FF2B5EF4-FFF2-40B4-BE49-F238E27FC236}">
                <a16:creationId xmlns:a16="http://schemas.microsoft.com/office/drawing/2014/main" id="{B0CA3509-3AF9-45FE-93ED-57BB5D5E8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a water splash&#10;&#10;Description automatically generated with low confidence">
            <a:extLst>
              <a:ext uri="{FF2B5EF4-FFF2-40B4-BE49-F238E27FC236}">
                <a16:creationId xmlns:a16="http://schemas.microsoft.com/office/drawing/2014/main" id="{F5736A44-2A01-6C01-3B9B-0D0C88DEA5E2}"/>
              </a:ext>
            </a:extLst>
          </p:cNvPr>
          <p:cNvPicPr>
            <a:picLocks noChangeAspect="1"/>
          </p:cNvPicPr>
          <p:nvPr/>
        </p:nvPicPr>
        <p:blipFill rotWithShape="1">
          <a:blip r:embed="rId2">
            <a:alphaModFix amt="6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3002" r="26707" b="-2"/>
          <a:stretch/>
        </p:blipFill>
        <p:spPr>
          <a:xfrm>
            <a:off x="181899" y="182880"/>
            <a:ext cx="5915025" cy="6499784"/>
          </a:xfrm>
          <a:prstGeom prst="rect">
            <a:avLst/>
          </a:prstGeom>
        </p:spPr>
      </p:pic>
      <p:pic>
        <p:nvPicPr>
          <p:cNvPr id="7" name="Picture 6" descr="A spoon full of salt&#10;&#10;Description automatically generated with low confidence">
            <a:extLst>
              <a:ext uri="{FF2B5EF4-FFF2-40B4-BE49-F238E27FC236}">
                <a16:creationId xmlns:a16="http://schemas.microsoft.com/office/drawing/2014/main" id="{A48D4CD5-F709-CA29-FB20-43AE93CBE66E}"/>
              </a:ext>
            </a:extLst>
          </p:cNvPr>
          <p:cNvPicPr>
            <a:picLocks noChangeAspect="1"/>
          </p:cNvPicPr>
          <p:nvPr/>
        </p:nvPicPr>
        <p:blipFill rotWithShape="1">
          <a:blip r:embed="rId4">
            <a:alphaModFix amt="60000"/>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28054" r="281" b="1"/>
          <a:stretch/>
        </p:blipFill>
        <p:spPr>
          <a:xfrm>
            <a:off x="6095156" y="182880"/>
            <a:ext cx="5915025" cy="6499784"/>
          </a:xfrm>
          <a:prstGeom prst="rect">
            <a:avLst/>
          </a:prstGeom>
        </p:spPr>
      </p:pic>
      <p:sp>
        <p:nvSpPr>
          <p:cNvPr id="2" name="Title 1">
            <a:extLst>
              <a:ext uri="{FF2B5EF4-FFF2-40B4-BE49-F238E27FC236}">
                <a16:creationId xmlns:a16="http://schemas.microsoft.com/office/drawing/2014/main" id="{EA396DE0-7825-946E-596F-6C88399A2B0F}"/>
              </a:ext>
            </a:extLst>
          </p:cNvPr>
          <p:cNvSpPr>
            <a:spLocks noGrp="1"/>
          </p:cNvSpPr>
          <p:nvPr>
            <p:ph type="title"/>
          </p:nvPr>
        </p:nvSpPr>
        <p:spPr>
          <a:xfrm>
            <a:off x="844614" y="557189"/>
            <a:ext cx="10509179" cy="2795808"/>
          </a:xfrm>
        </p:spPr>
        <p:txBody>
          <a:bodyPr anchor="b">
            <a:normAutofit/>
          </a:bodyPr>
          <a:lstStyle/>
          <a:p>
            <a:r>
              <a:rPr lang="en-US" sz="4000" b="1" dirty="0">
                <a:solidFill>
                  <a:srgbClr val="FFFFFF"/>
                </a:solidFill>
              </a:rPr>
              <a:t>Testing sugar in water: </a:t>
            </a:r>
          </a:p>
        </p:txBody>
      </p:sp>
      <p:sp>
        <p:nvSpPr>
          <p:cNvPr id="3" name="Content Placeholder 2">
            <a:extLst>
              <a:ext uri="{FF2B5EF4-FFF2-40B4-BE49-F238E27FC236}">
                <a16:creationId xmlns:a16="http://schemas.microsoft.com/office/drawing/2014/main" id="{7079BF1C-7D63-5247-609F-3A80528050E1}"/>
              </a:ext>
            </a:extLst>
          </p:cNvPr>
          <p:cNvSpPr>
            <a:spLocks noGrp="1"/>
          </p:cNvSpPr>
          <p:nvPr>
            <p:ph idx="1"/>
          </p:nvPr>
        </p:nvSpPr>
        <p:spPr>
          <a:xfrm>
            <a:off x="844614" y="3526300"/>
            <a:ext cx="10509179" cy="2588458"/>
          </a:xfrm>
        </p:spPr>
        <p:txBody>
          <a:bodyPr>
            <a:normAutofit/>
          </a:bodyPr>
          <a:lstStyle/>
          <a:p>
            <a:pPr marL="514350" indent="-514350">
              <a:buFont typeface="+mj-lt"/>
              <a:buAutoNum type="arabicParenR"/>
            </a:pPr>
            <a:r>
              <a:rPr lang="en-US" sz="1700" b="1" dirty="0">
                <a:solidFill>
                  <a:srgbClr val="FFFFFF"/>
                </a:solidFill>
              </a:rPr>
              <a:t>Sugar is a useful product that we use in our daily lives for baking desserts and taste.</a:t>
            </a:r>
          </a:p>
          <a:p>
            <a:pPr marL="514350" indent="-514350">
              <a:buFont typeface="+mj-lt"/>
              <a:buAutoNum type="arabicParenR"/>
            </a:pPr>
            <a:r>
              <a:rPr lang="en-US" sz="1700" b="1" dirty="0">
                <a:solidFill>
                  <a:srgbClr val="FFFFFF"/>
                </a:solidFill>
              </a:rPr>
              <a:t>When sugar is dissolved in water it is an endothermic reaction in nature. The solubility of sugar in water will increase in temp.</a:t>
            </a:r>
          </a:p>
          <a:p>
            <a:pPr marL="0" indent="0">
              <a:buNone/>
            </a:pPr>
            <a:endParaRPr lang="en-US" sz="1700" b="1" dirty="0">
              <a:solidFill>
                <a:srgbClr val="FFFFFF"/>
              </a:solidFill>
            </a:endParaRPr>
          </a:p>
          <a:p>
            <a:pPr marL="0" indent="0">
              <a:buNone/>
            </a:pPr>
            <a:r>
              <a:rPr lang="en-US" sz="1700" b="1" dirty="0">
                <a:solidFill>
                  <a:srgbClr val="FFFFFF"/>
                </a:solidFill>
              </a:rPr>
              <a:t>Chemical proprieties:</a:t>
            </a:r>
          </a:p>
          <a:p>
            <a:pPr marL="0" indent="0">
              <a:buNone/>
            </a:pPr>
            <a:r>
              <a:rPr lang="en-US" sz="1700" b="1" dirty="0">
                <a:solidFill>
                  <a:srgbClr val="FFFFFF"/>
                </a:solidFill>
              </a:rPr>
              <a:t>  As the sugar particles separate, the smaller water particles fit into the spaces between the larger sugar particles. The water and sugar particles are attracted to each other, so they move closer together when they are mixed</a:t>
            </a:r>
          </a:p>
        </p:txBody>
      </p:sp>
      <p:sp>
        <p:nvSpPr>
          <p:cNvPr id="8" name="TextBox 7">
            <a:extLst>
              <a:ext uri="{FF2B5EF4-FFF2-40B4-BE49-F238E27FC236}">
                <a16:creationId xmlns:a16="http://schemas.microsoft.com/office/drawing/2014/main" id="{C7899B52-6A8C-984A-C270-25F4DF33BEB0}"/>
              </a:ext>
            </a:extLst>
          </p:cNvPr>
          <p:cNvSpPr txBox="1"/>
          <p:nvPr/>
        </p:nvSpPr>
        <p:spPr>
          <a:xfrm>
            <a:off x="9703139" y="6482609"/>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s://www.flickr.com/photos/oregonstateuniversity/816734587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1384429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3">
            <a:extLst>
              <a:ext uri="{FF2B5EF4-FFF2-40B4-BE49-F238E27FC236}">
                <a16:creationId xmlns:a16="http://schemas.microsoft.com/office/drawing/2014/main" id="{13EFA6C3-82DC-4131-9929-2523E6FD0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1CF1D3-C353-7039-5267-E429C9FAEAEE}"/>
              </a:ext>
            </a:extLst>
          </p:cNvPr>
          <p:cNvSpPr>
            <a:spLocks noGrp="1"/>
          </p:cNvSpPr>
          <p:nvPr>
            <p:ph type="title"/>
          </p:nvPr>
        </p:nvSpPr>
        <p:spPr>
          <a:xfrm>
            <a:off x="5381625" y="609600"/>
            <a:ext cx="5816361" cy="1330839"/>
          </a:xfrm>
        </p:spPr>
        <p:txBody>
          <a:bodyPr>
            <a:normAutofit/>
          </a:bodyPr>
          <a:lstStyle/>
          <a:p>
            <a:r>
              <a:rPr lang="en-US" dirty="0"/>
              <a:t>Testing baking soda in water:</a:t>
            </a:r>
          </a:p>
        </p:txBody>
      </p:sp>
      <p:sp>
        <p:nvSpPr>
          <p:cNvPr id="40" name="Freeform: Shape 35">
            <a:extLst>
              <a:ext uri="{FF2B5EF4-FFF2-40B4-BE49-F238E27FC236}">
                <a16:creationId xmlns:a16="http://schemas.microsoft.com/office/drawing/2014/main" id="{AEC9469E-14CA-4358-BABC-CBF836A61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69680" cy="767978"/>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048EB4C9-ACAF-4CCA-BA6E-931443192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5753" y="6027658"/>
            <a:ext cx="7906247" cy="830343"/>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856454 w 6884912"/>
              <a:gd name="connsiteY88" fmla="*/ 130488 h 1161397"/>
              <a:gd name="connsiteX89" fmla="*/ 4920038 w 6884912"/>
              <a:gd name="connsiteY89" fmla="*/ 140418 h 1161397"/>
              <a:gd name="connsiteX90" fmla="*/ 5016639 w 6884912"/>
              <a:gd name="connsiteY90" fmla="*/ 158905 h 1161397"/>
              <a:gd name="connsiteX91" fmla="*/ 5072009 w 6884912"/>
              <a:gd name="connsiteY91" fmla="*/ 161502 h 1161397"/>
              <a:gd name="connsiteX92" fmla="*/ 5223626 w 6884912"/>
              <a:gd name="connsiteY92" fmla="*/ 177356 h 1161397"/>
              <a:gd name="connsiteX93" fmla="*/ 5375773 w 6884912"/>
              <a:gd name="connsiteY93" fmla="*/ 199913 h 1161397"/>
              <a:gd name="connsiteX94" fmla="*/ 5467502 w 6884912"/>
              <a:gd name="connsiteY94" fmla="*/ 250963 h 1161397"/>
              <a:gd name="connsiteX95" fmla="*/ 5592395 w 6884912"/>
              <a:gd name="connsiteY95" fmla="*/ 265434 h 1161397"/>
              <a:gd name="connsiteX96" fmla="*/ 5613532 w 6884912"/>
              <a:gd name="connsiteY96" fmla="*/ 273379 h 1161397"/>
              <a:gd name="connsiteX97" fmla="*/ 5642173 w 6884912"/>
              <a:gd name="connsiteY97" fmla="*/ 266904 h 1161397"/>
              <a:gd name="connsiteX98" fmla="*/ 5756910 w 6884912"/>
              <a:gd name="connsiteY98" fmla="*/ 239211 h 1161397"/>
              <a:gd name="connsiteX99" fmla="*/ 5846667 w 6884912"/>
              <a:gd name="connsiteY99" fmla="*/ 201786 h 1161397"/>
              <a:gd name="connsiteX100" fmla="*/ 5960732 w 6884912"/>
              <a:gd name="connsiteY100" fmla="*/ 220708 h 1161397"/>
              <a:gd name="connsiteX101" fmla="*/ 6029542 w 6884912"/>
              <a:gd name="connsiteY101" fmla="*/ 210339 h 1161397"/>
              <a:gd name="connsiteX102" fmla="*/ 6141123 w 6884912"/>
              <a:gd name="connsiteY102" fmla="*/ 159923 h 1161397"/>
              <a:gd name="connsiteX103" fmla="*/ 6290640 w 6884912"/>
              <a:gd name="connsiteY103" fmla="*/ 167441 h 1161397"/>
              <a:gd name="connsiteX104" fmla="*/ 6322806 w 6884912"/>
              <a:gd name="connsiteY104" fmla="*/ 213293 h 1161397"/>
              <a:gd name="connsiteX105" fmla="*/ 6364914 w 6884912"/>
              <a:gd name="connsiteY105" fmla="*/ 240140 h 1161397"/>
              <a:gd name="connsiteX106" fmla="*/ 6380420 w 6884912"/>
              <a:gd name="connsiteY106" fmla="*/ 173195 h 1161397"/>
              <a:gd name="connsiteX107" fmla="*/ 6507891 w 6884912"/>
              <a:gd name="connsiteY107" fmla="*/ 118474 h 1161397"/>
              <a:gd name="connsiteX108" fmla="*/ 6571807 w 6884912"/>
              <a:gd name="connsiteY108" fmla="*/ 98636 h 1161397"/>
              <a:gd name="connsiteX109" fmla="*/ 6671880 w 6884912"/>
              <a:gd name="connsiteY109" fmla="*/ 82931 h 1161397"/>
              <a:gd name="connsiteX110" fmla="*/ 6702266 w 6884912"/>
              <a:gd name="connsiteY110" fmla="*/ 75470 h 1161397"/>
              <a:gd name="connsiteX111" fmla="*/ 6845802 w 6884912"/>
              <a:gd name="connsiteY111" fmla="*/ 24496 h 1161397"/>
              <a:gd name="connsiteX112" fmla="*/ 6884912 w 6884912"/>
              <a:gd name="connsiteY11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80420 w 6884912"/>
              <a:gd name="connsiteY104" fmla="*/ 173195 h 1161397"/>
              <a:gd name="connsiteX105" fmla="*/ 6507891 w 6884912"/>
              <a:gd name="connsiteY105" fmla="*/ 118474 h 1161397"/>
              <a:gd name="connsiteX106" fmla="*/ 6571807 w 6884912"/>
              <a:gd name="connsiteY106" fmla="*/ 98636 h 1161397"/>
              <a:gd name="connsiteX107" fmla="*/ 6671880 w 6884912"/>
              <a:gd name="connsiteY107" fmla="*/ 82931 h 1161397"/>
              <a:gd name="connsiteX108" fmla="*/ 6702266 w 6884912"/>
              <a:gd name="connsiteY108" fmla="*/ 75470 h 1161397"/>
              <a:gd name="connsiteX109" fmla="*/ 6845802 w 6884912"/>
              <a:gd name="connsiteY109" fmla="*/ 24496 h 1161397"/>
              <a:gd name="connsiteX110" fmla="*/ 6884912 w 6884912"/>
              <a:gd name="connsiteY11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785037 w 6884912"/>
              <a:gd name="connsiteY84" fmla="*/ 161964 h 1161397"/>
              <a:gd name="connsiteX85" fmla="*/ 4844073 w 6884912"/>
              <a:gd name="connsiteY85" fmla="*/ 161768 h 1161397"/>
              <a:gd name="connsiteX86" fmla="*/ 4856454 w 6884912"/>
              <a:gd name="connsiteY86" fmla="*/ 130488 h 1161397"/>
              <a:gd name="connsiteX87" fmla="*/ 4920038 w 6884912"/>
              <a:gd name="connsiteY87" fmla="*/ 140418 h 1161397"/>
              <a:gd name="connsiteX88" fmla="*/ 5016639 w 6884912"/>
              <a:gd name="connsiteY88" fmla="*/ 158905 h 1161397"/>
              <a:gd name="connsiteX89" fmla="*/ 5072009 w 6884912"/>
              <a:gd name="connsiteY89" fmla="*/ 161502 h 1161397"/>
              <a:gd name="connsiteX90" fmla="*/ 5223626 w 6884912"/>
              <a:gd name="connsiteY90" fmla="*/ 177356 h 1161397"/>
              <a:gd name="connsiteX91" fmla="*/ 5375773 w 6884912"/>
              <a:gd name="connsiteY91" fmla="*/ 199913 h 1161397"/>
              <a:gd name="connsiteX92" fmla="*/ 5467502 w 6884912"/>
              <a:gd name="connsiteY92" fmla="*/ 250963 h 1161397"/>
              <a:gd name="connsiteX93" fmla="*/ 5592395 w 6884912"/>
              <a:gd name="connsiteY93" fmla="*/ 265434 h 1161397"/>
              <a:gd name="connsiteX94" fmla="*/ 5613532 w 6884912"/>
              <a:gd name="connsiteY94" fmla="*/ 273379 h 1161397"/>
              <a:gd name="connsiteX95" fmla="*/ 5642173 w 6884912"/>
              <a:gd name="connsiteY95" fmla="*/ 266904 h 1161397"/>
              <a:gd name="connsiteX96" fmla="*/ 5756910 w 6884912"/>
              <a:gd name="connsiteY96" fmla="*/ 239211 h 1161397"/>
              <a:gd name="connsiteX97" fmla="*/ 5846667 w 6884912"/>
              <a:gd name="connsiteY97" fmla="*/ 201786 h 1161397"/>
              <a:gd name="connsiteX98" fmla="*/ 5960732 w 6884912"/>
              <a:gd name="connsiteY98" fmla="*/ 220708 h 1161397"/>
              <a:gd name="connsiteX99" fmla="*/ 6029542 w 6884912"/>
              <a:gd name="connsiteY99" fmla="*/ 210339 h 1161397"/>
              <a:gd name="connsiteX100" fmla="*/ 6141123 w 6884912"/>
              <a:gd name="connsiteY100" fmla="*/ 159923 h 1161397"/>
              <a:gd name="connsiteX101" fmla="*/ 6290640 w 6884912"/>
              <a:gd name="connsiteY101" fmla="*/ 167441 h 1161397"/>
              <a:gd name="connsiteX102" fmla="*/ 6322806 w 6884912"/>
              <a:gd name="connsiteY102" fmla="*/ 213293 h 1161397"/>
              <a:gd name="connsiteX103" fmla="*/ 6380420 w 6884912"/>
              <a:gd name="connsiteY103" fmla="*/ 173195 h 1161397"/>
              <a:gd name="connsiteX104" fmla="*/ 6507891 w 6884912"/>
              <a:gd name="connsiteY104" fmla="*/ 118474 h 1161397"/>
              <a:gd name="connsiteX105" fmla="*/ 6571807 w 6884912"/>
              <a:gd name="connsiteY105" fmla="*/ 98636 h 1161397"/>
              <a:gd name="connsiteX106" fmla="*/ 6671880 w 6884912"/>
              <a:gd name="connsiteY106" fmla="*/ 82931 h 1161397"/>
              <a:gd name="connsiteX107" fmla="*/ 6702266 w 6884912"/>
              <a:gd name="connsiteY107" fmla="*/ 75470 h 1161397"/>
              <a:gd name="connsiteX108" fmla="*/ 6845802 w 6884912"/>
              <a:gd name="connsiteY108" fmla="*/ 24496 h 1161397"/>
              <a:gd name="connsiteX109" fmla="*/ 6884912 w 6884912"/>
              <a:gd name="connsiteY10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844073 w 6884912"/>
              <a:gd name="connsiteY84" fmla="*/ 161768 h 1161397"/>
              <a:gd name="connsiteX85" fmla="*/ 4856454 w 6884912"/>
              <a:gd name="connsiteY85" fmla="*/ 130488 h 1161397"/>
              <a:gd name="connsiteX86" fmla="*/ 4920038 w 6884912"/>
              <a:gd name="connsiteY86" fmla="*/ 140418 h 1161397"/>
              <a:gd name="connsiteX87" fmla="*/ 5016639 w 6884912"/>
              <a:gd name="connsiteY87" fmla="*/ 158905 h 1161397"/>
              <a:gd name="connsiteX88" fmla="*/ 5072009 w 6884912"/>
              <a:gd name="connsiteY88" fmla="*/ 161502 h 1161397"/>
              <a:gd name="connsiteX89" fmla="*/ 5223626 w 6884912"/>
              <a:gd name="connsiteY89" fmla="*/ 177356 h 1161397"/>
              <a:gd name="connsiteX90" fmla="*/ 5375773 w 6884912"/>
              <a:gd name="connsiteY90" fmla="*/ 199913 h 1161397"/>
              <a:gd name="connsiteX91" fmla="*/ 5467502 w 6884912"/>
              <a:gd name="connsiteY91" fmla="*/ 250963 h 1161397"/>
              <a:gd name="connsiteX92" fmla="*/ 5592395 w 6884912"/>
              <a:gd name="connsiteY92" fmla="*/ 265434 h 1161397"/>
              <a:gd name="connsiteX93" fmla="*/ 5613532 w 6884912"/>
              <a:gd name="connsiteY93" fmla="*/ 273379 h 1161397"/>
              <a:gd name="connsiteX94" fmla="*/ 5642173 w 6884912"/>
              <a:gd name="connsiteY94" fmla="*/ 266904 h 1161397"/>
              <a:gd name="connsiteX95" fmla="*/ 5756910 w 6884912"/>
              <a:gd name="connsiteY95" fmla="*/ 239211 h 1161397"/>
              <a:gd name="connsiteX96" fmla="*/ 5846667 w 6884912"/>
              <a:gd name="connsiteY96" fmla="*/ 201786 h 1161397"/>
              <a:gd name="connsiteX97" fmla="*/ 5960732 w 6884912"/>
              <a:gd name="connsiteY97" fmla="*/ 220708 h 1161397"/>
              <a:gd name="connsiteX98" fmla="*/ 6029542 w 6884912"/>
              <a:gd name="connsiteY98" fmla="*/ 210339 h 1161397"/>
              <a:gd name="connsiteX99" fmla="*/ 6141123 w 6884912"/>
              <a:gd name="connsiteY99" fmla="*/ 159923 h 1161397"/>
              <a:gd name="connsiteX100" fmla="*/ 6290640 w 6884912"/>
              <a:gd name="connsiteY100" fmla="*/ 167441 h 1161397"/>
              <a:gd name="connsiteX101" fmla="*/ 6322806 w 6884912"/>
              <a:gd name="connsiteY101" fmla="*/ 213293 h 1161397"/>
              <a:gd name="connsiteX102" fmla="*/ 6380420 w 6884912"/>
              <a:gd name="connsiteY102" fmla="*/ 173195 h 1161397"/>
              <a:gd name="connsiteX103" fmla="*/ 6507891 w 6884912"/>
              <a:gd name="connsiteY103" fmla="*/ 118474 h 1161397"/>
              <a:gd name="connsiteX104" fmla="*/ 6571807 w 6884912"/>
              <a:gd name="connsiteY104" fmla="*/ 98636 h 1161397"/>
              <a:gd name="connsiteX105" fmla="*/ 6671880 w 6884912"/>
              <a:gd name="connsiteY105" fmla="*/ 82931 h 1161397"/>
              <a:gd name="connsiteX106" fmla="*/ 6702266 w 6884912"/>
              <a:gd name="connsiteY106" fmla="*/ 75470 h 1161397"/>
              <a:gd name="connsiteX107" fmla="*/ 6845802 w 6884912"/>
              <a:gd name="connsiteY107" fmla="*/ 24496 h 1161397"/>
              <a:gd name="connsiteX108" fmla="*/ 6884912 w 6884912"/>
              <a:gd name="connsiteY10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78946 w 6884912"/>
              <a:gd name="connsiteY7" fmla="*/ 1106011 h 1161397"/>
              <a:gd name="connsiteX8" fmla="*/ 512111 w 6884912"/>
              <a:gd name="connsiteY8" fmla="*/ 1085599 h 1161397"/>
              <a:gd name="connsiteX9" fmla="*/ 567875 w 6884912"/>
              <a:gd name="connsiteY9" fmla="*/ 1051976 h 1161397"/>
              <a:gd name="connsiteX10" fmla="*/ 601644 w 6884912"/>
              <a:gd name="connsiteY10" fmla="*/ 1003997 h 1161397"/>
              <a:gd name="connsiteX11" fmla="*/ 651408 w 6884912"/>
              <a:gd name="connsiteY11" fmla="*/ 984938 h 1161397"/>
              <a:gd name="connsiteX12" fmla="*/ 673197 w 6884912"/>
              <a:gd name="connsiteY12" fmla="*/ 1010060 h 1161397"/>
              <a:gd name="connsiteX13" fmla="*/ 723108 w 6884912"/>
              <a:gd name="connsiteY13" fmla="*/ 980081 h 1161397"/>
              <a:gd name="connsiteX14" fmla="*/ 797699 w 6884912"/>
              <a:gd name="connsiteY14" fmla="*/ 931362 h 1161397"/>
              <a:gd name="connsiteX15" fmla="*/ 843359 w 6884912"/>
              <a:gd name="connsiteY15" fmla="*/ 910894 h 1161397"/>
              <a:gd name="connsiteX16" fmla="*/ 965215 w 6884912"/>
              <a:gd name="connsiteY16" fmla="*/ 846701 h 1161397"/>
              <a:gd name="connsiteX17" fmla="*/ 1085080 w 6884912"/>
              <a:gd name="connsiteY17" fmla="*/ 776086 h 1161397"/>
              <a:gd name="connsiteX18" fmla="*/ 1131224 w 6884912"/>
              <a:gd name="connsiteY18" fmla="*/ 706160 h 1161397"/>
              <a:gd name="connsiteX19" fmla="*/ 1138051 w 6884912"/>
              <a:gd name="connsiteY19" fmla="*/ 702034 h 1161397"/>
              <a:gd name="connsiteX20" fmla="*/ 1158800 w 6884912"/>
              <a:gd name="connsiteY20" fmla="*/ 700004 h 1161397"/>
              <a:gd name="connsiteX21" fmla="*/ 1166947 w 6884912"/>
              <a:gd name="connsiteY21" fmla="*/ 700762 h 1161397"/>
              <a:gd name="connsiteX22" fmla="*/ 1178135 w 6884912"/>
              <a:gd name="connsiteY22" fmla="*/ 698631 h 1161397"/>
              <a:gd name="connsiteX23" fmla="*/ 1178301 w 6884912"/>
              <a:gd name="connsiteY23" fmla="*/ 698094 h 1161397"/>
              <a:gd name="connsiteX24" fmla="*/ 1188995 w 6884912"/>
              <a:gd name="connsiteY24" fmla="*/ 697048 h 1161397"/>
              <a:gd name="connsiteX25" fmla="*/ 1242716 w 6884912"/>
              <a:gd name="connsiteY25" fmla="*/ 698052 h 1161397"/>
              <a:gd name="connsiteX26" fmla="*/ 1299977 w 6884912"/>
              <a:gd name="connsiteY26" fmla="*/ 639196 h 1161397"/>
              <a:gd name="connsiteX27" fmla="*/ 1326190 w 6884912"/>
              <a:gd name="connsiteY27" fmla="*/ 625955 h 1161397"/>
              <a:gd name="connsiteX28" fmla="*/ 1339600 w 6884912"/>
              <a:gd name="connsiteY28" fmla="*/ 616295 h 1161397"/>
              <a:gd name="connsiteX29" fmla="*/ 1340054 w 6884912"/>
              <a:gd name="connsiteY29" fmla="*/ 614022 h 1161397"/>
              <a:gd name="connsiteX30" fmla="*/ 1391606 w 6884912"/>
              <a:gd name="connsiteY30" fmla="*/ 615229 h 1161397"/>
              <a:gd name="connsiteX31" fmla="*/ 1397565 w 6884912"/>
              <a:gd name="connsiteY31" fmla="*/ 611490 h 1161397"/>
              <a:gd name="connsiteX32" fmla="*/ 1432302 w 6884912"/>
              <a:gd name="connsiteY32" fmla="*/ 617267 h 1161397"/>
              <a:gd name="connsiteX33" fmla="*/ 1449644 w 6884912"/>
              <a:gd name="connsiteY33" fmla="*/ 617591 h 1161397"/>
              <a:gd name="connsiteX34" fmla="*/ 1455793 w 6884912"/>
              <a:gd name="connsiteY34" fmla="*/ 623174 h 1161397"/>
              <a:gd name="connsiteX35" fmla="*/ 1480758 w 6884912"/>
              <a:gd name="connsiteY35" fmla="*/ 620863 h 1161397"/>
              <a:gd name="connsiteX36" fmla="*/ 1483154 w 6884912"/>
              <a:gd name="connsiteY36" fmla="*/ 618527 h 1161397"/>
              <a:gd name="connsiteX37" fmla="*/ 1505495 w 6884912"/>
              <a:gd name="connsiteY37" fmla="*/ 624325 h 1161397"/>
              <a:gd name="connsiteX38" fmla="*/ 1526340 w 6884912"/>
              <a:gd name="connsiteY38" fmla="*/ 638496 h 1161397"/>
              <a:gd name="connsiteX39" fmla="*/ 1731986 w 6884912"/>
              <a:gd name="connsiteY39" fmla="*/ 589682 h 1161397"/>
              <a:gd name="connsiteX40" fmla="*/ 1927935 w 6884912"/>
              <a:gd name="connsiteY40" fmla="*/ 628540 h 1161397"/>
              <a:gd name="connsiteX41" fmla="*/ 2039075 w 6884912"/>
              <a:gd name="connsiteY41" fmla="*/ 599964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222191 w 6884912"/>
              <a:gd name="connsiteY57" fmla="*/ 307887 h 1161397"/>
              <a:gd name="connsiteX58" fmla="*/ 3227953 w 6884912"/>
              <a:gd name="connsiteY58" fmla="*/ 297650 h 1161397"/>
              <a:gd name="connsiteX59" fmla="*/ 3510042 w 6884912"/>
              <a:gd name="connsiteY59" fmla="*/ 311820 h 1161397"/>
              <a:gd name="connsiteX60" fmla="*/ 3626773 w 6884912"/>
              <a:gd name="connsiteY60" fmla="*/ 290452 h 1161397"/>
              <a:gd name="connsiteX61" fmla="*/ 3666217 w 6884912"/>
              <a:gd name="connsiteY61" fmla="*/ 273255 h 1161397"/>
              <a:gd name="connsiteX62" fmla="*/ 3732427 w 6884912"/>
              <a:gd name="connsiteY62" fmla="*/ 245039 h 1161397"/>
              <a:gd name="connsiteX63" fmla="*/ 3777022 w 6884912"/>
              <a:gd name="connsiteY63" fmla="*/ 200276 h 1161397"/>
              <a:gd name="connsiteX64" fmla="*/ 3791246 w 6884912"/>
              <a:gd name="connsiteY64" fmla="*/ 189996 h 1161397"/>
              <a:gd name="connsiteX65" fmla="*/ 3819864 w 6884912"/>
              <a:gd name="connsiteY65" fmla="*/ 194605 h 1161397"/>
              <a:gd name="connsiteX66" fmla="*/ 3830398 w 6884912"/>
              <a:gd name="connsiteY66" fmla="*/ 188383 h 1161397"/>
              <a:gd name="connsiteX67" fmla="*/ 3834360 w 6884912"/>
              <a:gd name="connsiteY67" fmla="*/ 188992 h 1161397"/>
              <a:gd name="connsiteX68" fmla="*/ 3843715 w 6884912"/>
              <a:gd name="connsiteY68" fmla="*/ 188752 h 1161397"/>
              <a:gd name="connsiteX69" fmla="*/ 3842609 w 6884912"/>
              <a:gd name="connsiteY69" fmla="*/ 197386 h 1161397"/>
              <a:gd name="connsiteX70" fmla="*/ 3853961 w 6884912"/>
              <a:gd name="connsiteY70" fmla="*/ 213380 h 1161397"/>
              <a:gd name="connsiteX71" fmla="*/ 3907640 w 6884912"/>
              <a:gd name="connsiteY71" fmla="*/ 207568 h 1161397"/>
              <a:gd name="connsiteX72" fmla="*/ 3910449 w 6884912"/>
              <a:gd name="connsiteY72" fmla="*/ 197808 h 1161397"/>
              <a:gd name="connsiteX73" fmla="*/ 3917197 w 6884912"/>
              <a:gd name="connsiteY73" fmla="*/ 196121 h 1161397"/>
              <a:gd name="connsiteX74" fmla="*/ 3922400 w 6884912"/>
              <a:gd name="connsiteY74" fmla="*/ 205056 h 1161397"/>
              <a:gd name="connsiteX75" fmla="*/ 4013061 w 6884912"/>
              <a:gd name="connsiteY75" fmla="*/ 224874 h 1161397"/>
              <a:gd name="connsiteX76" fmla="*/ 4220717 w 6884912"/>
              <a:gd name="connsiteY76" fmla="*/ 192946 h 1161397"/>
              <a:gd name="connsiteX77" fmla="*/ 4228802 w 6884912"/>
              <a:gd name="connsiteY77" fmla="*/ 201468 h 1161397"/>
              <a:gd name="connsiteX78" fmla="*/ 4289361 w 6884912"/>
              <a:gd name="connsiteY78" fmla="*/ 196642 h 1161397"/>
              <a:gd name="connsiteX79" fmla="*/ 4498913 w 6884912"/>
              <a:gd name="connsiteY79" fmla="*/ 118915 h 1161397"/>
              <a:gd name="connsiteX80" fmla="*/ 4617330 w 6884912"/>
              <a:gd name="connsiteY80" fmla="*/ 111163 h 1161397"/>
              <a:gd name="connsiteX81" fmla="*/ 4659778 w 6884912"/>
              <a:gd name="connsiteY81" fmla="*/ 118219 h 1161397"/>
              <a:gd name="connsiteX82" fmla="*/ 4730870 w 6884912"/>
              <a:gd name="connsiteY82" fmla="*/ 129432 h 1161397"/>
              <a:gd name="connsiteX83" fmla="*/ 4844073 w 6884912"/>
              <a:gd name="connsiteY83" fmla="*/ 161768 h 1161397"/>
              <a:gd name="connsiteX84" fmla="*/ 4856454 w 6884912"/>
              <a:gd name="connsiteY84" fmla="*/ 130488 h 1161397"/>
              <a:gd name="connsiteX85" fmla="*/ 4920038 w 6884912"/>
              <a:gd name="connsiteY85" fmla="*/ 140418 h 1161397"/>
              <a:gd name="connsiteX86" fmla="*/ 5016639 w 6884912"/>
              <a:gd name="connsiteY86" fmla="*/ 158905 h 1161397"/>
              <a:gd name="connsiteX87" fmla="*/ 5072009 w 6884912"/>
              <a:gd name="connsiteY87" fmla="*/ 161502 h 1161397"/>
              <a:gd name="connsiteX88" fmla="*/ 5223626 w 6884912"/>
              <a:gd name="connsiteY88" fmla="*/ 177356 h 1161397"/>
              <a:gd name="connsiteX89" fmla="*/ 5375773 w 6884912"/>
              <a:gd name="connsiteY89" fmla="*/ 199913 h 1161397"/>
              <a:gd name="connsiteX90" fmla="*/ 5467502 w 6884912"/>
              <a:gd name="connsiteY90" fmla="*/ 250963 h 1161397"/>
              <a:gd name="connsiteX91" fmla="*/ 5592395 w 6884912"/>
              <a:gd name="connsiteY91" fmla="*/ 265434 h 1161397"/>
              <a:gd name="connsiteX92" fmla="*/ 5613532 w 6884912"/>
              <a:gd name="connsiteY92" fmla="*/ 273379 h 1161397"/>
              <a:gd name="connsiteX93" fmla="*/ 5642173 w 6884912"/>
              <a:gd name="connsiteY93" fmla="*/ 266904 h 1161397"/>
              <a:gd name="connsiteX94" fmla="*/ 5756910 w 6884912"/>
              <a:gd name="connsiteY94" fmla="*/ 239211 h 1161397"/>
              <a:gd name="connsiteX95" fmla="*/ 5846667 w 6884912"/>
              <a:gd name="connsiteY95" fmla="*/ 201786 h 1161397"/>
              <a:gd name="connsiteX96" fmla="*/ 5960732 w 6884912"/>
              <a:gd name="connsiteY96" fmla="*/ 220708 h 1161397"/>
              <a:gd name="connsiteX97" fmla="*/ 6029542 w 6884912"/>
              <a:gd name="connsiteY97" fmla="*/ 210339 h 1161397"/>
              <a:gd name="connsiteX98" fmla="*/ 6141123 w 6884912"/>
              <a:gd name="connsiteY98" fmla="*/ 159923 h 1161397"/>
              <a:gd name="connsiteX99" fmla="*/ 6290640 w 6884912"/>
              <a:gd name="connsiteY99" fmla="*/ 167441 h 1161397"/>
              <a:gd name="connsiteX100" fmla="*/ 6322806 w 6884912"/>
              <a:gd name="connsiteY100" fmla="*/ 213293 h 1161397"/>
              <a:gd name="connsiteX101" fmla="*/ 6380420 w 6884912"/>
              <a:gd name="connsiteY101" fmla="*/ 173195 h 1161397"/>
              <a:gd name="connsiteX102" fmla="*/ 6507891 w 6884912"/>
              <a:gd name="connsiteY102" fmla="*/ 118474 h 1161397"/>
              <a:gd name="connsiteX103" fmla="*/ 6571807 w 6884912"/>
              <a:gd name="connsiteY103" fmla="*/ 98636 h 1161397"/>
              <a:gd name="connsiteX104" fmla="*/ 6671880 w 6884912"/>
              <a:gd name="connsiteY104" fmla="*/ 82931 h 1161397"/>
              <a:gd name="connsiteX105" fmla="*/ 6702266 w 6884912"/>
              <a:gd name="connsiteY105" fmla="*/ 75470 h 1161397"/>
              <a:gd name="connsiteX106" fmla="*/ 6845802 w 6884912"/>
              <a:gd name="connsiteY106" fmla="*/ 24496 h 1161397"/>
              <a:gd name="connsiteX107" fmla="*/ 6884912 w 6884912"/>
              <a:gd name="connsiteY107"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12111 w 6884912"/>
              <a:gd name="connsiteY7" fmla="*/ 1085599 h 1161397"/>
              <a:gd name="connsiteX8" fmla="*/ 567875 w 6884912"/>
              <a:gd name="connsiteY8" fmla="*/ 1051976 h 1161397"/>
              <a:gd name="connsiteX9" fmla="*/ 601644 w 6884912"/>
              <a:gd name="connsiteY9" fmla="*/ 1003997 h 1161397"/>
              <a:gd name="connsiteX10" fmla="*/ 651408 w 6884912"/>
              <a:gd name="connsiteY10" fmla="*/ 984938 h 1161397"/>
              <a:gd name="connsiteX11" fmla="*/ 673197 w 6884912"/>
              <a:gd name="connsiteY11" fmla="*/ 1010060 h 1161397"/>
              <a:gd name="connsiteX12" fmla="*/ 723108 w 6884912"/>
              <a:gd name="connsiteY12" fmla="*/ 980081 h 1161397"/>
              <a:gd name="connsiteX13" fmla="*/ 797699 w 6884912"/>
              <a:gd name="connsiteY13" fmla="*/ 931362 h 1161397"/>
              <a:gd name="connsiteX14" fmla="*/ 843359 w 6884912"/>
              <a:gd name="connsiteY14" fmla="*/ 910894 h 1161397"/>
              <a:gd name="connsiteX15" fmla="*/ 965215 w 6884912"/>
              <a:gd name="connsiteY15" fmla="*/ 846701 h 1161397"/>
              <a:gd name="connsiteX16" fmla="*/ 1085080 w 6884912"/>
              <a:gd name="connsiteY16" fmla="*/ 776086 h 1161397"/>
              <a:gd name="connsiteX17" fmla="*/ 1131224 w 6884912"/>
              <a:gd name="connsiteY17" fmla="*/ 706160 h 1161397"/>
              <a:gd name="connsiteX18" fmla="*/ 1138051 w 6884912"/>
              <a:gd name="connsiteY18" fmla="*/ 702034 h 1161397"/>
              <a:gd name="connsiteX19" fmla="*/ 1158800 w 6884912"/>
              <a:gd name="connsiteY19" fmla="*/ 700004 h 1161397"/>
              <a:gd name="connsiteX20" fmla="*/ 1166947 w 6884912"/>
              <a:gd name="connsiteY20" fmla="*/ 700762 h 1161397"/>
              <a:gd name="connsiteX21" fmla="*/ 1178135 w 6884912"/>
              <a:gd name="connsiteY21" fmla="*/ 698631 h 1161397"/>
              <a:gd name="connsiteX22" fmla="*/ 1178301 w 6884912"/>
              <a:gd name="connsiteY22" fmla="*/ 698094 h 1161397"/>
              <a:gd name="connsiteX23" fmla="*/ 1188995 w 6884912"/>
              <a:gd name="connsiteY23" fmla="*/ 697048 h 1161397"/>
              <a:gd name="connsiteX24" fmla="*/ 1242716 w 6884912"/>
              <a:gd name="connsiteY24" fmla="*/ 698052 h 1161397"/>
              <a:gd name="connsiteX25" fmla="*/ 1299977 w 6884912"/>
              <a:gd name="connsiteY25" fmla="*/ 639196 h 1161397"/>
              <a:gd name="connsiteX26" fmla="*/ 1326190 w 6884912"/>
              <a:gd name="connsiteY26" fmla="*/ 625955 h 1161397"/>
              <a:gd name="connsiteX27" fmla="*/ 1339600 w 6884912"/>
              <a:gd name="connsiteY27" fmla="*/ 616295 h 1161397"/>
              <a:gd name="connsiteX28" fmla="*/ 1340054 w 6884912"/>
              <a:gd name="connsiteY28" fmla="*/ 614022 h 1161397"/>
              <a:gd name="connsiteX29" fmla="*/ 1391606 w 6884912"/>
              <a:gd name="connsiteY29" fmla="*/ 615229 h 1161397"/>
              <a:gd name="connsiteX30" fmla="*/ 1397565 w 6884912"/>
              <a:gd name="connsiteY30" fmla="*/ 611490 h 1161397"/>
              <a:gd name="connsiteX31" fmla="*/ 1432302 w 6884912"/>
              <a:gd name="connsiteY31" fmla="*/ 617267 h 1161397"/>
              <a:gd name="connsiteX32" fmla="*/ 1449644 w 6884912"/>
              <a:gd name="connsiteY32" fmla="*/ 617591 h 1161397"/>
              <a:gd name="connsiteX33" fmla="*/ 1455793 w 6884912"/>
              <a:gd name="connsiteY33" fmla="*/ 623174 h 1161397"/>
              <a:gd name="connsiteX34" fmla="*/ 1480758 w 6884912"/>
              <a:gd name="connsiteY34" fmla="*/ 620863 h 1161397"/>
              <a:gd name="connsiteX35" fmla="*/ 1483154 w 6884912"/>
              <a:gd name="connsiteY35" fmla="*/ 618527 h 1161397"/>
              <a:gd name="connsiteX36" fmla="*/ 1505495 w 6884912"/>
              <a:gd name="connsiteY36" fmla="*/ 624325 h 1161397"/>
              <a:gd name="connsiteX37" fmla="*/ 1526340 w 6884912"/>
              <a:gd name="connsiteY37" fmla="*/ 638496 h 1161397"/>
              <a:gd name="connsiteX38" fmla="*/ 1731986 w 6884912"/>
              <a:gd name="connsiteY38" fmla="*/ 589682 h 1161397"/>
              <a:gd name="connsiteX39" fmla="*/ 1927935 w 6884912"/>
              <a:gd name="connsiteY39" fmla="*/ 628540 h 1161397"/>
              <a:gd name="connsiteX40" fmla="*/ 2039075 w 6884912"/>
              <a:gd name="connsiteY40" fmla="*/ 599964 h 1161397"/>
              <a:gd name="connsiteX41" fmla="*/ 2066980 w 6884912"/>
              <a:gd name="connsiteY41" fmla="*/ 550413 h 1161397"/>
              <a:gd name="connsiteX42" fmla="*/ 2352236 w 6884912"/>
              <a:gd name="connsiteY42" fmla="*/ 519602 h 1161397"/>
              <a:gd name="connsiteX43" fmla="*/ 2420791 w 6884912"/>
              <a:gd name="connsiteY43" fmla="*/ 492826 h 1161397"/>
              <a:gd name="connsiteX44" fmla="*/ 2489932 w 6884912"/>
              <a:gd name="connsiteY44" fmla="*/ 507864 h 1161397"/>
              <a:gd name="connsiteX45" fmla="*/ 2512917 w 6884912"/>
              <a:gd name="connsiteY45" fmla="*/ 489127 h 1161397"/>
              <a:gd name="connsiteX46" fmla="*/ 2516783 w 6884912"/>
              <a:gd name="connsiteY46" fmla="*/ 485473 h 1161397"/>
              <a:gd name="connsiteX47" fmla="*/ 2534360 w 6884912"/>
              <a:gd name="connsiteY47" fmla="*/ 480064 h 1161397"/>
              <a:gd name="connsiteX48" fmla="*/ 2536691 w 6884912"/>
              <a:gd name="connsiteY48" fmla="*/ 467018 h 1161397"/>
              <a:gd name="connsiteX49" fmla="*/ 2561265 w 6884912"/>
              <a:gd name="connsiteY49" fmla="*/ 450623 h 1161397"/>
              <a:gd name="connsiteX50" fmla="*/ 2594349 w 6884912"/>
              <a:gd name="connsiteY50" fmla="*/ 443884 h 1161397"/>
              <a:gd name="connsiteX51" fmla="*/ 2754324 w 6884912"/>
              <a:gd name="connsiteY51" fmla="*/ 424766 h 1161397"/>
              <a:gd name="connsiteX52" fmla="*/ 2848470 w 6884912"/>
              <a:gd name="connsiteY52" fmla="*/ 405966 h 1161397"/>
              <a:gd name="connsiteX53" fmla="*/ 2881772 w 6884912"/>
              <a:gd name="connsiteY53" fmla="*/ 387260 h 1161397"/>
              <a:gd name="connsiteX54" fmla="*/ 2929932 w 6884912"/>
              <a:gd name="connsiteY54" fmla="*/ 368912 h 1161397"/>
              <a:gd name="connsiteX55" fmla="*/ 3013020 w 6884912"/>
              <a:gd name="connsiteY55" fmla="*/ 327578 h 1161397"/>
              <a:gd name="connsiteX56" fmla="*/ 3222191 w 6884912"/>
              <a:gd name="connsiteY56" fmla="*/ 307887 h 1161397"/>
              <a:gd name="connsiteX57" fmla="*/ 3227953 w 6884912"/>
              <a:gd name="connsiteY57" fmla="*/ 297650 h 1161397"/>
              <a:gd name="connsiteX58" fmla="*/ 3510042 w 6884912"/>
              <a:gd name="connsiteY58" fmla="*/ 311820 h 1161397"/>
              <a:gd name="connsiteX59" fmla="*/ 3626773 w 6884912"/>
              <a:gd name="connsiteY59" fmla="*/ 290452 h 1161397"/>
              <a:gd name="connsiteX60" fmla="*/ 3666217 w 6884912"/>
              <a:gd name="connsiteY60" fmla="*/ 273255 h 1161397"/>
              <a:gd name="connsiteX61" fmla="*/ 3732427 w 6884912"/>
              <a:gd name="connsiteY61" fmla="*/ 245039 h 1161397"/>
              <a:gd name="connsiteX62" fmla="*/ 3777022 w 6884912"/>
              <a:gd name="connsiteY62" fmla="*/ 200276 h 1161397"/>
              <a:gd name="connsiteX63" fmla="*/ 3791246 w 6884912"/>
              <a:gd name="connsiteY63" fmla="*/ 189996 h 1161397"/>
              <a:gd name="connsiteX64" fmla="*/ 3819864 w 6884912"/>
              <a:gd name="connsiteY64" fmla="*/ 194605 h 1161397"/>
              <a:gd name="connsiteX65" fmla="*/ 3830398 w 6884912"/>
              <a:gd name="connsiteY65" fmla="*/ 188383 h 1161397"/>
              <a:gd name="connsiteX66" fmla="*/ 3834360 w 6884912"/>
              <a:gd name="connsiteY66" fmla="*/ 188992 h 1161397"/>
              <a:gd name="connsiteX67" fmla="*/ 3843715 w 6884912"/>
              <a:gd name="connsiteY67" fmla="*/ 188752 h 1161397"/>
              <a:gd name="connsiteX68" fmla="*/ 3842609 w 6884912"/>
              <a:gd name="connsiteY68" fmla="*/ 197386 h 1161397"/>
              <a:gd name="connsiteX69" fmla="*/ 3853961 w 6884912"/>
              <a:gd name="connsiteY69" fmla="*/ 213380 h 1161397"/>
              <a:gd name="connsiteX70" fmla="*/ 3907640 w 6884912"/>
              <a:gd name="connsiteY70" fmla="*/ 207568 h 1161397"/>
              <a:gd name="connsiteX71" fmla="*/ 3910449 w 6884912"/>
              <a:gd name="connsiteY71" fmla="*/ 197808 h 1161397"/>
              <a:gd name="connsiteX72" fmla="*/ 3917197 w 6884912"/>
              <a:gd name="connsiteY72" fmla="*/ 196121 h 1161397"/>
              <a:gd name="connsiteX73" fmla="*/ 3922400 w 6884912"/>
              <a:gd name="connsiteY73" fmla="*/ 205056 h 1161397"/>
              <a:gd name="connsiteX74" fmla="*/ 4013061 w 6884912"/>
              <a:gd name="connsiteY74" fmla="*/ 224874 h 1161397"/>
              <a:gd name="connsiteX75" fmla="*/ 4220717 w 6884912"/>
              <a:gd name="connsiteY75" fmla="*/ 192946 h 1161397"/>
              <a:gd name="connsiteX76" fmla="*/ 4228802 w 6884912"/>
              <a:gd name="connsiteY76" fmla="*/ 201468 h 1161397"/>
              <a:gd name="connsiteX77" fmla="*/ 4289361 w 6884912"/>
              <a:gd name="connsiteY77" fmla="*/ 196642 h 1161397"/>
              <a:gd name="connsiteX78" fmla="*/ 4498913 w 6884912"/>
              <a:gd name="connsiteY78" fmla="*/ 118915 h 1161397"/>
              <a:gd name="connsiteX79" fmla="*/ 4617330 w 6884912"/>
              <a:gd name="connsiteY79" fmla="*/ 111163 h 1161397"/>
              <a:gd name="connsiteX80" fmla="*/ 4659778 w 6884912"/>
              <a:gd name="connsiteY80" fmla="*/ 118219 h 1161397"/>
              <a:gd name="connsiteX81" fmla="*/ 4730870 w 6884912"/>
              <a:gd name="connsiteY81" fmla="*/ 129432 h 1161397"/>
              <a:gd name="connsiteX82" fmla="*/ 4844073 w 6884912"/>
              <a:gd name="connsiteY82" fmla="*/ 161768 h 1161397"/>
              <a:gd name="connsiteX83" fmla="*/ 4856454 w 6884912"/>
              <a:gd name="connsiteY83" fmla="*/ 130488 h 1161397"/>
              <a:gd name="connsiteX84" fmla="*/ 4920038 w 6884912"/>
              <a:gd name="connsiteY84" fmla="*/ 140418 h 1161397"/>
              <a:gd name="connsiteX85" fmla="*/ 5016639 w 6884912"/>
              <a:gd name="connsiteY85" fmla="*/ 158905 h 1161397"/>
              <a:gd name="connsiteX86" fmla="*/ 5072009 w 6884912"/>
              <a:gd name="connsiteY86" fmla="*/ 161502 h 1161397"/>
              <a:gd name="connsiteX87" fmla="*/ 5223626 w 6884912"/>
              <a:gd name="connsiteY87" fmla="*/ 177356 h 1161397"/>
              <a:gd name="connsiteX88" fmla="*/ 5375773 w 6884912"/>
              <a:gd name="connsiteY88" fmla="*/ 199913 h 1161397"/>
              <a:gd name="connsiteX89" fmla="*/ 5467502 w 6884912"/>
              <a:gd name="connsiteY89" fmla="*/ 250963 h 1161397"/>
              <a:gd name="connsiteX90" fmla="*/ 5592395 w 6884912"/>
              <a:gd name="connsiteY90" fmla="*/ 265434 h 1161397"/>
              <a:gd name="connsiteX91" fmla="*/ 5613532 w 6884912"/>
              <a:gd name="connsiteY91" fmla="*/ 273379 h 1161397"/>
              <a:gd name="connsiteX92" fmla="*/ 5642173 w 6884912"/>
              <a:gd name="connsiteY92" fmla="*/ 266904 h 1161397"/>
              <a:gd name="connsiteX93" fmla="*/ 5756910 w 6884912"/>
              <a:gd name="connsiteY93" fmla="*/ 239211 h 1161397"/>
              <a:gd name="connsiteX94" fmla="*/ 5846667 w 6884912"/>
              <a:gd name="connsiteY94" fmla="*/ 201786 h 1161397"/>
              <a:gd name="connsiteX95" fmla="*/ 5960732 w 6884912"/>
              <a:gd name="connsiteY95" fmla="*/ 220708 h 1161397"/>
              <a:gd name="connsiteX96" fmla="*/ 6029542 w 6884912"/>
              <a:gd name="connsiteY96" fmla="*/ 210339 h 1161397"/>
              <a:gd name="connsiteX97" fmla="*/ 6141123 w 6884912"/>
              <a:gd name="connsiteY97" fmla="*/ 159923 h 1161397"/>
              <a:gd name="connsiteX98" fmla="*/ 6290640 w 6884912"/>
              <a:gd name="connsiteY98" fmla="*/ 167441 h 1161397"/>
              <a:gd name="connsiteX99" fmla="*/ 6322806 w 6884912"/>
              <a:gd name="connsiteY99" fmla="*/ 213293 h 1161397"/>
              <a:gd name="connsiteX100" fmla="*/ 6380420 w 6884912"/>
              <a:gd name="connsiteY100" fmla="*/ 173195 h 1161397"/>
              <a:gd name="connsiteX101" fmla="*/ 6507891 w 6884912"/>
              <a:gd name="connsiteY101" fmla="*/ 118474 h 1161397"/>
              <a:gd name="connsiteX102" fmla="*/ 6571807 w 6884912"/>
              <a:gd name="connsiteY102" fmla="*/ 98636 h 1161397"/>
              <a:gd name="connsiteX103" fmla="*/ 6671880 w 6884912"/>
              <a:gd name="connsiteY103" fmla="*/ 82931 h 1161397"/>
              <a:gd name="connsiteX104" fmla="*/ 6702266 w 6884912"/>
              <a:gd name="connsiteY104" fmla="*/ 75470 h 1161397"/>
              <a:gd name="connsiteX105" fmla="*/ 6845802 w 6884912"/>
              <a:gd name="connsiteY105" fmla="*/ 24496 h 1161397"/>
              <a:gd name="connsiteX106" fmla="*/ 6884912 w 6884912"/>
              <a:gd name="connsiteY106"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67875 w 6884912"/>
              <a:gd name="connsiteY7" fmla="*/ 1051976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213420 w 6884912"/>
              <a:gd name="connsiteY6" fmla="*/ 1056868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242716 w 6884912"/>
              <a:gd name="connsiteY20" fmla="*/ 698052 h 1161397"/>
              <a:gd name="connsiteX21" fmla="*/ 1299977 w 6884912"/>
              <a:gd name="connsiteY21" fmla="*/ 639196 h 1161397"/>
              <a:gd name="connsiteX22" fmla="*/ 1326190 w 6884912"/>
              <a:gd name="connsiteY22" fmla="*/ 625955 h 1161397"/>
              <a:gd name="connsiteX23" fmla="*/ 1339600 w 6884912"/>
              <a:gd name="connsiteY23" fmla="*/ 616295 h 1161397"/>
              <a:gd name="connsiteX24" fmla="*/ 1340054 w 6884912"/>
              <a:gd name="connsiteY24" fmla="*/ 614022 h 1161397"/>
              <a:gd name="connsiteX25" fmla="*/ 1391606 w 6884912"/>
              <a:gd name="connsiteY25" fmla="*/ 615229 h 1161397"/>
              <a:gd name="connsiteX26" fmla="*/ 1397565 w 6884912"/>
              <a:gd name="connsiteY26" fmla="*/ 611490 h 1161397"/>
              <a:gd name="connsiteX27" fmla="*/ 1432302 w 6884912"/>
              <a:gd name="connsiteY27" fmla="*/ 617267 h 1161397"/>
              <a:gd name="connsiteX28" fmla="*/ 1449644 w 6884912"/>
              <a:gd name="connsiteY28" fmla="*/ 617591 h 1161397"/>
              <a:gd name="connsiteX29" fmla="*/ 1455793 w 6884912"/>
              <a:gd name="connsiteY29" fmla="*/ 623174 h 1161397"/>
              <a:gd name="connsiteX30" fmla="*/ 1480758 w 6884912"/>
              <a:gd name="connsiteY30" fmla="*/ 620863 h 1161397"/>
              <a:gd name="connsiteX31" fmla="*/ 1483154 w 6884912"/>
              <a:gd name="connsiteY31" fmla="*/ 618527 h 1161397"/>
              <a:gd name="connsiteX32" fmla="*/ 1505495 w 6884912"/>
              <a:gd name="connsiteY32" fmla="*/ 624325 h 1161397"/>
              <a:gd name="connsiteX33" fmla="*/ 1526340 w 6884912"/>
              <a:gd name="connsiteY33" fmla="*/ 638496 h 1161397"/>
              <a:gd name="connsiteX34" fmla="*/ 1731986 w 6884912"/>
              <a:gd name="connsiteY34" fmla="*/ 589682 h 1161397"/>
              <a:gd name="connsiteX35" fmla="*/ 1927935 w 6884912"/>
              <a:gd name="connsiteY35" fmla="*/ 628540 h 1161397"/>
              <a:gd name="connsiteX36" fmla="*/ 2039075 w 6884912"/>
              <a:gd name="connsiteY36" fmla="*/ 599964 h 1161397"/>
              <a:gd name="connsiteX37" fmla="*/ 2066980 w 6884912"/>
              <a:gd name="connsiteY37" fmla="*/ 550413 h 1161397"/>
              <a:gd name="connsiteX38" fmla="*/ 2352236 w 6884912"/>
              <a:gd name="connsiteY38" fmla="*/ 519602 h 1161397"/>
              <a:gd name="connsiteX39" fmla="*/ 2420791 w 6884912"/>
              <a:gd name="connsiteY39" fmla="*/ 492826 h 1161397"/>
              <a:gd name="connsiteX40" fmla="*/ 2489932 w 6884912"/>
              <a:gd name="connsiteY40" fmla="*/ 507864 h 1161397"/>
              <a:gd name="connsiteX41" fmla="*/ 2512917 w 6884912"/>
              <a:gd name="connsiteY41" fmla="*/ 489127 h 1161397"/>
              <a:gd name="connsiteX42" fmla="*/ 2516783 w 6884912"/>
              <a:gd name="connsiteY42" fmla="*/ 485473 h 1161397"/>
              <a:gd name="connsiteX43" fmla="*/ 2534360 w 6884912"/>
              <a:gd name="connsiteY43" fmla="*/ 480064 h 1161397"/>
              <a:gd name="connsiteX44" fmla="*/ 2536691 w 6884912"/>
              <a:gd name="connsiteY44" fmla="*/ 467018 h 1161397"/>
              <a:gd name="connsiteX45" fmla="*/ 2561265 w 6884912"/>
              <a:gd name="connsiteY45" fmla="*/ 450623 h 1161397"/>
              <a:gd name="connsiteX46" fmla="*/ 2594349 w 6884912"/>
              <a:gd name="connsiteY46" fmla="*/ 443884 h 1161397"/>
              <a:gd name="connsiteX47" fmla="*/ 2754324 w 6884912"/>
              <a:gd name="connsiteY47" fmla="*/ 424766 h 1161397"/>
              <a:gd name="connsiteX48" fmla="*/ 2848470 w 6884912"/>
              <a:gd name="connsiteY48" fmla="*/ 405966 h 1161397"/>
              <a:gd name="connsiteX49" fmla="*/ 2881772 w 6884912"/>
              <a:gd name="connsiteY49" fmla="*/ 387260 h 1161397"/>
              <a:gd name="connsiteX50" fmla="*/ 2929932 w 6884912"/>
              <a:gd name="connsiteY50" fmla="*/ 368912 h 1161397"/>
              <a:gd name="connsiteX51" fmla="*/ 3013020 w 6884912"/>
              <a:gd name="connsiteY51" fmla="*/ 327578 h 1161397"/>
              <a:gd name="connsiteX52" fmla="*/ 3222191 w 6884912"/>
              <a:gd name="connsiteY52" fmla="*/ 307887 h 1161397"/>
              <a:gd name="connsiteX53" fmla="*/ 3227953 w 6884912"/>
              <a:gd name="connsiteY53" fmla="*/ 297650 h 1161397"/>
              <a:gd name="connsiteX54" fmla="*/ 3510042 w 6884912"/>
              <a:gd name="connsiteY54" fmla="*/ 311820 h 1161397"/>
              <a:gd name="connsiteX55" fmla="*/ 3626773 w 6884912"/>
              <a:gd name="connsiteY55" fmla="*/ 290452 h 1161397"/>
              <a:gd name="connsiteX56" fmla="*/ 3666217 w 6884912"/>
              <a:gd name="connsiteY56" fmla="*/ 273255 h 1161397"/>
              <a:gd name="connsiteX57" fmla="*/ 3732427 w 6884912"/>
              <a:gd name="connsiteY57" fmla="*/ 245039 h 1161397"/>
              <a:gd name="connsiteX58" fmla="*/ 3777022 w 6884912"/>
              <a:gd name="connsiteY58" fmla="*/ 200276 h 1161397"/>
              <a:gd name="connsiteX59" fmla="*/ 3791246 w 6884912"/>
              <a:gd name="connsiteY59" fmla="*/ 189996 h 1161397"/>
              <a:gd name="connsiteX60" fmla="*/ 3819864 w 6884912"/>
              <a:gd name="connsiteY60" fmla="*/ 194605 h 1161397"/>
              <a:gd name="connsiteX61" fmla="*/ 3830398 w 6884912"/>
              <a:gd name="connsiteY61" fmla="*/ 188383 h 1161397"/>
              <a:gd name="connsiteX62" fmla="*/ 3834360 w 6884912"/>
              <a:gd name="connsiteY62" fmla="*/ 188992 h 1161397"/>
              <a:gd name="connsiteX63" fmla="*/ 3843715 w 6884912"/>
              <a:gd name="connsiteY63" fmla="*/ 188752 h 1161397"/>
              <a:gd name="connsiteX64" fmla="*/ 3842609 w 6884912"/>
              <a:gd name="connsiteY64" fmla="*/ 197386 h 1161397"/>
              <a:gd name="connsiteX65" fmla="*/ 3853961 w 6884912"/>
              <a:gd name="connsiteY65" fmla="*/ 213380 h 1161397"/>
              <a:gd name="connsiteX66" fmla="*/ 3907640 w 6884912"/>
              <a:gd name="connsiteY66" fmla="*/ 207568 h 1161397"/>
              <a:gd name="connsiteX67" fmla="*/ 3910449 w 6884912"/>
              <a:gd name="connsiteY67" fmla="*/ 197808 h 1161397"/>
              <a:gd name="connsiteX68" fmla="*/ 3917197 w 6884912"/>
              <a:gd name="connsiteY68" fmla="*/ 196121 h 1161397"/>
              <a:gd name="connsiteX69" fmla="*/ 3922400 w 6884912"/>
              <a:gd name="connsiteY69" fmla="*/ 205056 h 1161397"/>
              <a:gd name="connsiteX70" fmla="*/ 4013061 w 6884912"/>
              <a:gd name="connsiteY70" fmla="*/ 224874 h 1161397"/>
              <a:gd name="connsiteX71" fmla="*/ 4220717 w 6884912"/>
              <a:gd name="connsiteY71" fmla="*/ 192946 h 1161397"/>
              <a:gd name="connsiteX72" fmla="*/ 4228802 w 6884912"/>
              <a:gd name="connsiteY72" fmla="*/ 201468 h 1161397"/>
              <a:gd name="connsiteX73" fmla="*/ 4289361 w 6884912"/>
              <a:gd name="connsiteY73" fmla="*/ 196642 h 1161397"/>
              <a:gd name="connsiteX74" fmla="*/ 4498913 w 6884912"/>
              <a:gd name="connsiteY74" fmla="*/ 118915 h 1161397"/>
              <a:gd name="connsiteX75" fmla="*/ 4617330 w 6884912"/>
              <a:gd name="connsiteY75" fmla="*/ 111163 h 1161397"/>
              <a:gd name="connsiteX76" fmla="*/ 4659778 w 6884912"/>
              <a:gd name="connsiteY76" fmla="*/ 118219 h 1161397"/>
              <a:gd name="connsiteX77" fmla="*/ 4730870 w 6884912"/>
              <a:gd name="connsiteY77" fmla="*/ 129432 h 1161397"/>
              <a:gd name="connsiteX78" fmla="*/ 4844073 w 6884912"/>
              <a:gd name="connsiteY78" fmla="*/ 161768 h 1161397"/>
              <a:gd name="connsiteX79" fmla="*/ 4856454 w 6884912"/>
              <a:gd name="connsiteY79" fmla="*/ 130488 h 1161397"/>
              <a:gd name="connsiteX80" fmla="*/ 4920038 w 6884912"/>
              <a:gd name="connsiteY80" fmla="*/ 140418 h 1161397"/>
              <a:gd name="connsiteX81" fmla="*/ 5016639 w 6884912"/>
              <a:gd name="connsiteY81" fmla="*/ 158905 h 1161397"/>
              <a:gd name="connsiteX82" fmla="*/ 5072009 w 6884912"/>
              <a:gd name="connsiteY82" fmla="*/ 161502 h 1161397"/>
              <a:gd name="connsiteX83" fmla="*/ 5223626 w 6884912"/>
              <a:gd name="connsiteY83" fmla="*/ 177356 h 1161397"/>
              <a:gd name="connsiteX84" fmla="*/ 5375773 w 6884912"/>
              <a:gd name="connsiteY84" fmla="*/ 199913 h 1161397"/>
              <a:gd name="connsiteX85" fmla="*/ 5467502 w 6884912"/>
              <a:gd name="connsiteY85" fmla="*/ 250963 h 1161397"/>
              <a:gd name="connsiteX86" fmla="*/ 5592395 w 6884912"/>
              <a:gd name="connsiteY86" fmla="*/ 265434 h 1161397"/>
              <a:gd name="connsiteX87" fmla="*/ 5613532 w 6884912"/>
              <a:gd name="connsiteY87" fmla="*/ 273379 h 1161397"/>
              <a:gd name="connsiteX88" fmla="*/ 5642173 w 6884912"/>
              <a:gd name="connsiteY88" fmla="*/ 266904 h 1161397"/>
              <a:gd name="connsiteX89" fmla="*/ 5756910 w 6884912"/>
              <a:gd name="connsiteY89" fmla="*/ 239211 h 1161397"/>
              <a:gd name="connsiteX90" fmla="*/ 5846667 w 6884912"/>
              <a:gd name="connsiteY90" fmla="*/ 201786 h 1161397"/>
              <a:gd name="connsiteX91" fmla="*/ 5960732 w 6884912"/>
              <a:gd name="connsiteY91" fmla="*/ 220708 h 1161397"/>
              <a:gd name="connsiteX92" fmla="*/ 6029542 w 6884912"/>
              <a:gd name="connsiteY92" fmla="*/ 210339 h 1161397"/>
              <a:gd name="connsiteX93" fmla="*/ 6141123 w 6884912"/>
              <a:gd name="connsiteY93" fmla="*/ 159923 h 1161397"/>
              <a:gd name="connsiteX94" fmla="*/ 6290640 w 6884912"/>
              <a:gd name="connsiteY94" fmla="*/ 167441 h 1161397"/>
              <a:gd name="connsiteX95" fmla="*/ 6322806 w 6884912"/>
              <a:gd name="connsiteY95" fmla="*/ 213293 h 1161397"/>
              <a:gd name="connsiteX96" fmla="*/ 6380420 w 6884912"/>
              <a:gd name="connsiteY96" fmla="*/ 173195 h 1161397"/>
              <a:gd name="connsiteX97" fmla="*/ 6507891 w 6884912"/>
              <a:gd name="connsiteY97" fmla="*/ 118474 h 1161397"/>
              <a:gd name="connsiteX98" fmla="*/ 6571807 w 6884912"/>
              <a:gd name="connsiteY98" fmla="*/ 98636 h 1161397"/>
              <a:gd name="connsiteX99" fmla="*/ 6671880 w 6884912"/>
              <a:gd name="connsiteY99" fmla="*/ 82931 h 1161397"/>
              <a:gd name="connsiteX100" fmla="*/ 6702266 w 6884912"/>
              <a:gd name="connsiteY100" fmla="*/ 75470 h 1161397"/>
              <a:gd name="connsiteX101" fmla="*/ 6845802 w 6884912"/>
              <a:gd name="connsiteY101" fmla="*/ 24496 h 1161397"/>
              <a:gd name="connsiteX102" fmla="*/ 6884912 w 6884912"/>
              <a:gd name="connsiteY10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66947 w 6884912"/>
              <a:gd name="connsiteY16" fmla="*/ 700762 h 1161397"/>
              <a:gd name="connsiteX17" fmla="*/ 1178135 w 6884912"/>
              <a:gd name="connsiteY17" fmla="*/ 698631 h 1161397"/>
              <a:gd name="connsiteX18" fmla="*/ 1178301 w 6884912"/>
              <a:gd name="connsiteY18" fmla="*/ 698094 h 1161397"/>
              <a:gd name="connsiteX19" fmla="*/ 1242716 w 6884912"/>
              <a:gd name="connsiteY19" fmla="*/ 698052 h 1161397"/>
              <a:gd name="connsiteX20" fmla="*/ 1299977 w 6884912"/>
              <a:gd name="connsiteY20" fmla="*/ 639196 h 1161397"/>
              <a:gd name="connsiteX21" fmla="*/ 1326190 w 6884912"/>
              <a:gd name="connsiteY21" fmla="*/ 625955 h 1161397"/>
              <a:gd name="connsiteX22" fmla="*/ 1339600 w 6884912"/>
              <a:gd name="connsiteY22" fmla="*/ 616295 h 1161397"/>
              <a:gd name="connsiteX23" fmla="*/ 1340054 w 6884912"/>
              <a:gd name="connsiteY23" fmla="*/ 614022 h 1161397"/>
              <a:gd name="connsiteX24" fmla="*/ 1391606 w 6884912"/>
              <a:gd name="connsiteY24" fmla="*/ 615229 h 1161397"/>
              <a:gd name="connsiteX25" fmla="*/ 1397565 w 6884912"/>
              <a:gd name="connsiteY25" fmla="*/ 611490 h 1161397"/>
              <a:gd name="connsiteX26" fmla="*/ 1432302 w 6884912"/>
              <a:gd name="connsiteY26" fmla="*/ 617267 h 1161397"/>
              <a:gd name="connsiteX27" fmla="*/ 1449644 w 6884912"/>
              <a:gd name="connsiteY27" fmla="*/ 617591 h 1161397"/>
              <a:gd name="connsiteX28" fmla="*/ 1455793 w 6884912"/>
              <a:gd name="connsiteY28" fmla="*/ 623174 h 1161397"/>
              <a:gd name="connsiteX29" fmla="*/ 1480758 w 6884912"/>
              <a:gd name="connsiteY29" fmla="*/ 620863 h 1161397"/>
              <a:gd name="connsiteX30" fmla="*/ 1483154 w 6884912"/>
              <a:gd name="connsiteY30" fmla="*/ 618527 h 1161397"/>
              <a:gd name="connsiteX31" fmla="*/ 1505495 w 6884912"/>
              <a:gd name="connsiteY31" fmla="*/ 624325 h 1161397"/>
              <a:gd name="connsiteX32" fmla="*/ 1526340 w 6884912"/>
              <a:gd name="connsiteY32" fmla="*/ 638496 h 1161397"/>
              <a:gd name="connsiteX33" fmla="*/ 1731986 w 6884912"/>
              <a:gd name="connsiteY33" fmla="*/ 589682 h 1161397"/>
              <a:gd name="connsiteX34" fmla="*/ 1927935 w 6884912"/>
              <a:gd name="connsiteY34" fmla="*/ 628540 h 1161397"/>
              <a:gd name="connsiteX35" fmla="*/ 2039075 w 6884912"/>
              <a:gd name="connsiteY35" fmla="*/ 599964 h 1161397"/>
              <a:gd name="connsiteX36" fmla="*/ 2066980 w 6884912"/>
              <a:gd name="connsiteY36" fmla="*/ 550413 h 1161397"/>
              <a:gd name="connsiteX37" fmla="*/ 2352236 w 6884912"/>
              <a:gd name="connsiteY37" fmla="*/ 519602 h 1161397"/>
              <a:gd name="connsiteX38" fmla="*/ 2420791 w 6884912"/>
              <a:gd name="connsiteY38" fmla="*/ 492826 h 1161397"/>
              <a:gd name="connsiteX39" fmla="*/ 2489932 w 6884912"/>
              <a:gd name="connsiteY39" fmla="*/ 507864 h 1161397"/>
              <a:gd name="connsiteX40" fmla="*/ 2512917 w 6884912"/>
              <a:gd name="connsiteY40" fmla="*/ 489127 h 1161397"/>
              <a:gd name="connsiteX41" fmla="*/ 2516783 w 6884912"/>
              <a:gd name="connsiteY41" fmla="*/ 485473 h 1161397"/>
              <a:gd name="connsiteX42" fmla="*/ 2534360 w 6884912"/>
              <a:gd name="connsiteY42" fmla="*/ 480064 h 1161397"/>
              <a:gd name="connsiteX43" fmla="*/ 2536691 w 6884912"/>
              <a:gd name="connsiteY43" fmla="*/ 467018 h 1161397"/>
              <a:gd name="connsiteX44" fmla="*/ 2561265 w 6884912"/>
              <a:gd name="connsiteY44" fmla="*/ 450623 h 1161397"/>
              <a:gd name="connsiteX45" fmla="*/ 2594349 w 6884912"/>
              <a:gd name="connsiteY45" fmla="*/ 443884 h 1161397"/>
              <a:gd name="connsiteX46" fmla="*/ 2754324 w 6884912"/>
              <a:gd name="connsiteY46" fmla="*/ 424766 h 1161397"/>
              <a:gd name="connsiteX47" fmla="*/ 2848470 w 6884912"/>
              <a:gd name="connsiteY47" fmla="*/ 405966 h 1161397"/>
              <a:gd name="connsiteX48" fmla="*/ 2881772 w 6884912"/>
              <a:gd name="connsiteY48" fmla="*/ 387260 h 1161397"/>
              <a:gd name="connsiteX49" fmla="*/ 2929932 w 6884912"/>
              <a:gd name="connsiteY49" fmla="*/ 368912 h 1161397"/>
              <a:gd name="connsiteX50" fmla="*/ 3013020 w 6884912"/>
              <a:gd name="connsiteY50" fmla="*/ 327578 h 1161397"/>
              <a:gd name="connsiteX51" fmla="*/ 3222191 w 6884912"/>
              <a:gd name="connsiteY51" fmla="*/ 307887 h 1161397"/>
              <a:gd name="connsiteX52" fmla="*/ 3227953 w 6884912"/>
              <a:gd name="connsiteY52" fmla="*/ 297650 h 1161397"/>
              <a:gd name="connsiteX53" fmla="*/ 3510042 w 6884912"/>
              <a:gd name="connsiteY53" fmla="*/ 311820 h 1161397"/>
              <a:gd name="connsiteX54" fmla="*/ 3626773 w 6884912"/>
              <a:gd name="connsiteY54" fmla="*/ 290452 h 1161397"/>
              <a:gd name="connsiteX55" fmla="*/ 3666217 w 6884912"/>
              <a:gd name="connsiteY55" fmla="*/ 273255 h 1161397"/>
              <a:gd name="connsiteX56" fmla="*/ 3732427 w 6884912"/>
              <a:gd name="connsiteY56" fmla="*/ 245039 h 1161397"/>
              <a:gd name="connsiteX57" fmla="*/ 3777022 w 6884912"/>
              <a:gd name="connsiteY57" fmla="*/ 200276 h 1161397"/>
              <a:gd name="connsiteX58" fmla="*/ 3791246 w 6884912"/>
              <a:gd name="connsiteY58" fmla="*/ 189996 h 1161397"/>
              <a:gd name="connsiteX59" fmla="*/ 3819864 w 6884912"/>
              <a:gd name="connsiteY59" fmla="*/ 194605 h 1161397"/>
              <a:gd name="connsiteX60" fmla="*/ 3830398 w 6884912"/>
              <a:gd name="connsiteY60" fmla="*/ 188383 h 1161397"/>
              <a:gd name="connsiteX61" fmla="*/ 3834360 w 6884912"/>
              <a:gd name="connsiteY61" fmla="*/ 188992 h 1161397"/>
              <a:gd name="connsiteX62" fmla="*/ 3843715 w 6884912"/>
              <a:gd name="connsiteY62" fmla="*/ 188752 h 1161397"/>
              <a:gd name="connsiteX63" fmla="*/ 3842609 w 6884912"/>
              <a:gd name="connsiteY63" fmla="*/ 197386 h 1161397"/>
              <a:gd name="connsiteX64" fmla="*/ 3853961 w 6884912"/>
              <a:gd name="connsiteY64" fmla="*/ 213380 h 1161397"/>
              <a:gd name="connsiteX65" fmla="*/ 3907640 w 6884912"/>
              <a:gd name="connsiteY65" fmla="*/ 207568 h 1161397"/>
              <a:gd name="connsiteX66" fmla="*/ 3910449 w 6884912"/>
              <a:gd name="connsiteY66" fmla="*/ 197808 h 1161397"/>
              <a:gd name="connsiteX67" fmla="*/ 3917197 w 6884912"/>
              <a:gd name="connsiteY67" fmla="*/ 196121 h 1161397"/>
              <a:gd name="connsiteX68" fmla="*/ 3922400 w 6884912"/>
              <a:gd name="connsiteY68" fmla="*/ 205056 h 1161397"/>
              <a:gd name="connsiteX69" fmla="*/ 4013061 w 6884912"/>
              <a:gd name="connsiteY69" fmla="*/ 224874 h 1161397"/>
              <a:gd name="connsiteX70" fmla="*/ 4220717 w 6884912"/>
              <a:gd name="connsiteY70" fmla="*/ 192946 h 1161397"/>
              <a:gd name="connsiteX71" fmla="*/ 4228802 w 6884912"/>
              <a:gd name="connsiteY71" fmla="*/ 201468 h 1161397"/>
              <a:gd name="connsiteX72" fmla="*/ 4289361 w 6884912"/>
              <a:gd name="connsiteY72" fmla="*/ 196642 h 1161397"/>
              <a:gd name="connsiteX73" fmla="*/ 4498913 w 6884912"/>
              <a:gd name="connsiteY73" fmla="*/ 118915 h 1161397"/>
              <a:gd name="connsiteX74" fmla="*/ 4617330 w 6884912"/>
              <a:gd name="connsiteY74" fmla="*/ 111163 h 1161397"/>
              <a:gd name="connsiteX75" fmla="*/ 4659778 w 6884912"/>
              <a:gd name="connsiteY75" fmla="*/ 118219 h 1161397"/>
              <a:gd name="connsiteX76" fmla="*/ 4730870 w 6884912"/>
              <a:gd name="connsiteY76" fmla="*/ 129432 h 1161397"/>
              <a:gd name="connsiteX77" fmla="*/ 4844073 w 6884912"/>
              <a:gd name="connsiteY77" fmla="*/ 161768 h 1161397"/>
              <a:gd name="connsiteX78" fmla="*/ 4856454 w 6884912"/>
              <a:gd name="connsiteY78" fmla="*/ 130488 h 1161397"/>
              <a:gd name="connsiteX79" fmla="*/ 4920038 w 6884912"/>
              <a:gd name="connsiteY79" fmla="*/ 140418 h 1161397"/>
              <a:gd name="connsiteX80" fmla="*/ 5016639 w 6884912"/>
              <a:gd name="connsiteY80" fmla="*/ 158905 h 1161397"/>
              <a:gd name="connsiteX81" fmla="*/ 5072009 w 6884912"/>
              <a:gd name="connsiteY81" fmla="*/ 161502 h 1161397"/>
              <a:gd name="connsiteX82" fmla="*/ 5223626 w 6884912"/>
              <a:gd name="connsiteY82" fmla="*/ 177356 h 1161397"/>
              <a:gd name="connsiteX83" fmla="*/ 5375773 w 6884912"/>
              <a:gd name="connsiteY83" fmla="*/ 199913 h 1161397"/>
              <a:gd name="connsiteX84" fmla="*/ 5467502 w 6884912"/>
              <a:gd name="connsiteY84" fmla="*/ 250963 h 1161397"/>
              <a:gd name="connsiteX85" fmla="*/ 5592395 w 6884912"/>
              <a:gd name="connsiteY85" fmla="*/ 265434 h 1161397"/>
              <a:gd name="connsiteX86" fmla="*/ 5613532 w 6884912"/>
              <a:gd name="connsiteY86" fmla="*/ 273379 h 1161397"/>
              <a:gd name="connsiteX87" fmla="*/ 5642173 w 6884912"/>
              <a:gd name="connsiteY87" fmla="*/ 266904 h 1161397"/>
              <a:gd name="connsiteX88" fmla="*/ 5756910 w 6884912"/>
              <a:gd name="connsiteY88" fmla="*/ 239211 h 1161397"/>
              <a:gd name="connsiteX89" fmla="*/ 5846667 w 6884912"/>
              <a:gd name="connsiteY89" fmla="*/ 201786 h 1161397"/>
              <a:gd name="connsiteX90" fmla="*/ 5960732 w 6884912"/>
              <a:gd name="connsiteY90" fmla="*/ 220708 h 1161397"/>
              <a:gd name="connsiteX91" fmla="*/ 6029542 w 6884912"/>
              <a:gd name="connsiteY91" fmla="*/ 210339 h 1161397"/>
              <a:gd name="connsiteX92" fmla="*/ 6141123 w 6884912"/>
              <a:gd name="connsiteY92" fmla="*/ 159923 h 1161397"/>
              <a:gd name="connsiteX93" fmla="*/ 6290640 w 6884912"/>
              <a:gd name="connsiteY93" fmla="*/ 167441 h 1161397"/>
              <a:gd name="connsiteX94" fmla="*/ 6322806 w 6884912"/>
              <a:gd name="connsiteY94" fmla="*/ 213293 h 1161397"/>
              <a:gd name="connsiteX95" fmla="*/ 6380420 w 6884912"/>
              <a:gd name="connsiteY95" fmla="*/ 173195 h 1161397"/>
              <a:gd name="connsiteX96" fmla="*/ 6507891 w 6884912"/>
              <a:gd name="connsiteY96" fmla="*/ 118474 h 1161397"/>
              <a:gd name="connsiteX97" fmla="*/ 6571807 w 6884912"/>
              <a:gd name="connsiteY97" fmla="*/ 98636 h 1161397"/>
              <a:gd name="connsiteX98" fmla="*/ 6671880 w 6884912"/>
              <a:gd name="connsiteY98" fmla="*/ 82931 h 1161397"/>
              <a:gd name="connsiteX99" fmla="*/ 6702266 w 6884912"/>
              <a:gd name="connsiteY99" fmla="*/ 75470 h 1161397"/>
              <a:gd name="connsiteX100" fmla="*/ 6845802 w 6884912"/>
              <a:gd name="connsiteY100" fmla="*/ 24496 h 1161397"/>
              <a:gd name="connsiteX101" fmla="*/ 6884912 w 6884912"/>
              <a:gd name="connsiteY10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78135 w 6884912"/>
              <a:gd name="connsiteY16" fmla="*/ 698631 h 1161397"/>
              <a:gd name="connsiteX17" fmla="*/ 1178301 w 6884912"/>
              <a:gd name="connsiteY17" fmla="*/ 698094 h 1161397"/>
              <a:gd name="connsiteX18" fmla="*/ 1242716 w 6884912"/>
              <a:gd name="connsiteY18" fmla="*/ 698052 h 1161397"/>
              <a:gd name="connsiteX19" fmla="*/ 1299977 w 6884912"/>
              <a:gd name="connsiteY19" fmla="*/ 639196 h 1161397"/>
              <a:gd name="connsiteX20" fmla="*/ 1326190 w 6884912"/>
              <a:gd name="connsiteY20" fmla="*/ 625955 h 1161397"/>
              <a:gd name="connsiteX21" fmla="*/ 1339600 w 6884912"/>
              <a:gd name="connsiteY21" fmla="*/ 616295 h 1161397"/>
              <a:gd name="connsiteX22" fmla="*/ 1340054 w 6884912"/>
              <a:gd name="connsiteY22" fmla="*/ 614022 h 1161397"/>
              <a:gd name="connsiteX23" fmla="*/ 1391606 w 6884912"/>
              <a:gd name="connsiteY23" fmla="*/ 615229 h 1161397"/>
              <a:gd name="connsiteX24" fmla="*/ 1397565 w 6884912"/>
              <a:gd name="connsiteY24" fmla="*/ 611490 h 1161397"/>
              <a:gd name="connsiteX25" fmla="*/ 1432302 w 6884912"/>
              <a:gd name="connsiteY25" fmla="*/ 617267 h 1161397"/>
              <a:gd name="connsiteX26" fmla="*/ 1449644 w 6884912"/>
              <a:gd name="connsiteY26" fmla="*/ 617591 h 1161397"/>
              <a:gd name="connsiteX27" fmla="*/ 1455793 w 6884912"/>
              <a:gd name="connsiteY27" fmla="*/ 623174 h 1161397"/>
              <a:gd name="connsiteX28" fmla="*/ 1480758 w 6884912"/>
              <a:gd name="connsiteY28" fmla="*/ 620863 h 1161397"/>
              <a:gd name="connsiteX29" fmla="*/ 1483154 w 6884912"/>
              <a:gd name="connsiteY29" fmla="*/ 618527 h 1161397"/>
              <a:gd name="connsiteX30" fmla="*/ 1505495 w 6884912"/>
              <a:gd name="connsiteY30" fmla="*/ 624325 h 1161397"/>
              <a:gd name="connsiteX31" fmla="*/ 1526340 w 6884912"/>
              <a:gd name="connsiteY31" fmla="*/ 638496 h 1161397"/>
              <a:gd name="connsiteX32" fmla="*/ 1731986 w 6884912"/>
              <a:gd name="connsiteY32" fmla="*/ 589682 h 1161397"/>
              <a:gd name="connsiteX33" fmla="*/ 1927935 w 6884912"/>
              <a:gd name="connsiteY33" fmla="*/ 628540 h 1161397"/>
              <a:gd name="connsiteX34" fmla="*/ 2039075 w 6884912"/>
              <a:gd name="connsiteY34" fmla="*/ 599964 h 1161397"/>
              <a:gd name="connsiteX35" fmla="*/ 2066980 w 6884912"/>
              <a:gd name="connsiteY35" fmla="*/ 550413 h 1161397"/>
              <a:gd name="connsiteX36" fmla="*/ 2352236 w 6884912"/>
              <a:gd name="connsiteY36" fmla="*/ 519602 h 1161397"/>
              <a:gd name="connsiteX37" fmla="*/ 2420791 w 6884912"/>
              <a:gd name="connsiteY37" fmla="*/ 492826 h 1161397"/>
              <a:gd name="connsiteX38" fmla="*/ 2489932 w 6884912"/>
              <a:gd name="connsiteY38" fmla="*/ 507864 h 1161397"/>
              <a:gd name="connsiteX39" fmla="*/ 2512917 w 6884912"/>
              <a:gd name="connsiteY39" fmla="*/ 489127 h 1161397"/>
              <a:gd name="connsiteX40" fmla="*/ 2516783 w 6884912"/>
              <a:gd name="connsiteY40" fmla="*/ 485473 h 1161397"/>
              <a:gd name="connsiteX41" fmla="*/ 2534360 w 6884912"/>
              <a:gd name="connsiteY41" fmla="*/ 480064 h 1161397"/>
              <a:gd name="connsiteX42" fmla="*/ 2536691 w 6884912"/>
              <a:gd name="connsiteY42" fmla="*/ 467018 h 1161397"/>
              <a:gd name="connsiteX43" fmla="*/ 2561265 w 6884912"/>
              <a:gd name="connsiteY43" fmla="*/ 450623 h 1161397"/>
              <a:gd name="connsiteX44" fmla="*/ 2594349 w 6884912"/>
              <a:gd name="connsiteY44" fmla="*/ 443884 h 1161397"/>
              <a:gd name="connsiteX45" fmla="*/ 2754324 w 6884912"/>
              <a:gd name="connsiteY45" fmla="*/ 424766 h 1161397"/>
              <a:gd name="connsiteX46" fmla="*/ 2848470 w 6884912"/>
              <a:gd name="connsiteY46" fmla="*/ 405966 h 1161397"/>
              <a:gd name="connsiteX47" fmla="*/ 2881772 w 6884912"/>
              <a:gd name="connsiteY47" fmla="*/ 387260 h 1161397"/>
              <a:gd name="connsiteX48" fmla="*/ 2929932 w 6884912"/>
              <a:gd name="connsiteY48" fmla="*/ 368912 h 1161397"/>
              <a:gd name="connsiteX49" fmla="*/ 3013020 w 6884912"/>
              <a:gd name="connsiteY49" fmla="*/ 327578 h 1161397"/>
              <a:gd name="connsiteX50" fmla="*/ 3222191 w 6884912"/>
              <a:gd name="connsiteY50" fmla="*/ 307887 h 1161397"/>
              <a:gd name="connsiteX51" fmla="*/ 3227953 w 6884912"/>
              <a:gd name="connsiteY51" fmla="*/ 297650 h 1161397"/>
              <a:gd name="connsiteX52" fmla="*/ 3510042 w 6884912"/>
              <a:gd name="connsiteY52" fmla="*/ 311820 h 1161397"/>
              <a:gd name="connsiteX53" fmla="*/ 3626773 w 6884912"/>
              <a:gd name="connsiteY53" fmla="*/ 290452 h 1161397"/>
              <a:gd name="connsiteX54" fmla="*/ 3666217 w 6884912"/>
              <a:gd name="connsiteY54" fmla="*/ 273255 h 1161397"/>
              <a:gd name="connsiteX55" fmla="*/ 3732427 w 6884912"/>
              <a:gd name="connsiteY55" fmla="*/ 245039 h 1161397"/>
              <a:gd name="connsiteX56" fmla="*/ 3777022 w 6884912"/>
              <a:gd name="connsiteY56" fmla="*/ 200276 h 1161397"/>
              <a:gd name="connsiteX57" fmla="*/ 3791246 w 6884912"/>
              <a:gd name="connsiteY57" fmla="*/ 189996 h 1161397"/>
              <a:gd name="connsiteX58" fmla="*/ 3819864 w 6884912"/>
              <a:gd name="connsiteY58" fmla="*/ 194605 h 1161397"/>
              <a:gd name="connsiteX59" fmla="*/ 3830398 w 6884912"/>
              <a:gd name="connsiteY59" fmla="*/ 188383 h 1161397"/>
              <a:gd name="connsiteX60" fmla="*/ 3834360 w 6884912"/>
              <a:gd name="connsiteY60" fmla="*/ 188992 h 1161397"/>
              <a:gd name="connsiteX61" fmla="*/ 3843715 w 6884912"/>
              <a:gd name="connsiteY61" fmla="*/ 188752 h 1161397"/>
              <a:gd name="connsiteX62" fmla="*/ 3842609 w 6884912"/>
              <a:gd name="connsiteY62" fmla="*/ 197386 h 1161397"/>
              <a:gd name="connsiteX63" fmla="*/ 3853961 w 6884912"/>
              <a:gd name="connsiteY63" fmla="*/ 213380 h 1161397"/>
              <a:gd name="connsiteX64" fmla="*/ 3907640 w 6884912"/>
              <a:gd name="connsiteY64" fmla="*/ 207568 h 1161397"/>
              <a:gd name="connsiteX65" fmla="*/ 3910449 w 6884912"/>
              <a:gd name="connsiteY65" fmla="*/ 197808 h 1161397"/>
              <a:gd name="connsiteX66" fmla="*/ 3917197 w 6884912"/>
              <a:gd name="connsiteY66" fmla="*/ 196121 h 1161397"/>
              <a:gd name="connsiteX67" fmla="*/ 3922400 w 6884912"/>
              <a:gd name="connsiteY67" fmla="*/ 205056 h 1161397"/>
              <a:gd name="connsiteX68" fmla="*/ 4013061 w 6884912"/>
              <a:gd name="connsiteY68" fmla="*/ 224874 h 1161397"/>
              <a:gd name="connsiteX69" fmla="*/ 4220717 w 6884912"/>
              <a:gd name="connsiteY69" fmla="*/ 192946 h 1161397"/>
              <a:gd name="connsiteX70" fmla="*/ 4228802 w 6884912"/>
              <a:gd name="connsiteY70" fmla="*/ 201468 h 1161397"/>
              <a:gd name="connsiteX71" fmla="*/ 4289361 w 6884912"/>
              <a:gd name="connsiteY71" fmla="*/ 196642 h 1161397"/>
              <a:gd name="connsiteX72" fmla="*/ 4498913 w 6884912"/>
              <a:gd name="connsiteY72" fmla="*/ 118915 h 1161397"/>
              <a:gd name="connsiteX73" fmla="*/ 4617330 w 6884912"/>
              <a:gd name="connsiteY73" fmla="*/ 111163 h 1161397"/>
              <a:gd name="connsiteX74" fmla="*/ 4659778 w 6884912"/>
              <a:gd name="connsiteY74" fmla="*/ 118219 h 1161397"/>
              <a:gd name="connsiteX75" fmla="*/ 4730870 w 6884912"/>
              <a:gd name="connsiteY75" fmla="*/ 129432 h 1161397"/>
              <a:gd name="connsiteX76" fmla="*/ 4844073 w 6884912"/>
              <a:gd name="connsiteY76" fmla="*/ 161768 h 1161397"/>
              <a:gd name="connsiteX77" fmla="*/ 4856454 w 6884912"/>
              <a:gd name="connsiteY77" fmla="*/ 130488 h 1161397"/>
              <a:gd name="connsiteX78" fmla="*/ 4920038 w 6884912"/>
              <a:gd name="connsiteY78" fmla="*/ 140418 h 1161397"/>
              <a:gd name="connsiteX79" fmla="*/ 5016639 w 6884912"/>
              <a:gd name="connsiteY79" fmla="*/ 158905 h 1161397"/>
              <a:gd name="connsiteX80" fmla="*/ 5072009 w 6884912"/>
              <a:gd name="connsiteY80" fmla="*/ 161502 h 1161397"/>
              <a:gd name="connsiteX81" fmla="*/ 5223626 w 6884912"/>
              <a:gd name="connsiteY81" fmla="*/ 177356 h 1161397"/>
              <a:gd name="connsiteX82" fmla="*/ 5375773 w 6884912"/>
              <a:gd name="connsiteY82" fmla="*/ 199913 h 1161397"/>
              <a:gd name="connsiteX83" fmla="*/ 5467502 w 6884912"/>
              <a:gd name="connsiteY83" fmla="*/ 250963 h 1161397"/>
              <a:gd name="connsiteX84" fmla="*/ 5592395 w 6884912"/>
              <a:gd name="connsiteY84" fmla="*/ 265434 h 1161397"/>
              <a:gd name="connsiteX85" fmla="*/ 5613532 w 6884912"/>
              <a:gd name="connsiteY85" fmla="*/ 273379 h 1161397"/>
              <a:gd name="connsiteX86" fmla="*/ 5642173 w 6884912"/>
              <a:gd name="connsiteY86" fmla="*/ 266904 h 1161397"/>
              <a:gd name="connsiteX87" fmla="*/ 5756910 w 6884912"/>
              <a:gd name="connsiteY87" fmla="*/ 239211 h 1161397"/>
              <a:gd name="connsiteX88" fmla="*/ 5846667 w 6884912"/>
              <a:gd name="connsiteY88" fmla="*/ 201786 h 1161397"/>
              <a:gd name="connsiteX89" fmla="*/ 5960732 w 6884912"/>
              <a:gd name="connsiteY89" fmla="*/ 220708 h 1161397"/>
              <a:gd name="connsiteX90" fmla="*/ 6029542 w 6884912"/>
              <a:gd name="connsiteY90" fmla="*/ 210339 h 1161397"/>
              <a:gd name="connsiteX91" fmla="*/ 6141123 w 6884912"/>
              <a:gd name="connsiteY91" fmla="*/ 159923 h 1161397"/>
              <a:gd name="connsiteX92" fmla="*/ 6290640 w 6884912"/>
              <a:gd name="connsiteY92" fmla="*/ 167441 h 1161397"/>
              <a:gd name="connsiteX93" fmla="*/ 6322806 w 6884912"/>
              <a:gd name="connsiteY93" fmla="*/ 213293 h 1161397"/>
              <a:gd name="connsiteX94" fmla="*/ 6380420 w 6884912"/>
              <a:gd name="connsiteY94" fmla="*/ 173195 h 1161397"/>
              <a:gd name="connsiteX95" fmla="*/ 6507891 w 6884912"/>
              <a:gd name="connsiteY95" fmla="*/ 118474 h 1161397"/>
              <a:gd name="connsiteX96" fmla="*/ 6571807 w 6884912"/>
              <a:gd name="connsiteY96" fmla="*/ 98636 h 1161397"/>
              <a:gd name="connsiteX97" fmla="*/ 6671880 w 6884912"/>
              <a:gd name="connsiteY97" fmla="*/ 82931 h 1161397"/>
              <a:gd name="connsiteX98" fmla="*/ 6702266 w 6884912"/>
              <a:gd name="connsiteY98" fmla="*/ 75470 h 1161397"/>
              <a:gd name="connsiteX99" fmla="*/ 6845802 w 6884912"/>
              <a:gd name="connsiteY99" fmla="*/ 24496 h 1161397"/>
              <a:gd name="connsiteX100" fmla="*/ 6884912 w 6884912"/>
              <a:gd name="connsiteY10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178301 w 6884912"/>
              <a:gd name="connsiteY16" fmla="*/ 698094 h 1161397"/>
              <a:gd name="connsiteX17" fmla="*/ 1242716 w 6884912"/>
              <a:gd name="connsiteY17" fmla="*/ 698052 h 1161397"/>
              <a:gd name="connsiteX18" fmla="*/ 1299977 w 6884912"/>
              <a:gd name="connsiteY18" fmla="*/ 639196 h 1161397"/>
              <a:gd name="connsiteX19" fmla="*/ 1326190 w 6884912"/>
              <a:gd name="connsiteY19" fmla="*/ 625955 h 1161397"/>
              <a:gd name="connsiteX20" fmla="*/ 1339600 w 6884912"/>
              <a:gd name="connsiteY20" fmla="*/ 616295 h 1161397"/>
              <a:gd name="connsiteX21" fmla="*/ 1340054 w 6884912"/>
              <a:gd name="connsiteY21" fmla="*/ 614022 h 1161397"/>
              <a:gd name="connsiteX22" fmla="*/ 1391606 w 6884912"/>
              <a:gd name="connsiteY22" fmla="*/ 615229 h 1161397"/>
              <a:gd name="connsiteX23" fmla="*/ 1397565 w 6884912"/>
              <a:gd name="connsiteY23" fmla="*/ 611490 h 1161397"/>
              <a:gd name="connsiteX24" fmla="*/ 1432302 w 6884912"/>
              <a:gd name="connsiteY24" fmla="*/ 617267 h 1161397"/>
              <a:gd name="connsiteX25" fmla="*/ 1449644 w 6884912"/>
              <a:gd name="connsiteY25" fmla="*/ 617591 h 1161397"/>
              <a:gd name="connsiteX26" fmla="*/ 1455793 w 6884912"/>
              <a:gd name="connsiteY26" fmla="*/ 623174 h 1161397"/>
              <a:gd name="connsiteX27" fmla="*/ 1480758 w 6884912"/>
              <a:gd name="connsiteY27" fmla="*/ 620863 h 1161397"/>
              <a:gd name="connsiteX28" fmla="*/ 1483154 w 6884912"/>
              <a:gd name="connsiteY28" fmla="*/ 618527 h 1161397"/>
              <a:gd name="connsiteX29" fmla="*/ 1505495 w 6884912"/>
              <a:gd name="connsiteY29" fmla="*/ 624325 h 1161397"/>
              <a:gd name="connsiteX30" fmla="*/ 1526340 w 6884912"/>
              <a:gd name="connsiteY30" fmla="*/ 638496 h 1161397"/>
              <a:gd name="connsiteX31" fmla="*/ 1731986 w 6884912"/>
              <a:gd name="connsiteY31" fmla="*/ 589682 h 1161397"/>
              <a:gd name="connsiteX32" fmla="*/ 1927935 w 6884912"/>
              <a:gd name="connsiteY32" fmla="*/ 628540 h 1161397"/>
              <a:gd name="connsiteX33" fmla="*/ 2039075 w 6884912"/>
              <a:gd name="connsiteY33" fmla="*/ 599964 h 1161397"/>
              <a:gd name="connsiteX34" fmla="*/ 2066980 w 6884912"/>
              <a:gd name="connsiteY34" fmla="*/ 550413 h 1161397"/>
              <a:gd name="connsiteX35" fmla="*/ 2352236 w 6884912"/>
              <a:gd name="connsiteY35" fmla="*/ 519602 h 1161397"/>
              <a:gd name="connsiteX36" fmla="*/ 2420791 w 6884912"/>
              <a:gd name="connsiteY36" fmla="*/ 492826 h 1161397"/>
              <a:gd name="connsiteX37" fmla="*/ 2489932 w 6884912"/>
              <a:gd name="connsiteY37" fmla="*/ 507864 h 1161397"/>
              <a:gd name="connsiteX38" fmla="*/ 2512917 w 6884912"/>
              <a:gd name="connsiteY38" fmla="*/ 489127 h 1161397"/>
              <a:gd name="connsiteX39" fmla="*/ 2516783 w 6884912"/>
              <a:gd name="connsiteY39" fmla="*/ 485473 h 1161397"/>
              <a:gd name="connsiteX40" fmla="*/ 2534360 w 6884912"/>
              <a:gd name="connsiteY40" fmla="*/ 480064 h 1161397"/>
              <a:gd name="connsiteX41" fmla="*/ 2536691 w 6884912"/>
              <a:gd name="connsiteY41" fmla="*/ 467018 h 1161397"/>
              <a:gd name="connsiteX42" fmla="*/ 2561265 w 6884912"/>
              <a:gd name="connsiteY42" fmla="*/ 450623 h 1161397"/>
              <a:gd name="connsiteX43" fmla="*/ 2594349 w 6884912"/>
              <a:gd name="connsiteY43" fmla="*/ 443884 h 1161397"/>
              <a:gd name="connsiteX44" fmla="*/ 2754324 w 6884912"/>
              <a:gd name="connsiteY44" fmla="*/ 424766 h 1161397"/>
              <a:gd name="connsiteX45" fmla="*/ 2848470 w 6884912"/>
              <a:gd name="connsiteY45" fmla="*/ 405966 h 1161397"/>
              <a:gd name="connsiteX46" fmla="*/ 2881772 w 6884912"/>
              <a:gd name="connsiteY46" fmla="*/ 387260 h 1161397"/>
              <a:gd name="connsiteX47" fmla="*/ 2929932 w 6884912"/>
              <a:gd name="connsiteY47" fmla="*/ 368912 h 1161397"/>
              <a:gd name="connsiteX48" fmla="*/ 3013020 w 6884912"/>
              <a:gd name="connsiteY48" fmla="*/ 327578 h 1161397"/>
              <a:gd name="connsiteX49" fmla="*/ 3222191 w 6884912"/>
              <a:gd name="connsiteY49" fmla="*/ 307887 h 1161397"/>
              <a:gd name="connsiteX50" fmla="*/ 3227953 w 6884912"/>
              <a:gd name="connsiteY50" fmla="*/ 297650 h 1161397"/>
              <a:gd name="connsiteX51" fmla="*/ 3510042 w 6884912"/>
              <a:gd name="connsiteY51" fmla="*/ 311820 h 1161397"/>
              <a:gd name="connsiteX52" fmla="*/ 3626773 w 6884912"/>
              <a:gd name="connsiteY52" fmla="*/ 290452 h 1161397"/>
              <a:gd name="connsiteX53" fmla="*/ 3666217 w 6884912"/>
              <a:gd name="connsiteY53" fmla="*/ 273255 h 1161397"/>
              <a:gd name="connsiteX54" fmla="*/ 3732427 w 6884912"/>
              <a:gd name="connsiteY54" fmla="*/ 245039 h 1161397"/>
              <a:gd name="connsiteX55" fmla="*/ 3777022 w 6884912"/>
              <a:gd name="connsiteY55" fmla="*/ 200276 h 1161397"/>
              <a:gd name="connsiteX56" fmla="*/ 3791246 w 6884912"/>
              <a:gd name="connsiteY56" fmla="*/ 189996 h 1161397"/>
              <a:gd name="connsiteX57" fmla="*/ 3819864 w 6884912"/>
              <a:gd name="connsiteY57" fmla="*/ 194605 h 1161397"/>
              <a:gd name="connsiteX58" fmla="*/ 3830398 w 6884912"/>
              <a:gd name="connsiteY58" fmla="*/ 188383 h 1161397"/>
              <a:gd name="connsiteX59" fmla="*/ 3834360 w 6884912"/>
              <a:gd name="connsiteY59" fmla="*/ 188992 h 1161397"/>
              <a:gd name="connsiteX60" fmla="*/ 3843715 w 6884912"/>
              <a:gd name="connsiteY60" fmla="*/ 188752 h 1161397"/>
              <a:gd name="connsiteX61" fmla="*/ 3842609 w 6884912"/>
              <a:gd name="connsiteY61" fmla="*/ 197386 h 1161397"/>
              <a:gd name="connsiteX62" fmla="*/ 3853961 w 6884912"/>
              <a:gd name="connsiteY62" fmla="*/ 213380 h 1161397"/>
              <a:gd name="connsiteX63" fmla="*/ 3907640 w 6884912"/>
              <a:gd name="connsiteY63" fmla="*/ 207568 h 1161397"/>
              <a:gd name="connsiteX64" fmla="*/ 3910449 w 6884912"/>
              <a:gd name="connsiteY64" fmla="*/ 197808 h 1161397"/>
              <a:gd name="connsiteX65" fmla="*/ 3917197 w 6884912"/>
              <a:gd name="connsiteY65" fmla="*/ 196121 h 1161397"/>
              <a:gd name="connsiteX66" fmla="*/ 3922400 w 6884912"/>
              <a:gd name="connsiteY66" fmla="*/ 205056 h 1161397"/>
              <a:gd name="connsiteX67" fmla="*/ 4013061 w 6884912"/>
              <a:gd name="connsiteY67" fmla="*/ 224874 h 1161397"/>
              <a:gd name="connsiteX68" fmla="*/ 4220717 w 6884912"/>
              <a:gd name="connsiteY68" fmla="*/ 192946 h 1161397"/>
              <a:gd name="connsiteX69" fmla="*/ 4228802 w 6884912"/>
              <a:gd name="connsiteY69" fmla="*/ 201468 h 1161397"/>
              <a:gd name="connsiteX70" fmla="*/ 4289361 w 6884912"/>
              <a:gd name="connsiteY70" fmla="*/ 196642 h 1161397"/>
              <a:gd name="connsiteX71" fmla="*/ 4498913 w 6884912"/>
              <a:gd name="connsiteY71" fmla="*/ 118915 h 1161397"/>
              <a:gd name="connsiteX72" fmla="*/ 4617330 w 6884912"/>
              <a:gd name="connsiteY72" fmla="*/ 111163 h 1161397"/>
              <a:gd name="connsiteX73" fmla="*/ 4659778 w 6884912"/>
              <a:gd name="connsiteY73" fmla="*/ 118219 h 1161397"/>
              <a:gd name="connsiteX74" fmla="*/ 4730870 w 6884912"/>
              <a:gd name="connsiteY74" fmla="*/ 129432 h 1161397"/>
              <a:gd name="connsiteX75" fmla="*/ 4844073 w 6884912"/>
              <a:gd name="connsiteY75" fmla="*/ 161768 h 1161397"/>
              <a:gd name="connsiteX76" fmla="*/ 4856454 w 6884912"/>
              <a:gd name="connsiteY76" fmla="*/ 130488 h 1161397"/>
              <a:gd name="connsiteX77" fmla="*/ 4920038 w 6884912"/>
              <a:gd name="connsiteY77" fmla="*/ 140418 h 1161397"/>
              <a:gd name="connsiteX78" fmla="*/ 5016639 w 6884912"/>
              <a:gd name="connsiteY78" fmla="*/ 158905 h 1161397"/>
              <a:gd name="connsiteX79" fmla="*/ 5072009 w 6884912"/>
              <a:gd name="connsiteY79" fmla="*/ 161502 h 1161397"/>
              <a:gd name="connsiteX80" fmla="*/ 5223626 w 6884912"/>
              <a:gd name="connsiteY80" fmla="*/ 177356 h 1161397"/>
              <a:gd name="connsiteX81" fmla="*/ 5375773 w 6884912"/>
              <a:gd name="connsiteY81" fmla="*/ 199913 h 1161397"/>
              <a:gd name="connsiteX82" fmla="*/ 5467502 w 6884912"/>
              <a:gd name="connsiteY82" fmla="*/ 250963 h 1161397"/>
              <a:gd name="connsiteX83" fmla="*/ 5592395 w 6884912"/>
              <a:gd name="connsiteY83" fmla="*/ 265434 h 1161397"/>
              <a:gd name="connsiteX84" fmla="*/ 5613532 w 6884912"/>
              <a:gd name="connsiteY84" fmla="*/ 273379 h 1161397"/>
              <a:gd name="connsiteX85" fmla="*/ 5642173 w 6884912"/>
              <a:gd name="connsiteY85" fmla="*/ 266904 h 1161397"/>
              <a:gd name="connsiteX86" fmla="*/ 5756910 w 6884912"/>
              <a:gd name="connsiteY86" fmla="*/ 239211 h 1161397"/>
              <a:gd name="connsiteX87" fmla="*/ 5846667 w 6884912"/>
              <a:gd name="connsiteY87" fmla="*/ 201786 h 1161397"/>
              <a:gd name="connsiteX88" fmla="*/ 5960732 w 6884912"/>
              <a:gd name="connsiteY88" fmla="*/ 220708 h 1161397"/>
              <a:gd name="connsiteX89" fmla="*/ 6029542 w 6884912"/>
              <a:gd name="connsiteY89" fmla="*/ 210339 h 1161397"/>
              <a:gd name="connsiteX90" fmla="*/ 6141123 w 6884912"/>
              <a:gd name="connsiteY90" fmla="*/ 159923 h 1161397"/>
              <a:gd name="connsiteX91" fmla="*/ 6290640 w 6884912"/>
              <a:gd name="connsiteY91" fmla="*/ 167441 h 1161397"/>
              <a:gd name="connsiteX92" fmla="*/ 6322806 w 6884912"/>
              <a:gd name="connsiteY92" fmla="*/ 213293 h 1161397"/>
              <a:gd name="connsiteX93" fmla="*/ 6380420 w 6884912"/>
              <a:gd name="connsiteY93" fmla="*/ 173195 h 1161397"/>
              <a:gd name="connsiteX94" fmla="*/ 6507891 w 6884912"/>
              <a:gd name="connsiteY94" fmla="*/ 118474 h 1161397"/>
              <a:gd name="connsiteX95" fmla="*/ 6571807 w 6884912"/>
              <a:gd name="connsiteY95" fmla="*/ 98636 h 1161397"/>
              <a:gd name="connsiteX96" fmla="*/ 6671880 w 6884912"/>
              <a:gd name="connsiteY96" fmla="*/ 82931 h 1161397"/>
              <a:gd name="connsiteX97" fmla="*/ 6702266 w 6884912"/>
              <a:gd name="connsiteY97" fmla="*/ 75470 h 1161397"/>
              <a:gd name="connsiteX98" fmla="*/ 6845802 w 6884912"/>
              <a:gd name="connsiteY98" fmla="*/ 24496 h 1161397"/>
              <a:gd name="connsiteX99" fmla="*/ 6884912 w 6884912"/>
              <a:gd name="connsiteY9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7166 w 6884912"/>
              <a:gd name="connsiteY14" fmla="*/ 744338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6884912" h="1161397">
                <a:moveTo>
                  <a:pt x="6884912" y="0"/>
                </a:moveTo>
                <a:lnTo>
                  <a:pt x="6884912" y="1161397"/>
                </a:lnTo>
                <a:lnTo>
                  <a:pt x="0" y="1161397"/>
                </a:lnTo>
                <a:lnTo>
                  <a:pt x="27135" y="1147460"/>
                </a:lnTo>
                <a:cubicBezTo>
                  <a:pt x="57431" y="1167048"/>
                  <a:pt x="61886" y="1088181"/>
                  <a:pt x="115388" y="1111320"/>
                </a:cubicBezTo>
                <a:cubicBezTo>
                  <a:pt x="146435" y="1096221"/>
                  <a:pt x="156823" y="1079485"/>
                  <a:pt x="213420" y="1056868"/>
                </a:cubicBezTo>
                <a:cubicBezTo>
                  <a:pt x="288217" y="1040787"/>
                  <a:pt x="383333" y="1044881"/>
                  <a:pt x="454970" y="1023343"/>
                </a:cubicBezTo>
                <a:cubicBezTo>
                  <a:pt x="440966" y="999969"/>
                  <a:pt x="571419" y="1006841"/>
                  <a:pt x="548162" y="984908"/>
                </a:cubicBezTo>
                <a:cubicBezTo>
                  <a:pt x="561321" y="956563"/>
                  <a:pt x="637415" y="1010272"/>
                  <a:pt x="651408" y="984938"/>
                </a:cubicBezTo>
                <a:cubicBezTo>
                  <a:pt x="671652" y="980952"/>
                  <a:pt x="698726" y="950833"/>
                  <a:pt x="723108" y="941904"/>
                </a:cubicBezTo>
                <a:cubicBezTo>
                  <a:pt x="760262" y="946949"/>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6251" y="768649"/>
                  <a:pt x="1137166" y="744338"/>
                </a:cubicBezTo>
                <a:lnTo>
                  <a:pt x="1207847" y="689087"/>
                </a:lnTo>
                <a:cubicBezTo>
                  <a:pt x="1226429" y="687736"/>
                  <a:pt x="1222409" y="707958"/>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cubicBezTo>
                  <a:pt x="1339751" y="615537"/>
                  <a:pt x="1339903" y="614780"/>
                  <a:pt x="1340054" y="614022"/>
                </a:cubicBez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61730" y="317407"/>
                  <a:pt x="3186369" y="312875"/>
                  <a:pt x="3222191" y="307887"/>
                </a:cubicBezTo>
                <a:cubicBezTo>
                  <a:pt x="3223593" y="304249"/>
                  <a:pt x="3179978" y="296995"/>
                  <a:pt x="3227953" y="297650"/>
                </a:cubicBezTo>
                <a:cubicBezTo>
                  <a:pt x="3275928" y="298306"/>
                  <a:pt x="3443572" y="313020"/>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62781" y="222856"/>
                  <a:pt x="4184760" y="196847"/>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61586" y="136690"/>
                  <a:pt x="4823142" y="161592"/>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7769" y="214252"/>
                  <a:pt x="6349573" y="188998"/>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lnTo>
                  <a:pt x="6884912"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A spoonful of white powder&#10;&#10;Description automatically generated with medium confidence">
            <a:extLst>
              <a:ext uri="{FF2B5EF4-FFF2-40B4-BE49-F238E27FC236}">
                <a16:creationId xmlns:a16="http://schemas.microsoft.com/office/drawing/2014/main" id="{03D6929B-2F8F-15AC-E02D-68A3567492B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23899" y="2130705"/>
            <a:ext cx="4029075" cy="3021806"/>
          </a:xfrm>
          <a:prstGeom prst="rect">
            <a:avLst/>
          </a:prstGeom>
        </p:spPr>
      </p:pic>
      <p:sp>
        <p:nvSpPr>
          <p:cNvPr id="3" name="Content Placeholder 2">
            <a:extLst>
              <a:ext uri="{FF2B5EF4-FFF2-40B4-BE49-F238E27FC236}">
                <a16:creationId xmlns:a16="http://schemas.microsoft.com/office/drawing/2014/main" id="{4CD9C1F9-E819-CEA7-CE8D-51428C55D465}"/>
              </a:ext>
            </a:extLst>
          </p:cNvPr>
          <p:cNvSpPr>
            <a:spLocks noGrp="1"/>
          </p:cNvSpPr>
          <p:nvPr>
            <p:ph idx="1"/>
          </p:nvPr>
        </p:nvSpPr>
        <p:spPr>
          <a:xfrm>
            <a:off x="5381625" y="2194101"/>
            <a:ext cx="5816362" cy="3908587"/>
          </a:xfrm>
        </p:spPr>
        <p:txBody>
          <a:bodyPr>
            <a:normAutofit/>
          </a:bodyPr>
          <a:lstStyle/>
          <a:p>
            <a:pPr marL="514350" indent="-514350">
              <a:buFont typeface="+mj-lt"/>
              <a:buAutoNum type="arabicParenR"/>
            </a:pPr>
            <a:r>
              <a:rPr lang="en-US" sz="2000"/>
              <a:t>Baking soda is a substance that is common for baking and chemical reactions.</a:t>
            </a:r>
          </a:p>
          <a:p>
            <a:pPr marL="514350" indent="-514350">
              <a:buFont typeface="+mj-lt"/>
              <a:buAutoNum type="arabicParenR"/>
            </a:pPr>
            <a:r>
              <a:rPr lang="en-US" sz="2000"/>
              <a:t>When baking soda dissolves in water it turns out to be an exothermic reaction in water, in conclusion the water gets a little warmer this is because the binding energy of the chemical bonds of the product has an excess over the binding energy of the components.  </a:t>
            </a:r>
          </a:p>
          <a:p>
            <a:pPr marL="514350" indent="-514350">
              <a:buFont typeface="+mj-lt"/>
              <a:buAutoNum type="arabicParenR"/>
            </a:pPr>
            <a:r>
              <a:rPr lang="en-US" sz="2000"/>
              <a:t>Chemical properties: baking soda does not react with water because it is an alkali and it has a pH of 8.3 .</a:t>
            </a:r>
          </a:p>
        </p:txBody>
      </p:sp>
    </p:spTree>
    <p:extLst>
      <p:ext uri="{BB962C8B-B14F-4D97-AF65-F5344CB8AC3E}">
        <p14:creationId xmlns:p14="http://schemas.microsoft.com/office/powerpoint/2010/main" val="4012670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6">
            <a:extLst>
              <a:ext uri="{FF2B5EF4-FFF2-40B4-BE49-F238E27FC236}">
                <a16:creationId xmlns:a16="http://schemas.microsoft.com/office/drawing/2014/main" id="{70DFA0FD-AB28-4B25-B870-4D2BBC35B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4" descr="Molecules">
            <a:extLst>
              <a:ext uri="{FF2B5EF4-FFF2-40B4-BE49-F238E27FC236}">
                <a16:creationId xmlns:a16="http://schemas.microsoft.com/office/drawing/2014/main" id="{1A94A764-E443-F02A-05BC-795403819A89}"/>
              </a:ext>
            </a:extLst>
          </p:cNvPr>
          <p:cNvPicPr>
            <a:picLocks noChangeAspect="1"/>
          </p:cNvPicPr>
          <p:nvPr/>
        </p:nvPicPr>
        <p:blipFill rotWithShape="1">
          <a:blip r:embed="rId2">
            <a:alphaModFix/>
          </a:blip>
          <a:srcRect l="28193" r="9571" b="-1"/>
          <a:stretch/>
        </p:blipFill>
        <p:spPr>
          <a:xfrm>
            <a:off x="5833976" y="10"/>
            <a:ext cx="6394152" cy="6857990"/>
          </a:xfrm>
          <a:prstGeom prst="rect">
            <a:avLst/>
          </a:prstGeom>
        </p:spPr>
      </p:pic>
      <p:grpSp>
        <p:nvGrpSpPr>
          <p:cNvPr id="26" name="Group 18">
            <a:extLst>
              <a:ext uri="{FF2B5EF4-FFF2-40B4-BE49-F238E27FC236}">
                <a16:creationId xmlns:a16="http://schemas.microsoft.com/office/drawing/2014/main" id="{0D628DFB-9CD1-4E2B-8B44-9FDF7E80F6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79564" y="0"/>
            <a:ext cx="6648564" cy="6858000"/>
            <a:chOff x="5705128" y="0"/>
            <a:chExt cx="6648564" cy="6858000"/>
          </a:xfrm>
        </p:grpSpPr>
        <p:sp>
          <p:nvSpPr>
            <p:cNvPr id="20" name="Freeform: Shape 19">
              <a:extLst>
                <a:ext uri="{FF2B5EF4-FFF2-40B4-BE49-F238E27FC236}">
                  <a16:creationId xmlns:a16="http://schemas.microsoft.com/office/drawing/2014/main" id="{4CB07514-66C4-498E-85FA-6CCDFB2531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8018" y="0"/>
              <a:ext cx="6485674" cy="6858000"/>
            </a:xfrm>
            <a:custGeom>
              <a:avLst/>
              <a:gdLst>
                <a:gd name="connsiteX0" fmla="*/ 1720317 w 6237794"/>
                <a:gd name="connsiteY0" fmla="*/ 0 h 6858000"/>
                <a:gd name="connsiteX1" fmla="*/ 2433560 w 6237794"/>
                <a:gd name="connsiteY1" fmla="*/ 0 h 6858000"/>
                <a:gd name="connsiteX2" fmla="*/ 2351473 w 6237794"/>
                <a:gd name="connsiteY2" fmla="*/ 41605 h 6858000"/>
                <a:gd name="connsiteX3" fmla="*/ 1473152 w 6237794"/>
                <a:gd name="connsiteY3" fmla="*/ 667521 h 6858000"/>
                <a:gd name="connsiteX4" fmla="*/ 982876 w 6237794"/>
                <a:gd name="connsiteY4" fmla="*/ 1193803 h 6858000"/>
                <a:gd name="connsiteX5" fmla="*/ 595242 w 6237794"/>
                <a:gd name="connsiteY5" fmla="*/ 1798192 h 6858000"/>
                <a:gd name="connsiteX6" fmla="*/ 332174 w 6237794"/>
                <a:gd name="connsiteY6" fmla="*/ 2466315 h 6858000"/>
                <a:gd name="connsiteX7" fmla="*/ 236500 w 6237794"/>
                <a:gd name="connsiteY7" fmla="*/ 3178573 h 6858000"/>
                <a:gd name="connsiteX8" fmla="*/ 276860 w 6237794"/>
                <a:gd name="connsiteY8" fmla="*/ 3527298 h 6858000"/>
                <a:gd name="connsiteX9" fmla="*/ 396054 w 6237794"/>
                <a:gd name="connsiteY9" fmla="*/ 3853520 h 6858000"/>
                <a:gd name="connsiteX10" fmla="*/ 479243 w 6237794"/>
                <a:gd name="connsiteY10" fmla="*/ 4007121 h 6858000"/>
                <a:gd name="connsiteX11" fmla="*/ 574772 w 6237794"/>
                <a:gd name="connsiteY11" fmla="*/ 4155787 h 6858000"/>
                <a:gd name="connsiteX12" fmla="*/ 795447 w 6237794"/>
                <a:gd name="connsiteY12" fmla="*/ 4443100 h 6858000"/>
                <a:gd name="connsiteX13" fmla="*/ 1034270 w 6237794"/>
                <a:gd name="connsiteY13" fmla="*/ 4732591 h 6858000"/>
                <a:gd name="connsiteX14" fmla="*/ 1153028 w 6237794"/>
                <a:gd name="connsiteY14" fmla="*/ 4883725 h 6858000"/>
                <a:gd name="connsiteX15" fmla="*/ 1210084 w 6237794"/>
                <a:gd name="connsiteY15" fmla="*/ 4957912 h 6858000"/>
                <a:gd name="connsiteX16" fmla="*/ 1265979 w 6237794"/>
                <a:gd name="connsiteY16" fmla="*/ 5028906 h 6858000"/>
                <a:gd name="connsiteX17" fmla="*/ 1746238 w 6237794"/>
                <a:gd name="connsiteY17" fmla="*/ 5553590 h 6858000"/>
                <a:gd name="connsiteX18" fmla="*/ 2001611 w 6237794"/>
                <a:gd name="connsiteY18" fmla="*/ 5789654 h 6858000"/>
                <a:gd name="connsiteX19" fmla="*/ 2269035 w 6237794"/>
                <a:gd name="connsiteY19" fmla="*/ 6007280 h 6858000"/>
                <a:gd name="connsiteX20" fmla="*/ 2866455 w 6237794"/>
                <a:gd name="connsiteY20" fmla="*/ 6351505 h 6858000"/>
                <a:gd name="connsiteX21" fmla="*/ 3200661 w 6237794"/>
                <a:gd name="connsiteY21" fmla="*/ 6448777 h 6858000"/>
                <a:gd name="connsiteX22" fmla="*/ 3286318 w 6237794"/>
                <a:gd name="connsiteY22" fmla="*/ 6465908 h 6858000"/>
                <a:gd name="connsiteX23" fmla="*/ 3372701 w 6237794"/>
                <a:gd name="connsiteY23" fmla="*/ 6480281 h 6858000"/>
                <a:gd name="connsiteX24" fmla="*/ 3547063 w 6237794"/>
                <a:gd name="connsiteY24" fmla="*/ 6500896 h 6858000"/>
                <a:gd name="connsiteX25" fmla="*/ 3634753 w 6237794"/>
                <a:gd name="connsiteY25" fmla="*/ 6507575 h 6858000"/>
                <a:gd name="connsiteX26" fmla="*/ 3722733 w 6237794"/>
                <a:gd name="connsiteY26" fmla="*/ 6512221 h 6858000"/>
                <a:gd name="connsiteX27" fmla="*/ 3811003 w 6237794"/>
                <a:gd name="connsiteY27" fmla="*/ 6514253 h 6858000"/>
                <a:gd name="connsiteX28" fmla="*/ 3899418 w 6237794"/>
                <a:gd name="connsiteY28" fmla="*/ 6513817 h 6858000"/>
                <a:gd name="connsiteX29" fmla="*/ 3943698 w 6237794"/>
                <a:gd name="connsiteY29" fmla="*/ 6513381 h 6858000"/>
                <a:gd name="connsiteX30" fmla="*/ 3986381 w 6237794"/>
                <a:gd name="connsiteY30" fmla="*/ 6511495 h 6858000"/>
                <a:gd name="connsiteX31" fmla="*/ 4028919 w 6237794"/>
                <a:gd name="connsiteY31" fmla="*/ 6509317 h 6858000"/>
                <a:gd name="connsiteX32" fmla="*/ 4071312 w 6237794"/>
                <a:gd name="connsiteY32" fmla="*/ 6505833 h 6858000"/>
                <a:gd name="connsiteX33" fmla="*/ 4239432 w 6237794"/>
                <a:gd name="connsiteY33" fmla="*/ 6485072 h 6858000"/>
                <a:gd name="connsiteX34" fmla="*/ 4879826 w 6237794"/>
                <a:gd name="connsiteY34" fmla="*/ 6274849 h 6858000"/>
                <a:gd name="connsiteX35" fmla="*/ 5471439 w 6237794"/>
                <a:gd name="connsiteY35" fmla="*/ 5906235 h 6858000"/>
                <a:gd name="connsiteX36" fmla="*/ 5614877 w 6237794"/>
                <a:gd name="connsiteY36" fmla="*/ 5797930 h 6858000"/>
                <a:gd name="connsiteX37" fmla="*/ 5758316 w 6237794"/>
                <a:gd name="connsiteY37" fmla="*/ 5685995 h 6858000"/>
                <a:gd name="connsiteX38" fmla="*/ 6048824 w 6237794"/>
                <a:gd name="connsiteY38" fmla="*/ 5453705 h 6858000"/>
                <a:gd name="connsiteX39" fmla="*/ 6237794 w 6237794"/>
                <a:gd name="connsiteY39" fmla="*/ 5308644 h 6858000"/>
                <a:gd name="connsiteX40" fmla="*/ 6237794 w 6237794"/>
                <a:gd name="connsiteY40" fmla="*/ 6081399 h 6858000"/>
                <a:gd name="connsiteX41" fmla="*/ 6123011 w 6237794"/>
                <a:gd name="connsiteY41" fmla="*/ 6166399 h 6858000"/>
                <a:gd name="connsiteX42" fmla="*/ 5965925 w 6237794"/>
                <a:gd name="connsiteY42" fmla="*/ 6278479 h 6858000"/>
                <a:gd name="connsiteX43" fmla="*/ 5803903 w 6237794"/>
                <a:gd name="connsiteY43" fmla="*/ 6387364 h 6858000"/>
                <a:gd name="connsiteX44" fmla="*/ 5463744 w 6237794"/>
                <a:gd name="connsiteY44" fmla="*/ 6591780 h 6858000"/>
                <a:gd name="connsiteX45" fmla="*/ 5097888 w 6237794"/>
                <a:gd name="connsiteY45" fmla="*/ 6765562 h 6858000"/>
                <a:gd name="connsiteX46" fmla="*/ 4905602 w 6237794"/>
                <a:gd name="connsiteY46" fmla="*/ 6836446 h 6858000"/>
                <a:gd name="connsiteX47" fmla="*/ 4831447 w 6237794"/>
                <a:gd name="connsiteY47" fmla="*/ 6858000 h 6858000"/>
                <a:gd name="connsiteX48" fmla="*/ 3036485 w 6237794"/>
                <a:gd name="connsiteY48" fmla="*/ 6858000 h 6858000"/>
                <a:gd name="connsiteX49" fmla="*/ 2911533 w 6237794"/>
                <a:gd name="connsiteY49" fmla="*/ 6825558 h 6858000"/>
                <a:gd name="connsiteX50" fmla="*/ 2719386 w 6237794"/>
                <a:gd name="connsiteY50" fmla="*/ 6767158 h 6858000"/>
                <a:gd name="connsiteX51" fmla="*/ 1980415 w 6237794"/>
                <a:gd name="connsiteY51" fmla="*/ 6440210 h 6858000"/>
                <a:gd name="connsiteX52" fmla="*/ 1357588 w 6237794"/>
                <a:gd name="connsiteY52" fmla="*/ 5931206 h 6858000"/>
                <a:gd name="connsiteX53" fmla="*/ 1105118 w 6237794"/>
                <a:gd name="connsiteY53" fmla="*/ 5624874 h 6858000"/>
                <a:gd name="connsiteX54" fmla="*/ 884588 w 6237794"/>
                <a:gd name="connsiteY54" fmla="*/ 5300539 h 6858000"/>
                <a:gd name="connsiteX55" fmla="*/ 833049 w 6237794"/>
                <a:gd name="connsiteY55" fmla="*/ 5217931 h 6858000"/>
                <a:gd name="connsiteX56" fmla="*/ 783833 w 6237794"/>
                <a:gd name="connsiteY56" fmla="*/ 5137791 h 6858000"/>
                <a:gd name="connsiteX57" fmla="*/ 686706 w 6237794"/>
                <a:gd name="connsiteY57" fmla="*/ 4982447 h 6858000"/>
                <a:gd name="connsiteX58" fmla="*/ 485485 w 6237794"/>
                <a:gd name="connsiteY58" fmla="*/ 4665082 h 6858000"/>
                <a:gd name="connsiteX59" fmla="*/ 289055 w 6237794"/>
                <a:gd name="connsiteY59" fmla="*/ 4329568 h 6858000"/>
                <a:gd name="connsiteX60" fmla="*/ 200495 w 6237794"/>
                <a:gd name="connsiteY60" fmla="*/ 4151721 h 6858000"/>
                <a:gd name="connsiteX61" fmla="*/ 125291 w 6237794"/>
                <a:gd name="connsiteY61" fmla="*/ 3965600 h 6858000"/>
                <a:gd name="connsiteX62" fmla="*/ 67654 w 6237794"/>
                <a:gd name="connsiteY62" fmla="*/ 3772509 h 6858000"/>
                <a:gd name="connsiteX63" fmla="*/ 46168 w 6237794"/>
                <a:gd name="connsiteY63" fmla="*/ 3674076 h 6858000"/>
                <a:gd name="connsiteX64" fmla="*/ 36731 w 6237794"/>
                <a:gd name="connsiteY64" fmla="*/ 3624714 h 6858000"/>
                <a:gd name="connsiteX65" fmla="*/ 28891 w 6237794"/>
                <a:gd name="connsiteY65" fmla="*/ 3575208 h 6858000"/>
                <a:gd name="connsiteX66" fmla="*/ 0 w 6237794"/>
                <a:gd name="connsiteY66" fmla="*/ 3178573 h 6858000"/>
                <a:gd name="connsiteX67" fmla="*/ 80575 w 6237794"/>
                <a:gd name="connsiteY67" fmla="*/ 2405774 h 6858000"/>
                <a:gd name="connsiteX68" fmla="*/ 322737 w 6237794"/>
                <a:gd name="connsiteY68" fmla="*/ 1665351 h 6858000"/>
                <a:gd name="connsiteX69" fmla="*/ 1230700 w 6237794"/>
                <a:gd name="connsiteY69" fmla="*/ 407938 h 6858000"/>
                <a:gd name="connsiteX70" fmla="*/ 1521825 w 6237794"/>
                <a:gd name="connsiteY70" fmla="*/ 14944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237794" h="6858000">
                  <a:moveTo>
                    <a:pt x="1720317" y="0"/>
                  </a:moveTo>
                  <a:lnTo>
                    <a:pt x="2433560" y="0"/>
                  </a:lnTo>
                  <a:lnTo>
                    <a:pt x="2351473" y="41605"/>
                  </a:lnTo>
                  <a:cubicBezTo>
                    <a:pt x="2036528" y="216271"/>
                    <a:pt x="1740794" y="426339"/>
                    <a:pt x="1473152" y="667521"/>
                  </a:cubicBezTo>
                  <a:cubicBezTo>
                    <a:pt x="1295305" y="828818"/>
                    <a:pt x="1130525" y="1004777"/>
                    <a:pt x="982876" y="1193803"/>
                  </a:cubicBezTo>
                  <a:cubicBezTo>
                    <a:pt x="834936" y="1382538"/>
                    <a:pt x="704418" y="1584921"/>
                    <a:pt x="595242" y="1798192"/>
                  </a:cubicBezTo>
                  <a:cubicBezTo>
                    <a:pt x="486066" y="2011317"/>
                    <a:pt x="395183" y="2234461"/>
                    <a:pt x="332174" y="2466315"/>
                  </a:cubicBezTo>
                  <a:cubicBezTo>
                    <a:pt x="269166" y="2697588"/>
                    <a:pt x="236355" y="2938008"/>
                    <a:pt x="236500" y="3178573"/>
                  </a:cubicBezTo>
                  <a:cubicBezTo>
                    <a:pt x="237807" y="3296751"/>
                    <a:pt x="249421" y="3414057"/>
                    <a:pt x="276860" y="3527298"/>
                  </a:cubicBezTo>
                  <a:cubicBezTo>
                    <a:pt x="303864" y="3640684"/>
                    <a:pt x="345821" y="3749135"/>
                    <a:pt x="396054" y="3853520"/>
                  </a:cubicBezTo>
                  <a:cubicBezTo>
                    <a:pt x="421461" y="3905640"/>
                    <a:pt x="449626" y="3956743"/>
                    <a:pt x="479243" y="4007121"/>
                  </a:cubicBezTo>
                  <a:cubicBezTo>
                    <a:pt x="509295" y="4057354"/>
                    <a:pt x="541380" y="4106861"/>
                    <a:pt x="574772" y="4155787"/>
                  </a:cubicBezTo>
                  <a:cubicBezTo>
                    <a:pt x="642426" y="4253348"/>
                    <a:pt x="717630" y="4348007"/>
                    <a:pt x="795447" y="4443100"/>
                  </a:cubicBezTo>
                  <a:cubicBezTo>
                    <a:pt x="873264" y="4538339"/>
                    <a:pt x="954565" y="4633577"/>
                    <a:pt x="1034270" y="4732591"/>
                  </a:cubicBezTo>
                  <a:cubicBezTo>
                    <a:pt x="1074195" y="4781952"/>
                    <a:pt x="1113684" y="4832476"/>
                    <a:pt x="1153028" y="4883725"/>
                  </a:cubicBezTo>
                  <a:lnTo>
                    <a:pt x="1210084" y="4957912"/>
                  </a:lnTo>
                  <a:cubicBezTo>
                    <a:pt x="1228813" y="4981576"/>
                    <a:pt x="1246670" y="5005822"/>
                    <a:pt x="1265979" y="5028906"/>
                  </a:cubicBezTo>
                  <a:cubicBezTo>
                    <a:pt x="1416677" y="5216770"/>
                    <a:pt x="1580151" y="5389681"/>
                    <a:pt x="1746238" y="5553590"/>
                  </a:cubicBezTo>
                  <a:cubicBezTo>
                    <a:pt x="1829717" y="5635182"/>
                    <a:pt x="1914648" y="5714015"/>
                    <a:pt x="2001611" y="5789654"/>
                  </a:cubicBezTo>
                  <a:cubicBezTo>
                    <a:pt x="2088575" y="5865293"/>
                    <a:pt x="2177135" y="5938465"/>
                    <a:pt x="2269035" y="6007280"/>
                  </a:cubicBezTo>
                  <a:cubicBezTo>
                    <a:pt x="2452108" y="6145202"/>
                    <a:pt x="2649554" y="6268461"/>
                    <a:pt x="2866455" y="6351505"/>
                  </a:cubicBezTo>
                  <a:cubicBezTo>
                    <a:pt x="2974615" y="6393027"/>
                    <a:pt x="3086694" y="6424821"/>
                    <a:pt x="3200661" y="6448777"/>
                  </a:cubicBezTo>
                  <a:cubicBezTo>
                    <a:pt x="3229262" y="6454438"/>
                    <a:pt x="3257572" y="6460971"/>
                    <a:pt x="3286318" y="6465908"/>
                  </a:cubicBezTo>
                  <a:lnTo>
                    <a:pt x="3372701" y="6480281"/>
                  </a:lnTo>
                  <a:cubicBezTo>
                    <a:pt x="3430628" y="6487975"/>
                    <a:pt x="3488556" y="6496106"/>
                    <a:pt x="3547063" y="6500896"/>
                  </a:cubicBezTo>
                  <a:cubicBezTo>
                    <a:pt x="3576245" y="6503654"/>
                    <a:pt x="3605426" y="6506268"/>
                    <a:pt x="3634753" y="6507575"/>
                  </a:cubicBezTo>
                  <a:cubicBezTo>
                    <a:pt x="3664079" y="6509026"/>
                    <a:pt x="3693261" y="6511350"/>
                    <a:pt x="3722733" y="6512221"/>
                  </a:cubicBezTo>
                  <a:lnTo>
                    <a:pt x="3811003" y="6514253"/>
                  </a:lnTo>
                  <a:cubicBezTo>
                    <a:pt x="3840329" y="6514979"/>
                    <a:pt x="3869946" y="6513963"/>
                    <a:pt x="3899418" y="6513817"/>
                  </a:cubicBezTo>
                  <a:lnTo>
                    <a:pt x="3943698" y="6513381"/>
                  </a:lnTo>
                  <a:cubicBezTo>
                    <a:pt x="3958071" y="6512946"/>
                    <a:pt x="3972154" y="6512075"/>
                    <a:pt x="3986381" y="6511495"/>
                  </a:cubicBezTo>
                  <a:cubicBezTo>
                    <a:pt x="4000609" y="6510768"/>
                    <a:pt x="4014837" y="6510333"/>
                    <a:pt x="4028919" y="6509317"/>
                  </a:cubicBezTo>
                  <a:lnTo>
                    <a:pt x="4071312" y="6505833"/>
                  </a:lnTo>
                  <a:cubicBezTo>
                    <a:pt x="4127788" y="6501332"/>
                    <a:pt x="4183828" y="6493782"/>
                    <a:pt x="4239432" y="6485072"/>
                  </a:cubicBezTo>
                  <a:cubicBezTo>
                    <a:pt x="4461994" y="6448195"/>
                    <a:pt x="4675992" y="6376041"/>
                    <a:pt x="4879826" y="6274849"/>
                  </a:cubicBezTo>
                  <a:cubicBezTo>
                    <a:pt x="5084386" y="6174820"/>
                    <a:pt x="5279074" y="6046770"/>
                    <a:pt x="5471439" y="5906235"/>
                  </a:cubicBezTo>
                  <a:cubicBezTo>
                    <a:pt x="5519494" y="5871246"/>
                    <a:pt x="5567258" y="5834806"/>
                    <a:pt x="5614877" y="5797930"/>
                  </a:cubicBezTo>
                  <a:cubicBezTo>
                    <a:pt x="5662787" y="5761199"/>
                    <a:pt x="5710551" y="5723887"/>
                    <a:pt x="5758316" y="5685995"/>
                  </a:cubicBezTo>
                  <a:lnTo>
                    <a:pt x="6048824" y="5453705"/>
                  </a:lnTo>
                  <a:lnTo>
                    <a:pt x="6237794" y="5308644"/>
                  </a:lnTo>
                  <a:lnTo>
                    <a:pt x="6237794" y="6081399"/>
                  </a:lnTo>
                  <a:lnTo>
                    <a:pt x="6123011" y="6166399"/>
                  </a:lnTo>
                  <a:cubicBezTo>
                    <a:pt x="6071326" y="6204001"/>
                    <a:pt x="6019061" y="6241458"/>
                    <a:pt x="5965925" y="6278479"/>
                  </a:cubicBezTo>
                  <a:cubicBezTo>
                    <a:pt x="5912644" y="6315210"/>
                    <a:pt x="5858927" y="6351650"/>
                    <a:pt x="5803903" y="6387364"/>
                  </a:cubicBezTo>
                  <a:cubicBezTo>
                    <a:pt x="5694437" y="6458938"/>
                    <a:pt x="5581486" y="6528335"/>
                    <a:pt x="5463744" y="6591780"/>
                  </a:cubicBezTo>
                  <a:cubicBezTo>
                    <a:pt x="5346147" y="6655514"/>
                    <a:pt x="5224486" y="6714748"/>
                    <a:pt x="5097888" y="6765562"/>
                  </a:cubicBezTo>
                  <a:cubicBezTo>
                    <a:pt x="5034879" y="6791332"/>
                    <a:pt x="4970700" y="6815005"/>
                    <a:pt x="4905602" y="6836446"/>
                  </a:cubicBezTo>
                  <a:lnTo>
                    <a:pt x="4831447" y="6858000"/>
                  </a:lnTo>
                  <a:lnTo>
                    <a:pt x="3036485" y="6858000"/>
                  </a:lnTo>
                  <a:lnTo>
                    <a:pt x="2911533" y="6825558"/>
                  </a:lnTo>
                  <a:cubicBezTo>
                    <a:pt x="2847182" y="6807410"/>
                    <a:pt x="2783121" y="6787919"/>
                    <a:pt x="2719386" y="6767158"/>
                  </a:cubicBezTo>
                  <a:cubicBezTo>
                    <a:pt x="2464884" y="6683389"/>
                    <a:pt x="2213285" y="6579149"/>
                    <a:pt x="1980415" y="6440210"/>
                  </a:cubicBezTo>
                  <a:cubicBezTo>
                    <a:pt x="1747399" y="6301563"/>
                    <a:pt x="1539355" y="6125749"/>
                    <a:pt x="1357588" y="5931206"/>
                  </a:cubicBezTo>
                  <a:cubicBezTo>
                    <a:pt x="1266269" y="5834080"/>
                    <a:pt x="1183226" y="5730711"/>
                    <a:pt x="1105118" y="5624874"/>
                  </a:cubicBezTo>
                  <a:cubicBezTo>
                    <a:pt x="1027446" y="5518601"/>
                    <a:pt x="953549" y="5410732"/>
                    <a:pt x="884588" y="5300539"/>
                  </a:cubicBezTo>
                  <a:cubicBezTo>
                    <a:pt x="866876" y="5273245"/>
                    <a:pt x="850180" y="5245516"/>
                    <a:pt x="833049" y="5217931"/>
                  </a:cubicBezTo>
                  <a:lnTo>
                    <a:pt x="783833" y="5137791"/>
                  </a:lnTo>
                  <a:cubicBezTo>
                    <a:pt x="752328" y="5085962"/>
                    <a:pt x="719662" y="5034567"/>
                    <a:pt x="686706" y="4982447"/>
                  </a:cubicBezTo>
                  <a:lnTo>
                    <a:pt x="485485" y="4665082"/>
                  </a:lnTo>
                  <a:cubicBezTo>
                    <a:pt x="417976" y="4556922"/>
                    <a:pt x="351338" y="4445568"/>
                    <a:pt x="289055" y="4329568"/>
                  </a:cubicBezTo>
                  <a:cubicBezTo>
                    <a:pt x="257987" y="4271496"/>
                    <a:pt x="227934" y="4212408"/>
                    <a:pt x="200495" y="4151721"/>
                  </a:cubicBezTo>
                  <a:cubicBezTo>
                    <a:pt x="173201" y="4090891"/>
                    <a:pt x="147794" y="4028898"/>
                    <a:pt x="125291" y="3965600"/>
                  </a:cubicBezTo>
                  <a:cubicBezTo>
                    <a:pt x="103224" y="3902155"/>
                    <a:pt x="83624" y="3837840"/>
                    <a:pt x="67654" y="3772509"/>
                  </a:cubicBezTo>
                  <a:cubicBezTo>
                    <a:pt x="60105" y="3739843"/>
                    <a:pt x="52410" y="3707032"/>
                    <a:pt x="46168" y="3674076"/>
                  </a:cubicBezTo>
                  <a:lnTo>
                    <a:pt x="36731" y="3624714"/>
                  </a:lnTo>
                  <a:lnTo>
                    <a:pt x="28891" y="3575208"/>
                  </a:lnTo>
                  <a:cubicBezTo>
                    <a:pt x="8566" y="3442948"/>
                    <a:pt x="0" y="3310252"/>
                    <a:pt x="0" y="3178573"/>
                  </a:cubicBezTo>
                  <a:cubicBezTo>
                    <a:pt x="726" y="2919425"/>
                    <a:pt x="27730" y="2660277"/>
                    <a:pt x="80575" y="2405774"/>
                  </a:cubicBezTo>
                  <a:cubicBezTo>
                    <a:pt x="133276" y="2151417"/>
                    <a:pt x="213997" y="1901996"/>
                    <a:pt x="322737" y="1665351"/>
                  </a:cubicBezTo>
                  <a:cubicBezTo>
                    <a:pt x="541235" y="1192061"/>
                    <a:pt x="857875" y="768568"/>
                    <a:pt x="1230700" y="407938"/>
                  </a:cubicBezTo>
                  <a:cubicBezTo>
                    <a:pt x="1324124" y="317781"/>
                    <a:pt x="1421323" y="231579"/>
                    <a:pt x="1521825" y="149443"/>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3BFB38F-216C-4A75-8C1C-DAF998A5CB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698" y="0"/>
              <a:ext cx="6477994" cy="6858000"/>
            </a:xfrm>
            <a:custGeom>
              <a:avLst/>
              <a:gdLst>
                <a:gd name="connsiteX0" fmla="*/ 5634917 w 6230407"/>
                <a:gd name="connsiteY0" fmla="*/ 0 h 6858000"/>
                <a:gd name="connsiteX1" fmla="*/ 6230407 w 6230407"/>
                <a:gd name="connsiteY1" fmla="*/ 0 h 6858000"/>
                <a:gd name="connsiteX2" fmla="*/ 6230407 w 6230407"/>
                <a:gd name="connsiteY2" fmla="*/ 322046 h 6858000"/>
                <a:gd name="connsiteX3" fmla="*/ 6061915 w 6230407"/>
                <a:gd name="connsiteY3" fmla="*/ 206288 h 6858000"/>
                <a:gd name="connsiteX4" fmla="*/ 5814792 w 6230407"/>
                <a:gd name="connsiteY4" fmla="*/ 74312 h 6858000"/>
                <a:gd name="connsiteX5" fmla="*/ 5676576 w 6230407"/>
                <a:gd name="connsiteY5" fmla="*/ 15049 h 6858000"/>
                <a:gd name="connsiteX6" fmla="*/ 1821847 w 6230407"/>
                <a:gd name="connsiteY6" fmla="*/ 0 h 6858000"/>
                <a:gd name="connsiteX7" fmla="*/ 3449591 w 6230407"/>
                <a:gd name="connsiteY7" fmla="*/ 0 h 6858000"/>
                <a:gd name="connsiteX8" fmla="*/ 3354111 w 6230407"/>
                <a:gd name="connsiteY8" fmla="*/ 29819 h 6858000"/>
                <a:gd name="connsiteX9" fmla="*/ 3177287 w 6230407"/>
                <a:gd name="connsiteY9" fmla="*/ 93621 h 6858000"/>
                <a:gd name="connsiteX10" fmla="*/ 1915374 w 6230407"/>
                <a:gd name="connsiteY10" fmla="*/ 844207 h 6858000"/>
                <a:gd name="connsiteX11" fmla="*/ 1042545 w 6230407"/>
                <a:gd name="connsiteY11" fmla="*/ 1926532 h 6858000"/>
                <a:gd name="connsiteX12" fmla="*/ 726050 w 6230407"/>
                <a:gd name="connsiteY12" fmla="*/ 3186123 h 6858000"/>
                <a:gd name="connsiteX13" fmla="*/ 1249864 w 6230407"/>
                <a:gd name="connsiteY13" fmla="*/ 4355701 h 6858000"/>
                <a:gd name="connsiteX14" fmla="*/ 1513803 w 6230407"/>
                <a:gd name="connsiteY14" fmla="*/ 4726929 h 6858000"/>
                <a:gd name="connsiteX15" fmla="*/ 3990446 w 6230407"/>
                <a:gd name="connsiteY15" fmla="*/ 6178014 h 6858000"/>
                <a:gd name="connsiteX16" fmla="*/ 5870541 w 6230407"/>
                <a:gd name="connsiteY16" fmla="*/ 5285296 h 6858000"/>
                <a:gd name="connsiteX17" fmla="*/ 6099347 w 6230407"/>
                <a:gd name="connsiteY17" fmla="*/ 5108030 h 6858000"/>
                <a:gd name="connsiteX18" fmla="*/ 6230407 w 6230407"/>
                <a:gd name="connsiteY18" fmla="*/ 5006078 h 6858000"/>
                <a:gd name="connsiteX19" fmla="*/ 6230407 w 6230407"/>
                <a:gd name="connsiteY19" fmla="*/ 5924458 h 6858000"/>
                <a:gd name="connsiteX20" fmla="*/ 6056186 w 6230407"/>
                <a:gd name="connsiteY20" fmla="*/ 6058925 h 6858000"/>
                <a:gd name="connsiteX21" fmla="*/ 4500343 w 6230407"/>
                <a:gd name="connsiteY21" fmla="*/ 6854086 h 6858000"/>
                <a:gd name="connsiteX22" fmla="*/ 4476760 w 6230407"/>
                <a:gd name="connsiteY22" fmla="*/ 6858000 h 6858000"/>
                <a:gd name="connsiteX23" fmla="*/ 3391617 w 6230407"/>
                <a:gd name="connsiteY23" fmla="*/ 6858000 h 6858000"/>
                <a:gd name="connsiteX24" fmla="*/ 3242986 w 6230407"/>
                <a:gd name="connsiteY24" fmla="*/ 6833894 h 6858000"/>
                <a:gd name="connsiteX25" fmla="*/ 913044 w 6230407"/>
                <a:gd name="connsiteY25" fmla="*/ 5134452 h 6858000"/>
                <a:gd name="connsiteX26" fmla="*/ 0 w 6230407"/>
                <a:gd name="connsiteY26" fmla="*/ 3186123 h 6858000"/>
                <a:gd name="connsiteX27" fmla="*/ 1779764 w 6230407"/>
                <a:gd name="connsiteY27" fmla="*/ 288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230407" h="6858000">
                  <a:moveTo>
                    <a:pt x="5634917" y="0"/>
                  </a:moveTo>
                  <a:lnTo>
                    <a:pt x="6230407" y="0"/>
                  </a:lnTo>
                  <a:lnTo>
                    <a:pt x="6230407" y="322046"/>
                  </a:lnTo>
                  <a:lnTo>
                    <a:pt x="6061915" y="206288"/>
                  </a:lnTo>
                  <a:cubicBezTo>
                    <a:pt x="5982213" y="157828"/>
                    <a:pt x="5899796" y="113801"/>
                    <a:pt x="5814792" y="74312"/>
                  </a:cubicBezTo>
                  <a:cubicBezTo>
                    <a:pt x="5769441" y="53261"/>
                    <a:pt x="5723362" y="33505"/>
                    <a:pt x="5676576" y="15049"/>
                  </a:cubicBezTo>
                  <a:close/>
                  <a:moveTo>
                    <a:pt x="1821847" y="0"/>
                  </a:moveTo>
                  <a:lnTo>
                    <a:pt x="3449591" y="0"/>
                  </a:lnTo>
                  <a:lnTo>
                    <a:pt x="3354111" y="29819"/>
                  </a:lnTo>
                  <a:cubicBezTo>
                    <a:pt x="3295072" y="49686"/>
                    <a:pt x="3236122" y="70955"/>
                    <a:pt x="3177287" y="93621"/>
                  </a:cubicBezTo>
                  <a:cubicBezTo>
                    <a:pt x="2718951" y="269871"/>
                    <a:pt x="2282682" y="529455"/>
                    <a:pt x="1915374" y="844207"/>
                  </a:cubicBezTo>
                  <a:cubicBezTo>
                    <a:pt x="1541678" y="1164331"/>
                    <a:pt x="1247976" y="1528591"/>
                    <a:pt x="1042545" y="1926532"/>
                  </a:cubicBezTo>
                  <a:cubicBezTo>
                    <a:pt x="832613" y="2333329"/>
                    <a:pt x="726050" y="2757113"/>
                    <a:pt x="726050" y="3186123"/>
                  </a:cubicBezTo>
                  <a:cubicBezTo>
                    <a:pt x="726050" y="3618181"/>
                    <a:pt x="896057" y="3870506"/>
                    <a:pt x="1249864" y="4355701"/>
                  </a:cubicBezTo>
                  <a:cubicBezTo>
                    <a:pt x="1335230" y="4472717"/>
                    <a:pt x="1423500" y="4593798"/>
                    <a:pt x="1513803" y="4726929"/>
                  </a:cubicBezTo>
                  <a:cubicBezTo>
                    <a:pt x="2203848" y="5744068"/>
                    <a:pt x="2944562" y="6178014"/>
                    <a:pt x="3990446" y="6178014"/>
                  </a:cubicBezTo>
                  <a:cubicBezTo>
                    <a:pt x="4676863" y="6178014"/>
                    <a:pt x="5180496" y="5824498"/>
                    <a:pt x="5870541" y="5285296"/>
                  </a:cubicBezTo>
                  <a:cubicBezTo>
                    <a:pt x="5947632" y="5225046"/>
                    <a:pt x="6024723" y="5165521"/>
                    <a:pt x="6099347" y="5108030"/>
                  </a:cubicBezTo>
                  <a:lnTo>
                    <a:pt x="6230407" y="5006078"/>
                  </a:lnTo>
                  <a:lnTo>
                    <a:pt x="6230407" y="5924458"/>
                  </a:lnTo>
                  <a:lnTo>
                    <a:pt x="6056186" y="6058925"/>
                  </a:lnTo>
                  <a:cubicBezTo>
                    <a:pt x="5577260" y="6421454"/>
                    <a:pt x="5092142" y="6735949"/>
                    <a:pt x="4500343" y="6854086"/>
                  </a:cubicBezTo>
                  <a:lnTo>
                    <a:pt x="4476760" y="6858000"/>
                  </a:lnTo>
                  <a:lnTo>
                    <a:pt x="3391617" y="6858000"/>
                  </a:lnTo>
                  <a:lnTo>
                    <a:pt x="3242986" y="6833894"/>
                  </a:lnTo>
                  <a:cubicBezTo>
                    <a:pt x="2233307" y="6634206"/>
                    <a:pt x="1512986" y="6018796"/>
                    <a:pt x="913044" y="5134452"/>
                  </a:cubicBezTo>
                  <a:cubicBezTo>
                    <a:pt x="469951" y="4481428"/>
                    <a:pt x="0" y="4033545"/>
                    <a:pt x="0" y="3186123"/>
                  </a:cubicBezTo>
                  <a:cubicBezTo>
                    <a:pt x="0" y="1915018"/>
                    <a:pt x="732545" y="779286"/>
                    <a:pt x="1779764" y="2881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4DF24F7D-73CE-4EF0-86BC-1C1C4C5CB7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698" y="0"/>
              <a:ext cx="6477994" cy="6858000"/>
            </a:xfrm>
            <a:custGeom>
              <a:avLst/>
              <a:gdLst>
                <a:gd name="connsiteX0" fmla="*/ 5061392 w 6230408"/>
                <a:gd name="connsiteY0" fmla="*/ 0 h 6858000"/>
                <a:gd name="connsiteX1" fmla="*/ 6230408 w 6230408"/>
                <a:gd name="connsiteY1" fmla="*/ 0 h 6858000"/>
                <a:gd name="connsiteX2" fmla="*/ 6230408 w 6230408"/>
                <a:gd name="connsiteY2" fmla="*/ 502666 h 6858000"/>
                <a:gd name="connsiteX3" fmla="*/ 6204367 w 6230408"/>
                <a:gd name="connsiteY3" fmla="*/ 480166 h 6858000"/>
                <a:gd name="connsiteX4" fmla="*/ 5753525 w 6230408"/>
                <a:gd name="connsiteY4" fmla="*/ 205991 h 6858000"/>
                <a:gd name="connsiteX5" fmla="*/ 5205685 w 6230408"/>
                <a:gd name="connsiteY5" fmla="*/ 25948 h 6858000"/>
                <a:gd name="connsiteX6" fmla="*/ 1821847 w 6230408"/>
                <a:gd name="connsiteY6" fmla="*/ 0 h 6858000"/>
                <a:gd name="connsiteX7" fmla="*/ 4114919 w 6230408"/>
                <a:gd name="connsiteY7" fmla="*/ 0 h 6858000"/>
                <a:gd name="connsiteX8" fmla="*/ 4086206 w 6230408"/>
                <a:gd name="connsiteY8" fmla="*/ 3507 h 6858000"/>
                <a:gd name="connsiteX9" fmla="*/ 3229262 w 6230408"/>
                <a:gd name="connsiteY9" fmla="*/ 229075 h 6858000"/>
                <a:gd name="connsiteX10" fmla="*/ 2009741 w 6230408"/>
                <a:gd name="connsiteY10" fmla="*/ 954400 h 6858000"/>
                <a:gd name="connsiteX11" fmla="*/ 1171466 w 6230408"/>
                <a:gd name="connsiteY11" fmla="*/ 1993025 h 6858000"/>
                <a:gd name="connsiteX12" fmla="*/ 871086 w 6230408"/>
                <a:gd name="connsiteY12" fmla="*/ 3186123 h 6858000"/>
                <a:gd name="connsiteX13" fmla="*/ 1367025 w 6230408"/>
                <a:gd name="connsiteY13" fmla="*/ 4270190 h 6858000"/>
                <a:gd name="connsiteX14" fmla="*/ 1633868 w 6230408"/>
                <a:gd name="connsiteY14" fmla="*/ 4645483 h 6858000"/>
                <a:gd name="connsiteX15" fmla="*/ 2651877 w 6230408"/>
                <a:gd name="connsiteY15" fmla="*/ 5684689 h 6858000"/>
                <a:gd name="connsiteX16" fmla="*/ 3990301 w 6230408"/>
                <a:gd name="connsiteY16" fmla="*/ 6032833 h 6858000"/>
                <a:gd name="connsiteX17" fmla="*/ 4851225 w 6230408"/>
                <a:gd name="connsiteY17" fmla="*/ 5811141 h 6858000"/>
                <a:gd name="connsiteX18" fmla="*/ 5780965 w 6230408"/>
                <a:gd name="connsiteY18" fmla="*/ 5171038 h 6858000"/>
                <a:gd name="connsiteX19" fmla="*/ 6010496 w 6230408"/>
                <a:gd name="connsiteY19" fmla="*/ 4993191 h 6858000"/>
                <a:gd name="connsiteX20" fmla="*/ 6230408 w 6230408"/>
                <a:gd name="connsiteY20" fmla="*/ 4822117 h 6858000"/>
                <a:gd name="connsiteX21" fmla="*/ 6230408 w 6230408"/>
                <a:gd name="connsiteY21" fmla="*/ 5924457 h 6858000"/>
                <a:gd name="connsiteX22" fmla="*/ 6056186 w 6230408"/>
                <a:gd name="connsiteY22" fmla="*/ 6058925 h 6858000"/>
                <a:gd name="connsiteX23" fmla="*/ 4500343 w 6230408"/>
                <a:gd name="connsiteY23" fmla="*/ 6854086 h 6858000"/>
                <a:gd name="connsiteX24" fmla="*/ 4476760 w 6230408"/>
                <a:gd name="connsiteY24" fmla="*/ 6858000 h 6858000"/>
                <a:gd name="connsiteX25" fmla="*/ 3391617 w 6230408"/>
                <a:gd name="connsiteY25" fmla="*/ 6858000 h 6858000"/>
                <a:gd name="connsiteX26" fmla="*/ 3242986 w 6230408"/>
                <a:gd name="connsiteY26" fmla="*/ 6833894 h 6858000"/>
                <a:gd name="connsiteX27" fmla="*/ 913044 w 6230408"/>
                <a:gd name="connsiteY27" fmla="*/ 5134452 h 6858000"/>
                <a:gd name="connsiteX28" fmla="*/ 0 w 6230408"/>
                <a:gd name="connsiteY28" fmla="*/ 3186123 h 6858000"/>
                <a:gd name="connsiteX29" fmla="*/ 1779764 w 6230408"/>
                <a:gd name="connsiteY29" fmla="*/ 288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230408" h="6858000">
                  <a:moveTo>
                    <a:pt x="5061392" y="0"/>
                  </a:moveTo>
                  <a:lnTo>
                    <a:pt x="6230408" y="0"/>
                  </a:lnTo>
                  <a:lnTo>
                    <a:pt x="6230408" y="502666"/>
                  </a:lnTo>
                  <a:lnTo>
                    <a:pt x="6204367" y="480166"/>
                  </a:lnTo>
                  <a:cubicBezTo>
                    <a:pt x="6064466" y="372115"/>
                    <a:pt x="5913877" y="280469"/>
                    <a:pt x="5753525" y="205991"/>
                  </a:cubicBezTo>
                  <a:cubicBezTo>
                    <a:pt x="5581848" y="126214"/>
                    <a:pt x="5398775" y="66109"/>
                    <a:pt x="5205685" y="25948"/>
                  </a:cubicBezTo>
                  <a:close/>
                  <a:moveTo>
                    <a:pt x="1821847" y="0"/>
                  </a:moveTo>
                  <a:lnTo>
                    <a:pt x="4114919" y="0"/>
                  </a:lnTo>
                  <a:lnTo>
                    <a:pt x="4086206" y="3507"/>
                  </a:lnTo>
                  <a:cubicBezTo>
                    <a:pt x="3798985" y="45364"/>
                    <a:pt x="3509190" y="121369"/>
                    <a:pt x="3229262" y="229075"/>
                  </a:cubicBezTo>
                  <a:cubicBezTo>
                    <a:pt x="2786315" y="399518"/>
                    <a:pt x="2364564" y="650390"/>
                    <a:pt x="2009741" y="954400"/>
                  </a:cubicBezTo>
                  <a:cubicBezTo>
                    <a:pt x="1655354" y="1257973"/>
                    <a:pt x="1365573" y="1617151"/>
                    <a:pt x="1171466" y="1993025"/>
                  </a:cubicBezTo>
                  <a:cubicBezTo>
                    <a:pt x="972132" y="2379061"/>
                    <a:pt x="871086" y="2780487"/>
                    <a:pt x="871086" y="3186123"/>
                  </a:cubicBezTo>
                  <a:cubicBezTo>
                    <a:pt x="871086" y="3573756"/>
                    <a:pt x="1023091" y="3798642"/>
                    <a:pt x="1367025" y="4270190"/>
                  </a:cubicBezTo>
                  <a:cubicBezTo>
                    <a:pt x="1453117" y="4388222"/>
                    <a:pt x="1542113" y="4510319"/>
                    <a:pt x="1633868" y="4645483"/>
                  </a:cubicBezTo>
                  <a:cubicBezTo>
                    <a:pt x="1958347" y="5123709"/>
                    <a:pt x="2291248" y="5463723"/>
                    <a:pt x="2651877" y="5684689"/>
                  </a:cubicBezTo>
                  <a:cubicBezTo>
                    <a:pt x="3034139" y="5919011"/>
                    <a:pt x="3472005" y="6032833"/>
                    <a:pt x="3990301" y="6032833"/>
                  </a:cubicBezTo>
                  <a:cubicBezTo>
                    <a:pt x="4284438" y="6032833"/>
                    <a:pt x="4557959" y="5962420"/>
                    <a:pt x="4851225" y="5811141"/>
                  </a:cubicBezTo>
                  <a:cubicBezTo>
                    <a:pt x="5152330" y="5655798"/>
                    <a:pt x="5450387" y="5429315"/>
                    <a:pt x="5780965" y="5171038"/>
                  </a:cubicBezTo>
                  <a:cubicBezTo>
                    <a:pt x="5858491" y="5110498"/>
                    <a:pt x="5935727" y="5050828"/>
                    <a:pt x="6010496" y="4993191"/>
                  </a:cubicBezTo>
                  <a:lnTo>
                    <a:pt x="6230408" y="4822117"/>
                  </a:lnTo>
                  <a:lnTo>
                    <a:pt x="6230408" y="5924457"/>
                  </a:lnTo>
                  <a:lnTo>
                    <a:pt x="6056186" y="6058925"/>
                  </a:lnTo>
                  <a:cubicBezTo>
                    <a:pt x="5577260" y="6421454"/>
                    <a:pt x="5092142" y="6735949"/>
                    <a:pt x="4500343" y="6854086"/>
                  </a:cubicBezTo>
                  <a:lnTo>
                    <a:pt x="4476760" y="6858000"/>
                  </a:lnTo>
                  <a:lnTo>
                    <a:pt x="3391617" y="6858000"/>
                  </a:lnTo>
                  <a:lnTo>
                    <a:pt x="3242986" y="6833894"/>
                  </a:lnTo>
                  <a:cubicBezTo>
                    <a:pt x="2233307" y="6634206"/>
                    <a:pt x="1512986" y="6018796"/>
                    <a:pt x="913044" y="5134452"/>
                  </a:cubicBezTo>
                  <a:cubicBezTo>
                    <a:pt x="469951" y="4481428"/>
                    <a:pt x="0" y="4033545"/>
                    <a:pt x="0" y="3186123"/>
                  </a:cubicBezTo>
                  <a:cubicBezTo>
                    <a:pt x="0" y="1915018"/>
                    <a:pt x="732545" y="779286"/>
                    <a:pt x="1779764" y="2881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Freeform: Shape 22">
              <a:extLst>
                <a:ext uri="{FF2B5EF4-FFF2-40B4-BE49-F238E27FC236}">
                  <a16:creationId xmlns:a16="http://schemas.microsoft.com/office/drawing/2014/main" id="{EC3445B6-9C0D-4865-BF68-CD74892D0E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05128" y="0"/>
              <a:ext cx="6648564" cy="6858000"/>
            </a:xfrm>
            <a:custGeom>
              <a:avLst/>
              <a:gdLst>
                <a:gd name="connsiteX0" fmla="*/ 1242460 w 6394458"/>
                <a:gd name="connsiteY0" fmla="*/ 0 h 6858000"/>
                <a:gd name="connsiteX1" fmla="*/ 2160732 w 6394458"/>
                <a:gd name="connsiteY1" fmla="*/ 0 h 6858000"/>
                <a:gd name="connsiteX2" fmla="*/ 2096124 w 6394458"/>
                <a:gd name="connsiteY2" fmla="*/ 41936 h 6858000"/>
                <a:gd name="connsiteX3" fmla="*/ 1942232 w 6394458"/>
                <a:gd name="connsiteY3" fmla="*/ 154451 h 6858000"/>
                <a:gd name="connsiteX4" fmla="*/ 1941942 w 6394458"/>
                <a:gd name="connsiteY4" fmla="*/ 154741 h 6858000"/>
                <a:gd name="connsiteX5" fmla="*/ 1941652 w 6394458"/>
                <a:gd name="connsiteY5" fmla="*/ 155032 h 6858000"/>
                <a:gd name="connsiteX6" fmla="*/ 1878498 w 6394458"/>
                <a:gd name="connsiteY6" fmla="*/ 203377 h 6858000"/>
                <a:gd name="connsiteX7" fmla="*/ 1865722 w 6394458"/>
                <a:gd name="connsiteY7" fmla="*/ 213395 h 6858000"/>
                <a:gd name="connsiteX8" fmla="*/ 1791679 w 6394458"/>
                <a:gd name="connsiteY8" fmla="*/ 272483 h 6858000"/>
                <a:gd name="connsiteX9" fmla="*/ 1503495 w 6394458"/>
                <a:gd name="connsiteY9" fmla="*/ 525389 h 6858000"/>
                <a:gd name="connsiteX10" fmla="*/ 990135 w 6394458"/>
                <a:gd name="connsiteY10" fmla="*/ 1098128 h 6858000"/>
                <a:gd name="connsiteX11" fmla="*/ 771637 w 6394458"/>
                <a:gd name="connsiteY11" fmla="*/ 1416800 h 6858000"/>
                <a:gd name="connsiteX12" fmla="*/ 585660 w 6394458"/>
                <a:gd name="connsiteY12" fmla="*/ 1756960 h 6858000"/>
                <a:gd name="connsiteX13" fmla="*/ 585515 w 6394458"/>
                <a:gd name="connsiteY13" fmla="*/ 1757395 h 6858000"/>
                <a:gd name="connsiteX14" fmla="*/ 585370 w 6394458"/>
                <a:gd name="connsiteY14" fmla="*/ 1757831 h 6858000"/>
                <a:gd name="connsiteX15" fmla="*/ 544574 w 6394458"/>
                <a:gd name="connsiteY15" fmla="*/ 1845230 h 6858000"/>
                <a:gd name="connsiteX16" fmla="*/ 524539 w 6394458"/>
                <a:gd name="connsiteY16" fmla="*/ 1889510 h 6858000"/>
                <a:gd name="connsiteX17" fmla="*/ 505666 w 6394458"/>
                <a:gd name="connsiteY17" fmla="*/ 1933935 h 6858000"/>
                <a:gd name="connsiteX18" fmla="*/ 502762 w 6394458"/>
                <a:gd name="connsiteY18" fmla="*/ 1940904 h 6858000"/>
                <a:gd name="connsiteX19" fmla="*/ 469661 w 6394458"/>
                <a:gd name="connsiteY19" fmla="*/ 2023512 h 6858000"/>
                <a:gd name="connsiteX20" fmla="*/ 456885 w 6394458"/>
                <a:gd name="connsiteY20" fmla="*/ 2057049 h 6858000"/>
                <a:gd name="connsiteX21" fmla="*/ 435688 w 6394458"/>
                <a:gd name="connsiteY21" fmla="*/ 2114395 h 6858000"/>
                <a:gd name="connsiteX22" fmla="*/ 435543 w 6394458"/>
                <a:gd name="connsiteY22" fmla="*/ 2114976 h 6858000"/>
                <a:gd name="connsiteX23" fmla="*/ 435253 w 6394458"/>
                <a:gd name="connsiteY23" fmla="*/ 2115557 h 6858000"/>
                <a:gd name="connsiteX24" fmla="*/ 324770 w 6394458"/>
                <a:gd name="connsiteY24" fmla="*/ 2488382 h 6858000"/>
                <a:gd name="connsiteX25" fmla="*/ 235338 w 6394458"/>
                <a:gd name="connsiteY25" fmla="*/ 3261036 h 6858000"/>
                <a:gd name="connsiteX26" fmla="*/ 272505 w 6394458"/>
                <a:gd name="connsiteY26" fmla="*/ 3641991 h 6858000"/>
                <a:gd name="connsiteX27" fmla="*/ 385891 w 6394458"/>
                <a:gd name="connsiteY27" fmla="*/ 4006104 h 6858000"/>
                <a:gd name="connsiteX28" fmla="*/ 386182 w 6394458"/>
                <a:gd name="connsiteY28" fmla="*/ 4006685 h 6858000"/>
                <a:gd name="connsiteX29" fmla="*/ 386472 w 6394458"/>
                <a:gd name="connsiteY29" fmla="*/ 4007266 h 6858000"/>
                <a:gd name="connsiteX30" fmla="*/ 413911 w 6394458"/>
                <a:gd name="connsiteY30" fmla="*/ 4068823 h 6858000"/>
                <a:gd name="connsiteX31" fmla="*/ 425380 w 6394458"/>
                <a:gd name="connsiteY31" fmla="*/ 4093794 h 6858000"/>
                <a:gd name="connsiteX32" fmla="*/ 435834 w 6394458"/>
                <a:gd name="connsiteY32" fmla="*/ 4114845 h 6858000"/>
                <a:gd name="connsiteX33" fmla="*/ 468644 w 6394458"/>
                <a:gd name="connsiteY33" fmla="*/ 4178435 h 6858000"/>
                <a:gd name="connsiteX34" fmla="*/ 468935 w 6394458"/>
                <a:gd name="connsiteY34" fmla="*/ 4179015 h 6858000"/>
                <a:gd name="connsiteX35" fmla="*/ 469225 w 6394458"/>
                <a:gd name="connsiteY35" fmla="*/ 4179596 h 6858000"/>
                <a:gd name="connsiteX36" fmla="*/ 566496 w 6394458"/>
                <a:gd name="connsiteY36" fmla="*/ 4345828 h 6858000"/>
                <a:gd name="connsiteX37" fmla="*/ 674366 w 6394458"/>
                <a:gd name="connsiteY37" fmla="*/ 4507124 h 6858000"/>
                <a:gd name="connsiteX38" fmla="*/ 790946 w 6394458"/>
                <a:gd name="connsiteY38" fmla="*/ 4665372 h 6858000"/>
                <a:gd name="connsiteX39" fmla="*/ 938015 w 6394458"/>
                <a:gd name="connsiteY39" fmla="*/ 4855559 h 6858000"/>
                <a:gd name="connsiteX40" fmla="*/ 1035286 w 6394458"/>
                <a:gd name="connsiteY40" fmla="*/ 4980269 h 6858000"/>
                <a:gd name="connsiteX41" fmla="*/ 1158254 w 6394458"/>
                <a:gd name="connsiteY41" fmla="*/ 5140985 h 6858000"/>
                <a:gd name="connsiteX42" fmla="*/ 1221118 w 6394458"/>
                <a:gd name="connsiteY42" fmla="*/ 5226351 h 6858000"/>
                <a:gd name="connsiteX43" fmla="*/ 1277448 w 6394458"/>
                <a:gd name="connsiteY43" fmla="*/ 5303007 h 6858000"/>
                <a:gd name="connsiteX44" fmla="*/ 1277739 w 6394458"/>
                <a:gd name="connsiteY44" fmla="*/ 5303297 h 6858000"/>
                <a:gd name="connsiteX45" fmla="*/ 1278029 w 6394458"/>
                <a:gd name="connsiteY45" fmla="*/ 5303588 h 6858000"/>
                <a:gd name="connsiteX46" fmla="*/ 1376607 w 6394458"/>
                <a:gd name="connsiteY46" fmla="*/ 5433525 h 6858000"/>
                <a:gd name="connsiteX47" fmla="*/ 1395625 w 6394458"/>
                <a:gd name="connsiteY47" fmla="*/ 5458060 h 6858000"/>
                <a:gd name="connsiteX48" fmla="*/ 1405207 w 6394458"/>
                <a:gd name="connsiteY48" fmla="*/ 5469965 h 6858000"/>
                <a:gd name="connsiteX49" fmla="*/ 1518739 w 6394458"/>
                <a:gd name="connsiteY49" fmla="*/ 5607597 h 6858000"/>
                <a:gd name="connsiteX50" fmla="*/ 1779194 w 6394458"/>
                <a:gd name="connsiteY50" fmla="*/ 5888957 h 6858000"/>
                <a:gd name="connsiteX51" fmla="*/ 2361805 w 6394458"/>
                <a:gd name="connsiteY51" fmla="*/ 6356876 h 6858000"/>
                <a:gd name="connsiteX52" fmla="*/ 2682656 w 6394458"/>
                <a:gd name="connsiteY52" fmla="*/ 6532110 h 6858000"/>
                <a:gd name="connsiteX53" fmla="*/ 2682946 w 6394458"/>
                <a:gd name="connsiteY53" fmla="*/ 6532255 h 6858000"/>
                <a:gd name="connsiteX54" fmla="*/ 2683236 w 6394458"/>
                <a:gd name="connsiteY54" fmla="*/ 6532400 h 6858000"/>
                <a:gd name="connsiteX55" fmla="*/ 3021944 w 6394458"/>
                <a:gd name="connsiteY55" fmla="*/ 6664805 h 6858000"/>
                <a:gd name="connsiteX56" fmla="*/ 3375605 w 6394458"/>
                <a:gd name="connsiteY56" fmla="*/ 6756415 h 6858000"/>
                <a:gd name="connsiteX57" fmla="*/ 3555048 w 6394458"/>
                <a:gd name="connsiteY57" fmla="*/ 6786612 h 6858000"/>
                <a:gd name="connsiteX58" fmla="*/ 3735218 w 6394458"/>
                <a:gd name="connsiteY58" fmla="*/ 6807083 h 6858000"/>
                <a:gd name="connsiteX59" fmla="*/ 4108188 w 6394458"/>
                <a:gd name="connsiteY59" fmla="*/ 6823343 h 6858000"/>
                <a:gd name="connsiteX60" fmla="*/ 4126917 w 6394458"/>
                <a:gd name="connsiteY60" fmla="*/ 6823343 h 6858000"/>
                <a:gd name="connsiteX61" fmla="*/ 4151597 w 6394458"/>
                <a:gd name="connsiteY61" fmla="*/ 6823488 h 6858000"/>
                <a:gd name="connsiteX62" fmla="*/ 4199652 w 6394458"/>
                <a:gd name="connsiteY62" fmla="*/ 6822763 h 6858000"/>
                <a:gd name="connsiteX63" fmla="*/ 4200088 w 6394458"/>
                <a:gd name="connsiteY63" fmla="*/ 6822763 h 6858000"/>
                <a:gd name="connsiteX64" fmla="*/ 4200523 w 6394458"/>
                <a:gd name="connsiteY64" fmla="*/ 6822763 h 6858000"/>
                <a:gd name="connsiteX65" fmla="*/ 4245675 w 6394458"/>
                <a:gd name="connsiteY65" fmla="*/ 6821601 h 6858000"/>
                <a:gd name="connsiteX66" fmla="*/ 4291117 w 6394458"/>
                <a:gd name="connsiteY66" fmla="*/ 6819277 h 6858000"/>
                <a:gd name="connsiteX67" fmla="*/ 4469108 w 6394458"/>
                <a:gd name="connsiteY67" fmla="*/ 6803743 h 6858000"/>
                <a:gd name="connsiteX68" fmla="*/ 5157267 w 6394458"/>
                <a:gd name="connsiteY68" fmla="*/ 6617766 h 6858000"/>
                <a:gd name="connsiteX69" fmla="*/ 5484069 w 6394458"/>
                <a:gd name="connsiteY69" fmla="*/ 6455744 h 6858000"/>
                <a:gd name="connsiteX70" fmla="*/ 5801144 w 6394458"/>
                <a:gd name="connsiteY70" fmla="*/ 6257717 h 6858000"/>
                <a:gd name="connsiteX71" fmla="*/ 6111106 w 6394458"/>
                <a:gd name="connsiteY71" fmla="*/ 6032542 h 6858000"/>
                <a:gd name="connsiteX72" fmla="*/ 6264127 w 6394458"/>
                <a:gd name="connsiteY72" fmla="*/ 5913203 h 6858000"/>
                <a:gd name="connsiteX73" fmla="*/ 6394458 w 6394458"/>
                <a:gd name="connsiteY73" fmla="*/ 5808939 h 6858000"/>
                <a:gd name="connsiteX74" fmla="*/ 6394458 w 6394458"/>
                <a:gd name="connsiteY74" fmla="*/ 6858000 h 6858000"/>
                <a:gd name="connsiteX75" fmla="*/ 2234128 w 6394458"/>
                <a:gd name="connsiteY75" fmla="*/ 6858000 h 6858000"/>
                <a:gd name="connsiteX76" fmla="*/ 2151583 w 6394458"/>
                <a:gd name="connsiteY76" fmla="*/ 6802146 h 6858000"/>
                <a:gd name="connsiteX77" fmla="*/ 593791 w 6394458"/>
                <a:gd name="connsiteY77" fmla="*/ 5241450 h 6858000"/>
                <a:gd name="connsiteX78" fmla="*/ 0 w 6394458"/>
                <a:gd name="connsiteY78" fmla="*/ 3044861 h 6858000"/>
                <a:gd name="connsiteX79" fmla="*/ 342337 w 6394458"/>
                <a:gd name="connsiteY79" fmla="*/ 1349581 h 6858000"/>
                <a:gd name="connsiteX80" fmla="*/ 1129762 w 6394458"/>
                <a:gd name="connsiteY80" fmla="*/ 1181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394458" h="6858000">
                  <a:moveTo>
                    <a:pt x="1242460" y="0"/>
                  </a:moveTo>
                  <a:lnTo>
                    <a:pt x="2160732" y="0"/>
                  </a:lnTo>
                  <a:lnTo>
                    <a:pt x="2096124" y="41936"/>
                  </a:lnTo>
                  <a:cubicBezTo>
                    <a:pt x="2053586" y="71988"/>
                    <a:pt x="1997691" y="111913"/>
                    <a:pt x="1942232" y="154451"/>
                  </a:cubicBezTo>
                  <a:lnTo>
                    <a:pt x="1941942" y="154741"/>
                  </a:lnTo>
                  <a:lnTo>
                    <a:pt x="1941652" y="155032"/>
                  </a:lnTo>
                  <a:cubicBezTo>
                    <a:pt x="1920455" y="170711"/>
                    <a:pt x="1899113" y="187262"/>
                    <a:pt x="1878498" y="203377"/>
                  </a:cubicBezTo>
                  <a:lnTo>
                    <a:pt x="1865722" y="213395"/>
                  </a:lnTo>
                  <a:cubicBezTo>
                    <a:pt x="1838863" y="233865"/>
                    <a:pt x="1813311" y="254771"/>
                    <a:pt x="1791679" y="272483"/>
                  </a:cubicBezTo>
                  <a:cubicBezTo>
                    <a:pt x="1684245" y="360463"/>
                    <a:pt x="1590023" y="443216"/>
                    <a:pt x="1503495" y="525389"/>
                  </a:cubicBezTo>
                  <a:cubicBezTo>
                    <a:pt x="1315050" y="703090"/>
                    <a:pt x="1142430" y="895746"/>
                    <a:pt x="990135" y="1098128"/>
                  </a:cubicBezTo>
                  <a:cubicBezTo>
                    <a:pt x="911301" y="1202949"/>
                    <a:pt x="837695" y="1310238"/>
                    <a:pt x="771637" y="1416800"/>
                  </a:cubicBezTo>
                  <a:cubicBezTo>
                    <a:pt x="697595" y="1538898"/>
                    <a:pt x="636764" y="1650106"/>
                    <a:pt x="585660" y="1756960"/>
                  </a:cubicBezTo>
                  <a:lnTo>
                    <a:pt x="585515" y="1757395"/>
                  </a:lnTo>
                  <a:lnTo>
                    <a:pt x="585370" y="1757831"/>
                  </a:lnTo>
                  <a:cubicBezTo>
                    <a:pt x="570271" y="1788174"/>
                    <a:pt x="556334" y="1818952"/>
                    <a:pt x="544574" y="1845230"/>
                  </a:cubicBezTo>
                  <a:lnTo>
                    <a:pt x="524539" y="1889510"/>
                  </a:lnTo>
                  <a:lnTo>
                    <a:pt x="505666" y="1933935"/>
                  </a:lnTo>
                  <a:lnTo>
                    <a:pt x="502762" y="1940904"/>
                  </a:lnTo>
                  <a:cubicBezTo>
                    <a:pt x="491002" y="1969214"/>
                    <a:pt x="479823" y="1996073"/>
                    <a:pt x="469661" y="2023512"/>
                  </a:cubicBezTo>
                  <a:cubicBezTo>
                    <a:pt x="465450" y="2034691"/>
                    <a:pt x="461240" y="2045870"/>
                    <a:pt x="456885" y="2057049"/>
                  </a:cubicBezTo>
                  <a:cubicBezTo>
                    <a:pt x="449190" y="2076794"/>
                    <a:pt x="442076" y="2095522"/>
                    <a:pt x="435688" y="2114395"/>
                  </a:cubicBezTo>
                  <a:lnTo>
                    <a:pt x="435543" y="2114976"/>
                  </a:lnTo>
                  <a:lnTo>
                    <a:pt x="435253" y="2115557"/>
                  </a:lnTo>
                  <a:cubicBezTo>
                    <a:pt x="390392" y="2239687"/>
                    <a:pt x="353226" y="2365123"/>
                    <a:pt x="324770" y="2488382"/>
                  </a:cubicBezTo>
                  <a:cubicBezTo>
                    <a:pt x="265391" y="2742158"/>
                    <a:pt x="235193" y="3002178"/>
                    <a:pt x="235338" y="3261036"/>
                  </a:cubicBezTo>
                  <a:cubicBezTo>
                    <a:pt x="236210" y="3391989"/>
                    <a:pt x="248695" y="3520474"/>
                    <a:pt x="272505" y="3641991"/>
                  </a:cubicBezTo>
                  <a:cubicBezTo>
                    <a:pt x="299073" y="3770621"/>
                    <a:pt x="337110" y="3893154"/>
                    <a:pt x="385891" y="4006104"/>
                  </a:cubicBezTo>
                  <a:lnTo>
                    <a:pt x="386182" y="4006685"/>
                  </a:lnTo>
                  <a:lnTo>
                    <a:pt x="386472" y="4007266"/>
                  </a:lnTo>
                  <a:cubicBezTo>
                    <a:pt x="394747" y="4027591"/>
                    <a:pt x="404039" y="4047626"/>
                    <a:pt x="413911" y="4068823"/>
                  </a:cubicBezTo>
                  <a:cubicBezTo>
                    <a:pt x="417686" y="4077098"/>
                    <a:pt x="421606" y="4085374"/>
                    <a:pt x="425380" y="4093794"/>
                  </a:cubicBezTo>
                  <a:cubicBezTo>
                    <a:pt x="428865" y="4100908"/>
                    <a:pt x="432349" y="4107876"/>
                    <a:pt x="435834" y="4114845"/>
                  </a:cubicBezTo>
                  <a:cubicBezTo>
                    <a:pt x="446867" y="4136913"/>
                    <a:pt x="457320" y="4157819"/>
                    <a:pt x="468644" y="4178435"/>
                  </a:cubicBezTo>
                  <a:lnTo>
                    <a:pt x="468935" y="4179015"/>
                  </a:lnTo>
                  <a:lnTo>
                    <a:pt x="469225" y="4179596"/>
                  </a:lnTo>
                  <a:cubicBezTo>
                    <a:pt x="495213" y="4229103"/>
                    <a:pt x="525120" y="4280352"/>
                    <a:pt x="566496" y="4345828"/>
                  </a:cubicBezTo>
                  <a:cubicBezTo>
                    <a:pt x="598727" y="4397368"/>
                    <a:pt x="633135" y="4447745"/>
                    <a:pt x="674366" y="4507124"/>
                  </a:cubicBezTo>
                  <a:cubicBezTo>
                    <a:pt x="713129" y="4561713"/>
                    <a:pt x="753199" y="4615139"/>
                    <a:pt x="790946" y="4665372"/>
                  </a:cubicBezTo>
                  <a:cubicBezTo>
                    <a:pt x="839001" y="4729106"/>
                    <a:pt x="889379" y="4793421"/>
                    <a:pt x="938015" y="4855559"/>
                  </a:cubicBezTo>
                  <a:cubicBezTo>
                    <a:pt x="969955" y="4896355"/>
                    <a:pt x="1003056" y="4938457"/>
                    <a:pt x="1035286" y="4980269"/>
                  </a:cubicBezTo>
                  <a:cubicBezTo>
                    <a:pt x="1069113" y="5023969"/>
                    <a:pt x="1113684" y="5081606"/>
                    <a:pt x="1158254" y="5140985"/>
                  </a:cubicBezTo>
                  <a:cubicBezTo>
                    <a:pt x="1179451" y="5169005"/>
                    <a:pt x="1200647" y="5198186"/>
                    <a:pt x="1221118" y="5226351"/>
                  </a:cubicBezTo>
                  <a:cubicBezTo>
                    <a:pt x="1240572" y="5253065"/>
                    <a:pt x="1259010" y="5278471"/>
                    <a:pt x="1277448" y="5303007"/>
                  </a:cubicBezTo>
                  <a:lnTo>
                    <a:pt x="1277739" y="5303297"/>
                  </a:lnTo>
                  <a:lnTo>
                    <a:pt x="1278029" y="5303588"/>
                  </a:lnTo>
                  <a:cubicBezTo>
                    <a:pt x="1309824" y="5347287"/>
                    <a:pt x="1343796" y="5391132"/>
                    <a:pt x="1376607" y="5433525"/>
                  </a:cubicBezTo>
                  <a:lnTo>
                    <a:pt x="1395625" y="5458060"/>
                  </a:lnTo>
                  <a:lnTo>
                    <a:pt x="1405207" y="5469965"/>
                  </a:lnTo>
                  <a:cubicBezTo>
                    <a:pt x="1442083" y="5515552"/>
                    <a:pt x="1479976" y="5562736"/>
                    <a:pt x="1518739" y="5607597"/>
                  </a:cubicBezTo>
                  <a:cubicBezTo>
                    <a:pt x="1603960" y="5707481"/>
                    <a:pt x="1691650" y="5802139"/>
                    <a:pt x="1779194" y="5888957"/>
                  </a:cubicBezTo>
                  <a:cubicBezTo>
                    <a:pt x="1965606" y="6072902"/>
                    <a:pt x="2161746" y="6230423"/>
                    <a:pt x="2361805" y="6356876"/>
                  </a:cubicBezTo>
                  <a:cubicBezTo>
                    <a:pt x="2475047" y="6427870"/>
                    <a:pt x="2579867" y="6485217"/>
                    <a:pt x="2682656" y="6532110"/>
                  </a:cubicBezTo>
                  <a:lnTo>
                    <a:pt x="2682946" y="6532255"/>
                  </a:lnTo>
                  <a:lnTo>
                    <a:pt x="2683236" y="6532400"/>
                  </a:lnTo>
                  <a:cubicBezTo>
                    <a:pt x="2787767" y="6581616"/>
                    <a:pt x="2901734" y="6626187"/>
                    <a:pt x="3021944" y="6664805"/>
                  </a:cubicBezTo>
                  <a:cubicBezTo>
                    <a:pt x="3132572" y="6700374"/>
                    <a:pt x="3251620" y="6731298"/>
                    <a:pt x="3375605" y="6756415"/>
                  </a:cubicBezTo>
                  <a:cubicBezTo>
                    <a:pt x="3432661" y="6767738"/>
                    <a:pt x="3493201" y="6777901"/>
                    <a:pt x="3555048" y="6786612"/>
                  </a:cubicBezTo>
                  <a:cubicBezTo>
                    <a:pt x="3613121" y="6794742"/>
                    <a:pt x="3673807" y="6801566"/>
                    <a:pt x="3735218" y="6807083"/>
                  </a:cubicBezTo>
                  <a:cubicBezTo>
                    <a:pt x="3852670" y="6817826"/>
                    <a:pt x="3974622" y="6823052"/>
                    <a:pt x="4108188" y="6823343"/>
                  </a:cubicBezTo>
                  <a:lnTo>
                    <a:pt x="4126917" y="6823343"/>
                  </a:lnTo>
                  <a:cubicBezTo>
                    <a:pt x="4135192" y="6823488"/>
                    <a:pt x="4143322" y="6823488"/>
                    <a:pt x="4151597" y="6823488"/>
                  </a:cubicBezTo>
                  <a:cubicBezTo>
                    <a:pt x="4171487" y="6823488"/>
                    <a:pt x="4186296" y="6823343"/>
                    <a:pt x="4199652" y="6822763"/>
                  </a:cubicBezTo>
                  <a:lnTo>
                    <a:pt x="4200088" y="6822763"/>
                  </a:lnTo>
                  <a:lnTo>
                    <a:pt x="4200523" y="6822763"/>
                  </a:lnTo>
                  <a:lnTo>
                    <a:pt x="4245675" y="6821601"/>
                  </a:lnTo>
                  <a:lnTo>
                    <a:pt x="4291117" y="6819277"/>
                  </a:lnTo>
                  <a:cubicBezTo>
                    <a:pt x="4342801" y="6816955"/>
                    <a:pt x="4397825" y="6812164"/>
                    <a:pt x="4469108" y="6803743"/>
                  </a:cubicBezTo>
                  <a:cubicBezTo>
                    <a:pt x="4700672" y="6775433"/>
                    <a:pt x="4932236" y="6712860"/>
                    <a:pt x="5157267" y="6617766"/>
                  </a:cubicBezTo>
                  <a:cubicBezTo>
                    <a:pt x="5260490" y="6574648"/>
                    <a:pt x="5367344" y="6521656"/>
                    <a:pt x="5484069" y="6455744"/>
                  </a:cubicBezTo>
                  <a:cubicBezTo>
                    <a:pt x="5584535" y="6399414"/>
                    <a:pt x="5688194" y="6334663"/>
                    <a:pt x="5801144" y="6257717"/>
                  </a:cubicBezTo>
                  <a:cubicBezTo>
                    <a:pt x="5894061" y="6194419"/>
                    <a:pt x="5992638" y="6122844"/>
                    <a:pt x="6111106" y="6032542"/>
                  </a:cubicBezTo>
                  <a:cubicBezTo>
                    <a:pt x="6163081" y="5993052"/>
                    <a:pt x="6215491" y="5951676"/>
                    <a:pt x="6264127" y="5913203"/>
                  </a:cubicBezTo>
                  <a:lnTo>
                    <a:pt x="6394458" y="5808939"/>
                  </a:lnTo>
                  <a:lnTo>
                    <a:pt x="6394458" y="6858000"/>
                  </a:lnTo>
                  <a:lnTo>
                    <a:pt x="2234128" y="6858000"/>
                  </a:lnTo>
                  <a:lnTo>
                    <a:pt x="2151583" y="6802146"/>
                  </a:lnTo>
                  <a:cubicBezTo>
                    <a:pt x="1509012" y="6424386"/>
                    <a:pt x="970245" y="5884748"/>
                    <a:pt x="593791" y="5241450"/>
                  </a:cubicBezTo>
                  <a:cubicBezTo>
                    <a:pt x="205286" y="4577683"/>
                    <a:pt x="0" y="3818240"/>
                    <a:pt x="0" y="3044861"/>
                  </a:cubicBezTo>
                  <a:cubicBezTo>
                    <a:pt x="0" y="2457023"/>
                    <a:pt x="115129" y="1886606"/>
                    <a:pt x="342337" y="1349581"/>
                  </a:cubicBezTo>
                  <a:cubicBezTo>
                    <a:pt x="534284" y="895692"/>
                    <a:pt x="798705" y="482372"/>
                    <a:pt x="1129762" y="11818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Freeform: Shape 23">
              <a:extLst>
                <a:ext uri="{FF2B5EF4-FFF2-40B4-BE49-F238E27FC236}">
                  <a16:creationId xmlns:a16="http://schemas.microsoft.com/office/drawing/2014/main" id="{1905757E-C772-4187-BD34-A12DC33F3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4266" y="0"/>
              <a:ext cx="6419426" cy="6858000"/>
            </a:xfrm>
            <a:custGeom>
              <a:avLst/>
              <a:gdLst>
                <a:gd name="connsiteX0" fmla="*/ 6419426 w 6419426"/>
                <a:gd name="connsiteY0" fmla="*/ 6276207 h 6858000"/>
                <a:gd name="connsiteX1" fmla="*/ 6419426 w 6419426"/>
                <a:gd name="connsiteY1" fmla="*/ 6858000 h 6858000"/>
                <a:gd name="connsiteX2" fmla="*/ 5377226 w 6419426"/>
                <a:gd name="connsiteY2" fmla="*/ 6858000 h 6858000"/>
                <a:gd name="connsiteX3" fmla="*/ 5526079 w 6419426"/>
                <a:gd name="connsiteY3" fmla="*/ 6799309 h 6858000"/>
                <a:gd name="connsiteX4" fmla="*/ 6372097 w 6419426"/>
                <a:gd name="connsiteY4" fmla="*/ 6313400 h 6858000"/>
                <a:gd name="connsiteX5" fmla="*/ 0 w 6419426"/>
                <a:gd name="connsiteY5" fmla="*/ 3944218 h 6858000"/>
                <a:gd name="connsiteX6" fmla="*/ 31811 w 6419426"/>
                <a:gd name="connsiteY6" fmla="*/ 4082046 h 6858000"/>
                <a:gd name="connsiteX7" fmla="*/ 2375871 w 6419426"/>
                <a:gd name="connsiteY7" fmla="*/ 6799309 h 6858000"/>
                <a:gd name="connsiteX8" fmla="*/ 2524724 w 6419426"/>
                <a:gd name="connsiteY8" fmla="*/ 6858000 h 6858000"/>
                <a:gd name="connsiteX9" fmla="*/ 0 w 6419426"/>
                <a:gd name="connsiteY9" fmla="*/ 6858000 h 6858000"/>
                <a:gd name="connsiteX10" fmla="*/ 0 w 6419426"/>
                <a:gd name="connsiteY10" fmla="*/ 0 h 6858000"/>
                <a:gd name="connsiteX11" fmla="*/ 1320019 w 6419426"/>
                <a:gd name="connsiteY11" fmla="*/ 0 h 6858000"/>
                <a:gd name="connsiteX12" fmla="*/ 1089625 w 6419426"/>
                <a:gd name="connsiteY12" fmla="*/ 209396 h 6858000"/>
                <a:gd name="connsiteX13" fmla="*/ 31811 w 6419426"/>
                <a:gd name="connsiteY13" fmla="*/ 2059448 h 6858000"/>
                <a:gd name="connsiteX14" fmla="*/ 0 w 6419426"/>
                <a:gd name="connsiteY14" fmla="*/ 21972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19426" h="6858000">
                  <a:moveTo>
                    <a:pt x="6419426" y="6276207"/>
                  </a:moveTo>
                  <a:lnTo>
                    <a:pt x="6419426" y="6858000"/>
                  </a:lnTo>
                  <a:lnTo>
                    <a:pt x="5377226" y="6858000"/>
                  </a:lnTo>
                  <a:lnTo>
                    <a:pt x="5526079" y="6799309"/>
                  </a:lnTo>
                  <a:cubicBezTo>
                    <a:pt x="5828657" y="6671330"/>
                    <a:pt x="6112428" y="6507594"/>
                    <a:pt x="6372097" y="6313400"/>
                  </a:cubicBezTo>
                  <a:close/>
                  <a:moveTo>
                    <a:pt x="0" y="3944218"/>
                  </a:moveTo>
                  <a:lnTo>
                    <a:pt x="31811" y="4082046"/>
                  </a:lnTo>
                  <a:cubicBezTo>
                    <a:pt x="347839" y="5310348"/>
                    <a:pt x="1226077" y="6312987"/>
                    <a:pt x="2375871" y="6799309"/>
                  </a:cubicBezTo>
                  <a:lnTo>
                    <a:pt x="2524724" y="6858000"/>
                  </a:lnTo>
                  <a:lnTo>
                    <a:pt x="0" y="6858000"/>
                  </a:lnTo>
                  <a:close/>
                  <a:moveTo>
                    <a:pt x="0" y="0"/>
                  </a:moveTo>
                  <a:lnTo>
                    <a:pt x="1320019" y="0"/>
                  </a:lnTo>
                  <a:lnTo>
                    <a:pt x="1089625" y="209396"/>
                  </a:lnTo>
                  <a:cubicBezTo>
                    <a:pt x="586180" y="712841"/>
                    <a:pt x="214775" y="1348326"/>
                    <a:pt x="31811" y="2059448"/>
                  </a:cubicBezTo>
                  <a:lnTo>
                    <a:pt x="0" y="21972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7D6C4784-034C-5B72-D6ED-3D3A20F95E0D}"/>
              </a:ext>
            </a:extLst>
          </p:cNvPr>
          <p:cNvSpPr>
            <a:spLocks noGrp="1"/>
          </p:cNvSpPr>
          <p:nvPr>
            <p:ph type="title"/>
          </p:nvPr>
        </p:nvSpPr>
        <p:spPr>
          <a:xfrm>
            <a:off x="804672" y="798445"/>
            <a:ext cx="4803636" cy="1311664"/>
          </a:xfrm>
        </p:spPr>
        <p:txBody>
          <a:bodyPr anchor="b">
            <a:normAutofit/>
          </a:bodyPr>
          <a:lstStyle/>
          <a:p>
            <a:r>
              <a:rPr lang="en-US" sz="3600">
                <a:solidFill>
                  <a:schemeClr val="tx2"/>
                </a:solidFill>
              </a:rPr>
              <a:t>Testing borax in water:</a:t>
            </a:r>
          </a:p>
        </p:txBody>
      </p:sp>
      <p:sp>
        <p:nvSpPr>
          <p:cNvPr id="3" name="Content Placeholder 2">
            <a:extLst>
              <a:ext uri="{FF2B5EF4-FFF2-40B4-BE49-F238E27FC236}">
                <a16:creationId xmlns:a16="http://schemas.microsoft.com/office/drawing/2014/main" id="{D7BE8784-5057-3F06-365E-E3D4F06748E5}"/>
              </a:ext>
            </a:extLst>
          </p:cNvPr>
          <p:cNvSpPr>
            <a:spLocks noGrp="1"/>
          </p:cNvSpPr>
          <p:nvPr>
            <p:ph idx="1"/>
          </p:nvPr>
        </p:nvSpPr>
        <p:spPr>
          <a:xfrm>
            <a:off x="804672" y="2272143"/>
            <a:ext cx="4706803" cy="3788830"/>
          </a:xfrm>
        </p:spPr>
        <p:txBody>
          <a:bodyPr anchor="ctr">
            <a:normAutofit/>
          </a:bodyPr>
          <a:lstStyle/>
          <a:p>
            <a:pPr marL="514350" indent="-514350">
              <a:buFont typeface="+mj-lt"/>
              <a:buAutoNum type="arabicParenR"/>
            </a:pPr>
            <a:r>
              <a:rPr lang="en-US" sz="1800">
                <a:solidFill>
                  <a:schemeClr val="tx2"/>
                </a:solidFill>
              </a:rPr>
              <a:t>Borax is mostly used for washing clothes, laundry and creating entertainment such as slime.</a:t>
            </a:r>
          </a:p>
          <a:p>
            <a:pPr marL="514350" indent="-514350">
              <a:buFont typeface="+mj-lt"/>
              <a:buAutoNum type="arabicParenR"/>
            </a:pPr>
            <a:r>
              <a:rPr lang="en-US" sz="1800">
                <a:solidFill>
                  <a:schemeClr val="tx2"/>
                </a:solidFill>
              </a:rPr>
              <a:t>When borax dissolves in water it creates an exothermic reaction , this means that the energy taken away by the reaction is larger than the energy that is necessary to initiate the reaction.</a:t>
            </a:r>
          </a:p>
          <a:p>
            <a:pPr marL="514350" indent="-514350">
              <a:buFont typeface="+mj-lt"/>
              <a:buAutoNum type="arabicParenR"/>
            </a:pPr>
            <a:r>
              <a:rPr lang="en-US" sz="1800">
                <a:solidFill>
                  <a:schemeClr val="tx2"/>
                </a:solidFill>
              </a:rPr>
              <a:t>Chemical properties: it has alkaline properties it combines with water to form substitute boric acid .</a:t>
            </a:r>
          </a:p>
          <a:p>
            <a:pPr marL="0" indent="0">
              <a:buNone/>
            </a:pPr>
            <a:r>
              <a:rPr lang="en-US" sz="1800">
                <a:solidFill>
                  <a:schemeClr val="tx2"/>
                </a:solidFill>
              </a:rPr>
              <a:t>       </a:t>
            </a:r>
          </a:p>
          <a:p>
            <a:pPr marL="514350" indent="-514350">
              <a:buFont typeface="+mj-lt"/>
              <a:buAutoNum type="arabicParenR"/>
            </a:pPr>
            <a:endParaRPr lang="en-US" sz="1800">
              <a:solidFill>
                <a:schemeClr val="tx2"/>
              </a:solidFill>
            </a:endParaRPr>
          </a:p>
        </p:txBody>
      </p:sp>
    </p:spTree>
    <p:extLst>
      <p:ext uri="{BB962C8B-B14F-4D97-AF65-F5344CB8AC3E}">
        <p14:creationId xmlns:p14="http://schemas.microsoft.com/office/powerpoint/2010/main" val="3416709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D09A8331-7839-FC9A-1FEF-0CFA882AD53B}"/>
              </a:ext>
            </a:extLst>
          </p:cNvPr>
          <p:cNvSpPr>
            <a:spLocks noGrp="1"/>
          </p:cNvSpPr>
          <p:nvPr>
            <p:ph type="title"/>
          </p:nvPr>
        </p:nvSpPr>
        <p:spPr>
          <a:xfrm>
            <a:off x="1179226" y="1280679"/>
            <a:ext cx="9833548" cy="1325563"/>
          </a:xfrm>
        </p:spPr>
        <p:txBody>
          <a:bodyPr anchor="b">
            <a:normAutofit/>
          </a:bodyPr>
          <a:lstStyle/>
          <a:p>
            <a:pPr algn="ctr"/>
            <a:r>
              <a:rPr lang="en-US" sz="3600">
                <a:solidFill>
                  <a:schemeClr val="tx2"/>
                </a:solidFill>
              </a:rPr>
              <a:t>testing vinegar in water:</a:t>
            </a:r>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E8728BA7-7D44-9C4F-99A7-C769678852D7}"/>
              </a:ext>
            </a:extLst>
          </p:cNvPr>
          <p:cNvSpPr>
            <a:spLocks noGrp="1"/>
          </p:cNvSpPr>
          <p:nvPr>
            <p:ph idx="1"/>
          </p:nvPr>
        </p:nvSpPr>
        <p:spPr>
          <a:xfrm>
            <a:off x="1179226" y="2890979"/>
            <a:ext cx="9833548" cy="2693976"/>
          </a:xfrm>
        </p:spPr>
        <p:txBody>
          <a:bodyPr vert="horz" lIns="91440" tIns="45720" rIns="91440" bIns="45720" rtlCol="0">
            <a:normAutofit/>
          </a:bodyPr>
          <a:lstStyle/>
          <a:p>
            <a:pPr marL="514350" indent="-514350">
              <a:buFont typeface="+mj-lt"/>
              <a:buAutoNum type="arabicParenR"/>
            </a:pPr>
            <a:r>
              <a:rPr lang="en-US" sz="1800">
                <a:solidFill>
                  <a:schemeClr val="tx2"/>
                </a:solidFill>
              </a:rPr>
              <a:t>People use vinegar mostly for cleaning vegetables and fruits</a:t>
            </a:r>
          </a:p>
          <a:p>
            <a:pPr marL="514350" indent="-514350">
              <a:buFont typeface="+mj-lt"/>
              <a:buAutoNum type="arabicParenR"/>
            </a:pPr>
            <a:endParaRPr lang="en-US" sz="1800">
              <a:solidFill>
                <a:schemeClr val="tx2"/>
              </a:solidFill>
            </a:endParaRPr>
          </a:p>
          <a:p>
            <a:pPr marL="514350" indent="-514350">
              <a:buFont typeface="+mj-lt"/>
              <a:buAutoNum type="arabicParenR"/>
            </a:pPr>
            <a:r>
              <a:rPr lang="en-US" sz="1800">
                <a:solidFill>
                  <a:schemeClr val="tx2"/>
                </a:solidFill>
              </a:rPr>
              <a:t>Vinegar is soluble in water, which forms an exothermic reaction, meaning that heat is a product in the reaction.</a:t>
            </a:r>
          </a:p>
          <a:p>
            <a:pPr marL="514350" indent="-514350">
              <a:buFont typeface="+mj-lt"/>
              <a:buAutoNum type="arabicParenR"/>
            </a:pPr>
            <a:r>
              <a:rPr lang="en-US" sz="1800">
                <a:solidFill>
                  <a:schemeClr val="tx2"/>
                </a:solidFill>
              </a:rPr>
              <a:t>C</a:t>
            </a:r>
            <a:r>
              <a:rPr lang="en-US" sz="1800">
                <a:solidFill>
                  <a:schemeClr val="tx2"/>
                </a:solidFill>
                <a:latin typeface="Roboto" panose="02000000000000000000" pitchFamily="2" charset="0"/>
              </a:rPr>
              <a:t>hemical</a:t>
            </a:r>
            <a:r>
              <a:rPr lang="en-US" sz="1800">
                <a:solidFill>
                  <a:schemeClr val="tx2"/>
                </a:solidFill>
              </a:rPr>
              <a:t> properties: </a:t>
            </a:r>
            <a:r>
              <a:rPr lang="en-US" sz="1800" b="0" i="0">
                <a:solidFill>
                  <a:schemeClr val="tx2"/>
                </a:solidFill>
                <a:effectLst/>
                <a:latin typeface="Roboto" panose="02000000000000000000" pitchFamily="2" charset="0"/>
              </a:rPr>
              <a:t>Vinegar is a solution of acetic acid in water and contains between 5% to 20% ethanoic acid by volume.</a:t>
            </a:r>
            <a:endParaRPr lang="en-US" sz="1800">
              <a:solidFill>
                <a:schemeClr val="tx2"/>
              </a:solidFill>
            </a:endParaRPr>
          </a:p>
        </p:txBody>
      </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984515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TotalTime>
  <Words>434</Words>
  <Application>Microsoft Office PowerPoint</Application>
  <PresentationFormat>Widescreen</PresentationFormat>
  <Paragraphs>29</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Roboto</vt:lpstr>
      <vt:lpstr>Office Theme</vt:lpstr>
      <vt:lpstr>Testing chemical substances (dissolved in water) </vt:lpstr>
      <vt:lpstr>Testing salt in water :</vt:lpstr>
      <vt:lpstr>Testing sugar in water: </vt:lpstr>
      <vt:lpstr>Testing baking soda in water:</vt:lpstr>
      <vt:lpstr>Testing borax in water:</vt:lpstr>
      <vt:lpstr>testing vinegar in water: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Basel Ebaid</dc:creator>
  <cp:lastModifiedBy>Tia Karadsheh</cp:lastModifiedBy>
  <cp:revision>14</cp:revision>
  <dcterms:created xsi:type="dcterms:W3CDTF">2023-05-06T06:56:19Z</dcterms:created>
  <dcterms:modified xsi:type="dcterms:W3CDTF">2023-05-15T20:58:58Z</dcterms:modified>
</cp:coreProperties>
</file>