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47504-DB09-E4A6-B0EA-A816C22E1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2229C-F83A-444A-7D32-B1C1B5DC2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E793D-40C4-D8EE-FE6D-86179CADE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AC9ED-07C9-9127-C856-B071C7F9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7D329-9FA0-641E-29B0-7347C647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3A19-B083-ACC6-15DE-F8DF8F61D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3BDEA-7606-9E9F-BDE7-2CF0AE14E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9A372-585B-3E80-3026-C064811B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A8AED-6296-C52D-E7CF-B6B84390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7F407-C5AC-968D-5221-4D1E158F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5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A1B89C-AAD7-F5DA-7C98-EFEAD5397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A4F20-23D2-EFB7-7FAF-B68104F7E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6817F-7823-607E-0886-80026573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E6391-BA8F-DC22-8909-5356B23B6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D77E7-F408-9B87-18EA-5CF9A794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6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C453-DF86-F216-EF01-B454B758D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D3C51-AD27-A409-DB40-317C5D978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04A5B-41BF-ED92-03D1-DC4C338E2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14BEE-DFC9-47E3-16A8-9C3FBB35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74241-E88D-9935-5FB5-62EF6460E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8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2ED71-DE1A-2AD3-185B-D2443AFD5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211F-EDA5-B052-CF66-C469A8159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B1D94-F76A-E869-97F4-D4EB5CDD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B235-9B24-F958-2F65-5C02EFF6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1C054-755F-E3CE-B27A-267C6FE5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8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B8F85-DE78-AA34-5043-321297E2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6D964-E227-F8D7-FC1E-AAF1FB66A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6F3BE-0BF2-1E13-5A3E-CCEC9E472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566A8-6BF0-DBB0-9328-389109BF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69C0C-3828-DB3B-6CF1-B3FA87F3E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A1DF1-5CD4-3EEE-0605-4E5955C3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8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942C9-308C-51E4-9674-6183F8BC8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D6297-9D88-9578-BDD5-C172CDF01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0EE8F-9B1E-A9F1-15FA-B1EB1A37D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6BB0CD-639D-BBAC-83D4-5ED0FBB91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00CDC-4CC6-8D5E-C4C6-2EADF3D1A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786BEB-E91F-B6A7-CD15-C5F2C6FF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270FD-DE00-5BBE-9CCC-B0CF109A3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76A881-B57A-1CD5-C1C4-155666C5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4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A22CA-5A16-7EB8-AE43-ABA18819B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381D2-9E52-BDAD-CAC7-7604CBD0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93EBD-772F-0150-5DF4-98F64BCE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DA721-F859-5389-09E1-109735E9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3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CCC97-3C8C-595E-15E2-A339F65E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5819A-4E89-3519-6E05-41F3A2E2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7F846-96C0-B3A2-DA1C-AAD34516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1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F09DF-E8BA-003B-DA2B-DE60E039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E4A1-5A0F-E0B0-2AC3-E60034EC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9C469-859F-4A3C-CEF3-7B9D80EB9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C385C-7950-71AF-80EC-F758A959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35833-35BF-436D-87EF-F71C2DE3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AC5DE-1198-F919-4C40-2D3A4120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040D-FFC9-634E-080A-72E1507F6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B4DFC9-AC27-06B5-3A05-583D48ED1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5C52D-577C-A255-69D5-B6C722767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C556D-6B67-0D78-B4E4-D93726C8C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D0917-B5BF-F24D-33DC-984F801A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BAE13-683E-EC62-E8DD-188A28E9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0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9ADF5-E52A-159D-5BC5-29CE9EA0A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B5661-4148-1666-5BF9-7EEC5D8FE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798C4-F245-3BA3-3FFD-502F35A977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5BCB-FD90-47A7-A171-B955B19FDB70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E5DCA-9646-992B-90E3-168C7048D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26055-1DCA-1C7F-6091-972F25EDB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EE2F2-3674-409C-AE3A-488AA9A62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749DB-C1AD-E791-12A0-98C43FD3B8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chemical substances test (dissolved in water)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9B91B-54E0-7C66-441F-CC57FB3195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Katia Ebaid ,Tala ALwazani ,Tia Karadsheh</a:t>
            </a:r>
          </a:p>
        </p:txBody>
      </p:sp>
    </p:spTree>
    <p:extLst>
      <p:ext uri="{BB962C8B-B14F-4D97-AF65-F5344CB8AC3E}">
        <p14:creationId xmlns:p14="http://schemas.microsoft.com/office/powerpoint/2010/main" val="81085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110585-7C89-5564-E56B-24B14E18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salt in water 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7D7D92-ABB6-4BA1-04A5-9D3379C6F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64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We can use salt in our daily lives by cooking and we can use it also for taste.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When we dissolve salt in water an endothermic reaction occurs, this is because the temp. of the solution is often a little lower than the temp. of the water in which the salt is dissolved.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96DE0-7825-946E-596F-6C88399A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sugar in water: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9BF1C-7D63-5247-609F-3A8052805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889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Sugar is a useful product that we use in our daily lives for baking desserts and taste.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When sugar is dissolved in water it is an endothermic reaction in nature. The solubility of sugar in water will increase in temp.</a:t>
            </a:r>
          </a:p>
        </p:txBody>
      </p:sp>
    </p:spTree>
    <p:extLst>
      <p:ext uri="{BB962C8B-B14F-4D97-AF65-F5344CB8AC3E}">
        <p14:creationId xmlns:p14="http://schemas.microsoft.com/office/powerpoint/2010/main" val="138442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CF1D3-C353-7039-5267-E429C9FAE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baking soda in water: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9C1F9-E819-CEA7-CE8D-51428C55D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Baking soda is a substance that is common for baking and chemical reactions.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When baking soda dissolves in water it turns out to be an exothermic reaction in water, in conclusion the water gets a little warmer this is because the binding energy of the chemical bonds of the product has an excess over the binding energy of the components.   </a:t>
            </a:r>
          </a:p>
        </p:txBody>
      </p:sp>
    </p:spTree>
    <p:extLst>
      <p:ext uri="{BB962C8B-B14F-4D97-AF65-F5344CB8AC3E}">
        <p14:creationId xmlns:p14="http://schemas.microsoft.com/office/powerpoint/2010/main" val="401267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C4784-034C-5B72-D6ED-3D3A20F9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borax in water: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E8784-5057-3F06-365E-E3D4F0674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Borax is mostly used for washing clothes, laundry and creating entertainment such as slime.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When borax dissolves in water it creates an exothermic reaction , this means that the energy taken away by the reaction is larger than the energy that is necessary to initiate the reaction.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0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A8331-7839-FC9A-1FEF-0CFA882A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</a:t>
            </a:r>
            <a:r>
              <a:rPr lang="en-US" dirty="0"/>
              <a:t>vinegar in water: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28BA7-7D44-9C4F-99A7-C76967885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1237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People use vinegar mostly for cleaning vegetables and fruits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Vinegar is soluble in water, which forms an exothermic reaction, meaning that heat is a product in the reaction. </a:t>
            </a:r>
          </a:p>
        </p:txBody>
      </p:sp>
    </p:spTree>
    <p:extLst>
      <p:ext uri="{BB962C8B-B14F-4D97-AF65-F5344CB8AC3E}">
        <p14:creationId xmlns:p14="http://schemas.microsoft.com/office/powerpoint/2010/main" val="179845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289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chemical substances test (dissolved in water) </vt:lpstr>
      <vt:lpstr>Testing salt in water :</vt:lpstr>
      <vt:lpstr>Testing sugar in water: </vt:lpstr>
      <vt:lpstr>Testing baking soda in water:</vt:lpstr>
      <vt:lpstr>Testing borax in water:</vt:lpstr>
      <vt:lpstr>testing vinegar in water: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Basel Ebaid</dc:creator>
  <cp:lastModifiedBy>Tia Karadsheh</cp:lastModifiedBy>
  <cp:revision>10</cp:revision>
  <dcterms:created xsi:type="dcterms:W3CDTF">2023-05-06T06:56:19Z</dcterms:created>
  <dcterms:modified xsi:type="dcterms:W3CDTF">2023-05-13T16:39:35Z</dcterms:modified>
</cp:coreProperties>
</file>