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65" r:id="rId4"/>
    <p:sldId id="270" r:id="rId5"/>
    <p:sldId id="266" r:id="rId6"/>
    <p:sldId id="267" r:id="rId7"/>
    <p:sldId id="271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216"/>
    <a:srgbClr val="0D98F7"/>
    <a:srgbClr val="18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0C0DF-24F9-46D7-9F42-7380E05A5BE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52982-CF46-4854-B11C-AFBE59CC4954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ar-JO" dirty="0"/>
            <a:t>تصغير</a:t>
          </a:r>
          <a:endParaRPr lang="en-US" dirty="0"/>
        </a:p>
      </dgm:t>
    </dgm:pt>
    <dgm:pt modelId="{5AF18C08-304A-4B6F-A823-2F4308EB3425}" type="parTrans" cxnId="{D56260C3-2D65-49BB-B39D-F0EC8A2B6839}">
      <dgm:prSet/>
      <dgm:spPr/>
      <dgm:t>
        <a:bodyPr/>
        <a:lstStyle/>
        <a:p>
          <a:endParaRPr lang="en-US"/>
        </a:p>
      </dgm:t>
    </dgm:pt>
    <dgm:pt modelId="{BAB7BE67-D3B2-44E9-A033-453ECF2AE345}" type="sibTrans" cxnId="{D56260C3-2D65-49BB-B39D-F0EC8A2B6839}">
      <dgm:prSet/>
      <dgm:spPr/>
      <dgm:t>
        <a:bodyPr/>
        <a:lstStyle/>
        <a:p>
          <a:endParaRPr lang="en-US"/>
        </a:p>
      </dgm:t>
    </dgm:pt>
    <dgm:pt modelId="{F7762339-10EC-4333-A598-3BF9E3253BA8}">
      <dgm:prSet phldrT="[Text]"/>
      <dgm:spPr/>
      <dgm:t>
        <a:bodyPr/>
        <a:lstStyle/>
        <a:p>
          <a:r>
            <a:rPr lang="en-US" dirty="0"/>
            <a:t>0&lt;k&lt;1</a:t>
          </a:r>
        </a:p>
      </dgm:t>
    </dgm:pt>
    <dgm:pt modelId="{21E74A25-4E5D-4AC7-BA68-6D11975221E5}" type="parTrans" cxnId="{A90C7D55-EDF9-4EA3-963D-79F73A7AF41A}">
      <dgm:prSet/>
      <dgm:spPr/>
      <dgm:t>
        <a:bodyPr/>
        <a:lstStyle/>
        <a:p>
          <a:endParaRPr lang="en-US"/>
        </a:p>
      </dgm:t>
    </dgm:pt>
    <dgm:pt modelId="{50BA523C-8F37-4ED1-8FD3-5639956DC736}" type="sibTrans" cxnId="{A90C7D55-EDF9-4EA3-963D-79F73A7AF41A}">
      <dgm:prSet/>
      <dgm:spPr/>
      <dgm:t>
        <a:bodyPr/>
        <a:lstStyle/>
        <a:p>
          <a:endParaRPr lang="en-US"/>
        </a:p>
      </dgm:t>
    </dgm:pt>
    <dgm:pt modelId="{94189A54-58E2-433D-9B6D-39C89848705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ar-JO" dirty="0"/>
            <a:t>تكبير</a:t>
          </a:r>
          <a:endParaRPr lang="en-US" dirty="0"/>
        </a:p>
      </dgm:t>
    </dgm:pt>
    <dgm:pt modelId="{9E443DC6-D557-4888-AA86-7E13A7DFAEDF}" type="parTrans" cxnId="{94E117DF-403C-4985-81D8-026ADDC0D35A}">
      <dgm:prSet/>
      <dgm:spPr/>
      <dgm:t>
        <a:bodyPr/>
        <a:lstStyle/>
        <a:p>
          <a:endParaRPr lang="en-US"/>
        </a:p>
      </dgm:t>
    </dgm:pt>
    <dgm:pt modelId="{1EB41E26-7C79-4BDE-BA8B-48365036BC72}" type="sibTrans" cxnId="{94E117DF-403C-4985-81D8-026ADDC0D35A}">
      <dgm:prSet/>
      <dgm:spPr/>
      <dgm:t>
        <a:bodyPr/>
        <a:lstStyle/>
        <a:p>
          <a:endParaRPr lang="en-US"/>
        </a:p>
      </dgm:t>
    </dgm:pt>
    <dgm:pt modelId="{FC06C1EF-78A6-4A7C-B5B5-ABA1424F6919}">
      <dgm:prSet phldrT="[Text]"/>
      <dgm:spPr/>
      <dgm:t>
        <a:bodyPr/>
        <a:lstStyle/>
        <a:p>
          <a:r>
            <a:rPr lang="en-US" dirty="0"/>
            <a:t>k&gt;1</a:t>
          </a:r>
        </a:p>
      </dgm:t>
    </dgm:pt>
    <dgm:pt modelId="{6A9E93A0-7AAA-4CCC-B3FF-8E82F5F6414A}" type="parTrans" cxnId="{16D31A5B-DA63-415B-A5CD-E7D32C2873A9}">
      <dgm:prSet/>
      <dgm:spPr/>
      <dgm:t>
        <a:bodyPr/>
        <a:lstStyle/>
        <a:p>
          <a:endParaRPr lang="en-US"/>
        </a:p>
      </dgm:t>
    </dgm:pt>
    <dgm:pt modelId="{0617117B-C101-466D-A141-595ED5221DC5}" type="sibTrans" cxnId="{16D31A5B-DA63-415B-A5CD-E7D32C2873A9}">
      <dgm:prSet/>
      <dgm:spPr/>
      <dgm:t>
        <a:bodyPr/>
        <a:lstStyle/>
        <a:p>
          <a:endParaRPr lang="en-US"/>
        </a:p>
      </dgm:t>
    </dgm:pt>
    <dgm:pt modelId="{EBB35A10-2EA8-4CE3-9AE2-19165ED837C6}" type="pres">
      <dgm:prSet presAssocID="{D760C0DF-24F9-46D7-9F42-7380E05A5BE9}" presName="list" presStyleCnt="0">
        <dgm:presLayoutVars>
          <dgm:dir/>
          <dgm:animLvl val="lvl"/>
        </dgm:presLayoutVars>
      </dgm:prSet>
      <dgm:spPr/>
    </dgm:pt>
    <dgm:pt modelId="{7C697EEE-7340-43F8-9399-939DAC8875EF}" type="pres">
      <dgm:prSet presAssocID="{D1652982-CF46-4854-B11C-AFBE59CC4954}" presName="posSpace" presStyleCnt="0"/>
      <dgm:spPr/>
    </dgm:pt>
    <dgm:pt modelId="{0CDD16F6-0C96-4968-9570-4DF9AC754FA6}" type="pres">
      <dgm:prSet presAssocID="{D1652982-CF46-4854-B11C-AFBE59CC4954}" presName="vertFlow" presStyleCnt="0"/>
      <dgm:spPr/>
    </dgm:pt>
    <dgm:pt modelId="{DBA756A1-07E6-48BF-9D63-8D44D016DC97}" type="pres">
      <dgm:prSet presAssocID="{D1652982-CF46-4854-B11C-AFBE59CC4954}" presName="topSpace" presStyleCnt="0"/>
      <dgm:spPr/>
    </dgm:pt>
    <dgm:pt modelId="{87FC4B1E-5F48-4E44-9C4C-E7D833209651}" type="pres">
      <dgm:prSet presAssocID="{D1652982-CF46-4854-B11C-AFBE59CC4954}" presName="firstComp" presStyleCnt="0"/>
      <dgm:spPr/>
    </dgm:pt>
    <dgm:pt modelId="{9E698440-6E18-4200-9A9B-BD59F91B1C6B}" type="pres">
      <dgm:prSet presAssocID="{D1652982-CF46-4854-B11C-AFBE59CC4954}" presName="firstChild" presStyleLbl="bgAccFollowNode1" presStyleIdx="0" presStyleCnt="2"/>
      <dgm:spPr/>
    </dgm:pt>
    <dgm:pt modelId="{B077A6E3-413C-4888-896F-239DFE09A7E2}" type="pres">
      <dgm:prSet presAssocID="{D1652982-CF46-4854-B11C-AFBE59CC4954}" presName="firstChildTx" presStyleLbl="bgAccFollowNode1" presStyleIdx="0" presStyleCnt="2">
        <dgm:presLayoutVars>
          <dgm:bulletEnabled val="1"/>
        </dgm:presLayoutVars>
      </dgm:prSet>
      <dgm:spPr/>
    </dgm:pt>
    <dgm:pt modelId="{58BF948D-421C-422C-8B68-710EA37F9D00}" type="pres">
      <dgm:prSet presAssocID="{D1652982-CF46-4854-B11C-AFBE59CC4954}" presName="negSpace" presStyleCnt="0"/>
      <dgm:spPr/>
    </dgm:pt>
    <dgm:pt modelId="{ECA3D83D-F138-44DD-ADD6-BF55A80CC43E}" type="pres">
      <dgm:prSet presAssocID="{D1652982-CF46-4854-B11C-AFBE59CC4954}" presName="circle" presStyleLbl="node1" presStyleIdx="0" presStyleCnt="2"/>
      <dgm:spPr/>
    </dgm:pt>
    <dgm:pt modelId="{3A515EE7-5FFB-4141-B684-AEE5FA433A5B}" type="pres">
      <dgm:prSet presAssocID="{BAB7BE67-D3B2-44E9-A033-453ECF2AE345}" presName="transSpace" presStyleCnt="0"/>
      <dgm:spPr/>
    </dgm:pt>
    <dgm:pt modelId="{5FEFFBD5-E3AD-4A32-9C8A-0D94015B954B}" type="pres">
      <dgm:prSet presAssocID="{94189A54-58E2-433D-9B6D-39C898487056}" presName="posSpace" presStyleCnt="0"/>
      <dgm:spPr/>
    </dgm:pt>
    <dgm:pt modelId="{AD580C16-7840-495A-9446-560D3C671DDC}" type="pres">
      <dgm:prSet presAssocID="{94189A54-58E2-433D-9B6D-39C898487056}" presName="vertFlow" presStyleCnt="0"/>
      <dgm:spPr/>
    </dgm:pt>
    <dgm:pt modelId="{3D12ED60-7D47-4133-AC0A-58452B2B9C5E}" type="pres">
      <dgm:prSet presAssocID="{94189A54-58E2-433D-9B6D-39C898487056}" presName="topSpace" presStyleCnt="0"/>
      <dgm:spPr/>
    </dgm:pt>
    <dgm:pt modelId="{5DC69711-DE17-4236-846D-3B4F54712DAD}" type="pres">
      <dgm:prSet presAssocID="{94189A54-58E2-433D-9B6D-39C898487056}" presName="firstComp" presStyleCnt="0"/>
      <dgm:spPr/>
    </dgm:pt>
    <dgm:pt modelId="{90DE482C-0A6A-40CC-B4BD-860E19B18780}" type="pres">
      <dgm:prSet presAssocID="{94189A54-58E2-433D-9B6D-39C898487056}" presName="firstChild" presStyleLbl="bgAccFollowNode1" presStyleIdx="1" presStyleCnt="2"/>
      <dgm:spPr/>
    </dgm:pt>
    <dgm:pt modelId="{46664647-BFE5-4AA9-A287-24C0A24C3E7F}" type="pres">
      <dgm:prSet presAssocID="{94189A54-58E2-433D-9B6D-39C898487056}" presName="firstChildTx" presStyleLbl="bgAccFollowNode1" presStyleIdx="1" presStyleCnt="2">
        <dgm:presLayoutVars>
          <dgm:bulletEnabled val="1"/>
        </dgm:presLayoutVars>
      </dgm:prSet>
      <dgm:spPr/>
    </dgm:pt>
    <dgm:pt modelId="{BECAE232-A4B2-4798-9843-C7A07AE43265}" type="pres">
      <dgm:prSet presAssocID="{94189A54-58E2-433D-9B6D-39C898487056}" presName="negSpace" presStyleCnt="0"/>
      <dgm:spPr/>
    </dgm:pt>
    <dgm:pt modelId="{52FE5927-5138-444F-AA48-9F4DB60D9F13}" type="pres">
      <dgm:prSet presAssocID="{94189A54-58E2-433D-9B6D-39C898487056}" presName="circle" presStyleLbl="node1" presStyleIdx="1" presStyleCnt="2"/>
      <dgm:spPr/>
    </dgm:pt>
  </dgm:ptLst>
  <dgm:cxnLst>
    <dgm:cxn modelId="{C4F46E2D-3109-49C5-B666-765B8B046B4D}" type="presOf" srcId="{FC06C1EF-78A6-4A7C-B5B5-ABA1424F6919}" destId="{90DE482C-0A6A-40CC-B4BD-860E19B18780}" srcOrd="0" destOrd="0" presId="urn:microsoft.com/office/officeart/2005/8/layout/hList9"/>
    <dgm:cxn modelId="{3386783C-66D5-4AA4-BE72-649C3A473ECC}" type="presOf" srcId="{FC06C1EF-78A6-4A7C-B5B5-ABA1424F6919}" destId="{46664647-BFE5-4AA9-A287-24C0A24C3E7F}" srcOrd="1" destOrd="0" presId="urn:microsoft.com/office/officeart/2005/8/layout/hList9"/>
    <dgm:cxn modelId="{16D31A5B-DA63-415B-A5CD-E7D32C2873A9}" srcId="{94189A54-58E2-433D-9B6D-39C898487056}" destId="{FC06C1EF-78A6-4A7C-B5B5-ABA1424F6919}" srcOrd="0" destOrd="0" parTransId="{6A9E93A0-7AAA-4CCC-B3FF-8E82F5F6414A}" sibTransId="{0617117B-C101-466D-A141-595ED5221DC5}"/>
    <dgm:cxn modelId="{4DB37C45-F18C-48F8-8C70-42CB63C95A12}" type="presOf" srcId="{D760C0DF-24F9-46D7-9F42-7380E05A5BE9}" destId="{EBB35A10-2EA8-4CE3-9AE2-19165ED837C6}" srcOrd="0" destOrd="0" presId="urn:microsoft.com/office/officeart/2005/8/layout/hList9"/>
    <dgm:cxn modelId="{13338F48-A39B-4867-AA25-6882224A5A16}" type="presOf" srcId="{F7762339-10EC-4333-A598-3BF9E3253BA8}" destId="{9E698440-6E18-4200-9A9B-BD59F91B1C6B}" srcOrd="0" destOrd="0" presId="urn:microsoft.com/office/officeart/2005/8/layout/hList9"/>
    <dgm:cxn modelId="{A90C7D55-EDF9-4EA3-963D-79F73A7AF41A}" srcId="{D1652982-CF46-4854-B11C-AFBE59CC4954}" destId="{F7762339-10EC-4333-A598-3BF9E3253BA8}" srcOrd="0" destOrd="0" parTransId="{21E74A25-4E5D-4AC7-BA68-6D11975221E5}" sibTransId="{50BA523C-8F37-4ED1-8FD3-5639956DC736}"/>
    <dgm:cxn modelId="{C0D969A7-8001-40A0-A0F6-3ABEAA9DB9A3}" type="presOf" srcId="{D1652982-CF46-4854-B11C-AFBE59CC4954}" destId="{ECA3D83D-F138-44DD-ADD6-BF55A80CC43E}" srcOrd="0" destOrd="0" presId="urn:microsoft.com/office/officeart/2005/8/layout/hList9"/>
    <dgm:cxn modelId="{A77DC9C1-9301-43E0-AF90-BA205C81DA34}" type="presOf" srcId="{94189A54-58E2-433D-9B6D-39C898487056}" destId="{52FE5927-5138-444F-AA48-9F4DB60D9F13}" srcOrd="0" destOrd="0" presId="urn:microsoft.com/office/officeart/2005/8/layout/hList9"/>
    <dgm:cxn modelId="{D56260C3-2D65-49BB-B39D-F0EC8A2B6839}" srcId="{D760C0DF-24F9-46D7-9F42-7380E05A5BE9}" destId="{D1652982-CF46-4854-B11C-AFBE59CC4954}" srcOrd="0" destOrd="0" parTransId="{5AF18C08-304A-4B6F-A823-2F4308EB3425}" sibTransId="{BAB7BE67-D3B2-44E9-A033-453ECF2AE345}"/>
    <dgm:cxn modelId="{94E117DF-403C-4985-81D8-026ADDC0D35A}" srcId="{D760C0DF-24F9-46D7-9F42-7380E05A5BE9}" destId="{94189A54-58E2-433D-9B6D-39C898487056}" srcOrd="1" destOrd="0" parTransId="{9E443DC6-D557-4888-AA86-7E13A7DFAEDF}" sibTransId="{1EB41E26-7C79-4BDE-BA8B-48365036BC72}"/>
    <dgm:cxn modelId="{254969E2-3DF3-4468-B148-BEE6B538C74E}" type="presOf" srcId="{F7762339-10EC-4333-A598-3BF9E3253BA8}" destId="{B077A6E3-413C-4888-896F-239DFE09A7E2}" srcOrd="1" destOrd="0" presId="urn:microsoft.com/office/officeart/2005/8/layout/hList9"/>
    <dgm:cxn modelId="{88F16227-78F0-4B08-86A9-53C02851BB7D}" type="presParOf" srcId="{EBB35A10-2EA8-4CE3-9AE2-19165ED837C6}" destId="{7C697EEE-7340-43F8-9399-939DAC8875EF}" srcOrd="0" destOrd="0" presId="urn:microsoft.com/office/officeart/2005/8/layout/hList9"/>
    <dgm:cxn modelId="{75DF4B55-4C69-4747-8109-83447B0A8783}" type="presParOf" srcId="{EBB35A10-2EA8-4CE3-9AE2-19165ED837C6}" destId="{0CDD16F6-0C96-4968-9570-4DF9AC754FA6}" srcOrd="1" destOrd="0" presId="urn:microsoft.com/office/officeart/2005/8/layout/hList9"/>
    <dgm:cxn modelId="{C0B59597-E864-482E-A620-ED9E321795A8}" type="presParOf" srcId="{0CDD16F6-0C96-4968-9570-4DF9AC754FA6}" destId="{DBA756A1-07E6-48BF-9D63-8D44D016DC97}" srcOrd="0" destOrd="0" presId="urn:microsoft.com/office/officeart/2005/8/layout/hList9"/>
    <dgm:cxn modelId="{634429EB-E85A-4C33-B17F-D6490E5A9A0D}" type="presParOf" srcId="{0CDD16F6-0C96-4968-9570-4DF9AC754FA6}" destId="{87FC4B1E-5F48-4E44-9C4C-E7D833209651}" srcOrd="1" destOrd="0" presId="urn:microsoft.com/office/officeart/2005/8/layout/hList9"/>
    <dgm:cxn modelId="{3149F247-5A9D-4718-A2B6-BF23E9695B6E}" type="presParOf" srcId="{87FC4B1E-5F48-4E44-9C4C-E7D833209651}" destId="{9E698440-6E18-4200-9A9B-BD59F91B1C6B}" srcOrd="0" destOrd="0" presId="urn:microsoft.com/office/officeart/2005/8/layout/hList9"/>
    <dgm:cxn modelId="{9376E42B-E871-4E67-9B0F-08956B8E82A6}" type="presParOf" srcId="{87FC4B1E-5F48-4E44-9C4C-E7D833209651}" destId="{B077A6E3-413C-4888-896F-239DFE09A7E2}" srcOrd="1" destOrd="0" presId="urn:microsoft.com/office/officeart/2005/8/layout/hList9"/>
    <dgm:cxn modelId="{7A0EE82E-33D4-44BE-B8CA-9961E8087CCC}" type="presParOf" srcId="{EBB35A10-2EA8-4CE3-9AE2-19165ED837C6}" destId="{58BF948D-421C-422C-8B68-710EA37F9D00}" srcOrd="2" destOrd="0" presId="urn:microsoft.com/office/officeart/2005/8/layout/hList9"/>
    <dgm:cxn modelId="{72A7DA7E-BF8C-4F81-8448-85D03B2FEE72}" type="presParOf" srcId="{EBB35A10-2EA8-4CE3-9AE2-19165ED837C6}" destId="{ECA3D83D-F138-44DD-ADD6-BF55A80CC43E}" srcOrd="3" destOrd="0" presId="urn:microsoft.com/office/officeart/2005/8/layout/hList9"/>
    <dgm:cxn modelId="{3BCB6388-41CC-4534-B532-DC072BC496D3}" type="presParOf" srcId="{EBB35A10-2EA8-4CE3-9AE2-19165ED837C6}" destId="{3A515EE7-5FFB-4141-B684-AEE5FA433A5B}" srcOrd="4" destOrd="0" presId="urn:microsoft.com/office/officeart/2005/8/layout/hList9"/>
    <dgm:cxn modelId="{5F072F6E-EC2C-4C6F-8918-4ABF04AE2499}" type="presParOf" srcId="{EBB35A10-2EA8-4CE3-9AE2-19165ED837C6}" destId="{5FEFFBD5-E3AD-4A32-9C8A-0D94015B954B}" srcOrd="5" destOrd="0" presId="urn:microsoft.com/office/officeart/2005/8/layout/hList9"/>
    <dgm:cxn modelId="{FA84B034-7469-44A3-9147-13917E465B6C}" type="presParOf" srcId="{EBB35A10-2EA8-4CE3-9AE2-19165ED837C6}" destId="{AD580C16-7840-495A-9446-560D3C671DDC}" srcOrd="6" destOrd="0" presId="urn:microsoft.com/office/officeart/2005/8/layout/hList9"/>
    <dgm:cxn modelId="{A9550F73-F628-4DC0-9381-5FD5BEABBA7C}" type="presParOf" srcId="{AD580C16-7840-495A-9446-560D3C671DDC}" destId="{3D12ED60-7D47-4133-AC0A-58452B2B9C5E}" srcOrd="0" destOrd="0" presId="urn:microsoft.com/office/officeart/2005/8/layout/hList9"/>
    <dgm:cxn modelId="{C17D0B5D-5C48-40C6-AB4A-F4EE1F0C92F9}" type="presParOf" srcId="{AD580C16-7840-495A-9446-560D3C671DDC}" destId="{5DC69711-DE17-4236-846D-3B4F54712DAD}" srcOrd="1" destOrd="0" presId="urn:microsoft.com/office/officeart/2005/8/layout/hList9"/>
    <dgm:cxn modelId="{5D6CC810-5700-4562-BE28-193F7F8A803A}" type="presParOf" srcId="{5DC69711-DE17-4236-846D-3B4F54712DAD}" destId="{90DE482C-0A6A-40CC-B4BD-860E19B18780}" srcOrd="0" destOrd="0" presId="urn:microsoft.com/office/officeart/2005/8/layout/hList9"/>
    <dgm:cxn modelId="{C22B225C-09FD-48C3-A1B3-6EAF2CD7D910}" type="presParOf" srcId="{5DC69711-DE17-4236-846D-3B4F54712DAD}" destId="{46664647-BFE5-4AA9-A287-24C0A24C3E7F}" srcOrd="1" destOrd="0" presId="urn:microsoft.com/office/officeart/2005/8/layout/hList9"/>
    <dgm:cxn modelId="{5EC0362B-2915-4A0C-BEFA-FEF6E9F2BD2F}" type="presParOf" srcId="{EBB35A10-2EA8-4CE3-9AE2-19165ED837C6}" destId="{BECAE232-A4B2-4798-9843-C7A07AE43265}" srcOrd="7" destOrd="0" presId="urn:microsoft.com/office/officeart/2005/8/layout/hList9"/>
    <dgm:cxn modelId="{D7255A1B-A736-4F48-AD58-00521CEE07DC}" type="presParOf" srcId="{EBB35A10-2EA8-4CE3-9AE2-19165ED837C6}" destId="{52FE5927-5138-444F-AA48-9F4DB60D9F1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98440-6E18-4200-9A9B-BD59F91B1C6B}">
      <dsp:nvSpPr>
        <dsp:cNvPr id="0" name=""/>
        <dsp:cNvSpPr/>
      </dsp:nvSpPr>
      <dsp:spPr>
        <a:xfrm>
          <a:off x="1355724" y="1781453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4264" rIns="334264" bIns="334264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0&lt;k&lt;1</a:t>
          </a:r>
        </a:p>
      </dsp:txBody>
      <dsp:txXfrm>
        <a:off x="1761966" y="1781453"/>
        <a:ext cx="2132766" cy="1693518"/>
      </dsp:txXfrm>
    </dsp:sp>
    <dsp:sp modelId="{ECA3D83D-F138-44DD-ADD6-BF55A80CC43E}">
      <dsp:nvSpPr>
        <dsp:cNvPr id="0" name=""/>
        <dsp:cNvSpPr/>
      </dsp:nvSpPr>
      <dsp:spPr>
        <a:xfrm>
          <a:off x="1587" y="1104384"/>
          <a:ext cx="1692671" cy="1692671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200" kern="1200" dirty="0"/>
            <a:t>تصغير</a:t>
          </a:r>
          <a:endParaRPr lang="en-US" sz="4200" kern="1200" dirty="0"/>
        </a:p>
      </dsp:txBody>
      <dsp:txXfrm>
        <a:off x="249473" y="1352270"/>
        <a:ext cx="1196899" cy="1196899"/>
      </dsp:txXfrm>
    </dsp:sp>
    <dsp:sp modelId="{90DE482C-0A6A-40CC-B4BD-860E19B18780}">
      <dsp:nvSpPr>
        <dsp:cNvPr id="0" name=""/>
        <dsp:cNvSpPr/>
      </dsp:nvSpPr>
      <dsp:spPr>
        <a:xfrm>
          <a:off x="5587404" y="1781453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4264" rIns="334264" bIns="334264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k&gt;1</a:t>
          </a:r>
        </a:p>
      </dsp:txBody>
      <dsp:txXfrm>
        <a:off x="5993645" y="1781453"/>
        <a:ext cx="2132766" cy="1693518"/>
      </dsp:txXfrm>
    </dsp:sp>
    <dsp:sp modelId="{52FE5927-5138-444F-AA48-9F4DB60D9F13}">
      <dsp:nvSpPr>
        <dsp:cNvPr id="0" name=""/>
        <dsp:cNvSpPr/>
      </dsp:nvSpPr>
      <dsp:spPr>
        <a:xfrm>
          <a:off x="4233267" y="1104384"/>
          <a:ext cx="1692671" cy="1692671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200" kern="1200" dirty="0"/>
            <a:t>تكبير</a:t>
          </a:r>
          <a:endParaRPr lang="en-US" sz="4200" kern="1200" dirty="0"/>
        </a:p>
      </dsp:txBody>
      <dsp:txXfrm>
        <a:off x="4481153" y="1352270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1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09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5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6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365">
              <a:srgbClr val="0D98F7"/>
            </a:gs>
            <a:gs pos="0">
              <a:srgbClr val="355216"/>
            </a:gs>
            <a:gs pos="35000">
              <a:schemeClr val="accent1">
                <a:lumMod val="60000"/>
                <a:lumOff val="40000"/>
              </a:schemeClr>
            </a:gs>
            <a:gs pos="100000">
              <a:srgbClr val="182D0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740D-196A-4CAE-82BB-408554ED155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F3B4-A42D-4FB7-B750-35DC62D2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2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eometry-mathematics-cube-104409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C668-0A43-DE94-62EF-F2598CBFD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679" y="746913"/>
            <a:ext cx="7766936" cy="510938"/>
          </a:xfrm>
        </p:spPr>
        <p:txBody>
          <a:bodyPr>
            <a:noAutofit/>
          </a:bodyPr>
          <a:lstStyle/>
          <a:p>
            <a:pPr algn="ctr"/>
            <a:br>
              <a:rPr lang="ar-JO" sz="4500" dirty="0">
                <a:solidFill>
                  <a:schemeClr val="tx1"/>
                </a:solidFill>
              </a:rPr>
            </a:br>
            <a:r>
              <a:rPr lang="ar-JO" sz="4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مشروع مادة الرياضيات</a:t>
            </a:r>
            <a:endParaRPr lang="en-US" sz="4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4247D-D49F-4B64-CA2D-D2723F675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571" y="1283889"/>
            <a:ext cx="8979208" cy="1096899"/>
          </a:xfrm>
        </p:spPr>
        <p:txBody>
          <a:bodyPr>
            <a:normAutofit/>
          </a:bodyPr>
          <a:lstStyle/>
          <a:p>
            <a:pPr algn="ctr"/>
            <a:r>
              <a:rPr lang="ar-JO" sz="5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التـمـدّد</a:t>
            </a:r>
            <a:endParaRPr lang="en-US" sz="5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16D6B-978D-F078-952A-AA1D76E27C82}"/>
              </a:ext>
            </a:extLst>
          </p:cNvPr>
          <p:cNvSpPr txBox="1"/>
          <p:nvPr/>
        </p:nvSpPr>
        <p:spPr>
          <a:xfrm>
            <a:off x="344774" y="5147732"/>
            <a:ext cx="2143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يـزن نـيـنـو</a:t>
            </a:r>
          </a:p>
          <a:p>
            <a:pPr algn="r" rtl="1"/>
            <a:r>
              <a:rPr lang="ar-JO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الثامن (ب)</a:t>
            </a:r>
            <a:endParaRPr lang="en-US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7B30E-5399-77F7-11B6-7D5CCC06A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8127" y="2801353"/>
            <a:ext cx="5721597" cy="33517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849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DE65ABC5-AA27-A49F-EC9C-86FEA12D44CD}"/>
              </a:ext>
            </a:extLst>
          </p:cNvPr>
          <p:cNvSpPr/>
          <p:nvPr/>
        </p:nvSpPr>
        <p:spPr>
          <a:xfrm flipH="1">
            <a:off x="3953021" y="1797147"/>
            <a:ext cx="3868616" cy="29014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b="1" dirty="0">
                <a:solidFill>
                  <a:schemeClr val="tx1"/>
                </a:solidFill>
              </a:rPr>
              <a:t>شكراً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0D9C-A753-7246-108C-FD0A0FC5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604" y="662173"/>
            <a:ext cx="8596668" cy="619593"/>
          </a:xfrm>
        </p:spPr>
        <p:txBody>
          <a:bodyPr>
            <a:normAutofit/>
          </a:bodyPr>
          <a:lstStyle/>
          <a:p>
            <a:pPr algn="ctr"/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تعـريـف الـتـمـدّد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94AF-8C59-7D9E-6D6A-81B29EEB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43938"/>
            <a:ext cx="10546921" cy="86750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3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 تحويل هندسي يكبّر أو يصغّر الشكل من نقطة ثابتة تسمى نقطة التمدد 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“C”</a:t>
            </a:r>
            <a:r>
              <a:rPr lang="ar-JO" sz="3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وبنسبة محددة تسمى معامل التمدد</a:t>
            </a:r>
            <a:r>
              <a:rPr lang="en-US" sz="3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“k”</a:t>
            </a:r>
            <a:r>
              <a:rPr lang="ar-JO" sz="3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رياضيات – إبْداعُ أَنَاملٍٍ">
            <a:extLst>
              <a:ext uri="{FF2B5EF4-FFF2-40B4-BE49-F238E27FC236}">
                <a16:creationId xmlns:a16="http://schemas.microsoft.com/office/drawing/2014/main" id="{20A16D86-53F5-63AD-4CB6-673A77B1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5" y="3927775"/>
            <a:ext cx="4452078" cy="235720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3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FAF-0ECF-6A55-CABF-473E9857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أنواع التمدّد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3A741A-8E1B-DC82-3BF2-2E1592BF3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571252"/>
              </p:ext>
            </p:extLst>
          </p:nvPr>
        </p:nvGraphicFramePr>
        <p:xfrm>
          <a:off x="2032000" y="1558977"/>
          <a:ext cx="8128000" cy="457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9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7A0A-ACFD-BCF9-79FC-3798F695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767" y="609600"/>
            <a:ext cx="7420131" cy="1326321"/>
          </a:xfrm>
        </p:spPr>
        <p:txBody>
          <a:bodyPr>
            <a:normAutofit/>
          </a:bodyPr>
          <a:lstStyle/>
          <a:p>
            <a:r>
              <a:rPr lang="ar-JO" sz="6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سـؤال</a:t>
            </a:r>
            <a:endParaRPr lang="en-US" sz="6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DAEEC-004C-08A7-A931-D712526D3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احداثيات رؤوس شكل رباعي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VZXW</a:t>
            </a:r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هي: </a:t>
            </a:r>
          </a:p>
          <a:p>
            <a:pPr marL="0" indent="0" algn="r" rtl="1">
              <a:buNone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W(2,1)</a:t>
            </a:r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X(1,2.5)</a:t>
            </a:r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Z(-1,3)</a:t>
            </a:r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V(-2,2)</a:t>
            </a:r>
            <a:endParaRPr lang="ar-J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endParaRPr lang="ar-J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ar-JO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مثّل الشكل بيانيا و صورته الناتجة عن تمدد مركزه نقطة الأصل ومعامله </a:t>
            </a:r>
            <a:r>
              <a:rPr lang="ar-JO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</a:p>
          <a:p>
            <a:endParaRPr lang="en-US" sz="4000" dirty="0"/>
          </a:p>
        </p:txBody>
      </p:sp>
      <p:pic>
        <p:nvPicPr>
          <p:cNvPr id="2052" name="Picture 4" descr="How often do you stop and think about it? | the NeuRA blog">
            <a:extLst>
              <a:ext uri="{FF2B5EF4-FFF2-40B4-BE49-F238E27FC236}">
                <a16:creationId xmlns:a16="http://schemas.microsoft.com/office/drawing/2014/main" id="{79210542-43C6-C457-3263-BE5A80605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087">
            <a:off x="333019" y="331606"/>
            <a:ext cx="2318957" cy="23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238E-4E7D-1638-8E97-8E715E2B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2393"/>
            <a:ext cx="10353761" cy="904407"/>
          </a:xfrm>
        </p:spPr>
        <p:txBody>
          <a:bodyPr>
            <a:normAutofit/>
          </a:bodyPr>
          <a:lstStyle/>
          <a:p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مثال على التكبير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0780-27E5-0E31-14F5-62F3BE97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290403"/>
            <a:ext cx="11287593" cy="4277193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احداثيات رؤوس شكل رباعي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VZXW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هي: </a:t>
            </a:r>
          </a:p>
          <a:p>
            <a:pPr marL="0" indent="0" algn="r" rtl="1">
              <a:buNone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W(2,1)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X(1,2.5)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Z(-1,3)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V(-2,2)</a:t>
            </a:r>
            <a:endParaRPr lang="ar-JO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مثّل الشكل بيانيا و صورته الناتجة عن تمدد مركزه نقطة الأصل ومعامله </a:t>
            </a:r>
            <a:r>
              <a:rPr lang="ar-JO" sz="3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</a:p>
          <a:p>
            <a:pPr marL="0" indent="0" algn="r" rtl="1">
              <a:buNone/>
            </a:pPr>
            <a:endParaRPr lang="en-US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C1FA11-4564-9802-521F-00A3AD7B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79626"/>
              </p:ext>
            </p:extLst>
          </p:nvPr>
        </p:nvGraphicFramePr>
        <p:xfrm>
          <a:off x="2451724" y="3738796"/>
          <a:ext cx="81279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106">
                  <a:extLst>
                    <a:ext uri="{9D8B030D-6E8A-4147-A177-3AD203B41FA5}">
                      <a16:colId xmlns:a16="http://schemas.microsoft.com/office/drawing/2014/main" val="2753011637"/>
                    </a:ext>
                  </a:extLst>
                </a:gridCol>
                <a:gridCol w="4223893">
                  <a:extLst>
                    <a:ext uri="{9D8B030D-6E8A-4147-A177-3AD203B41FA5}">
                      <a16:colId xmlns:a16="http://schemas.microsoft.com/office/drawing/2014/main" val="3082541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sz="3000" dirty="0"/>
                        <a:t>الشكل الأصلي</a:t>
                      </a:r>
                      <a:endParaRPr lang="en-US" sz="3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000" dirty="0"/>
                        <a:t>الصورة</a:t>
                      </a:r>
                      <a:endParaRPr lang="en-US" sz="3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95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V(-2,2)</a:t>
                      </a:r>
                      <a:endParaRPr lang="ar-JO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V</a:t>
                      </a:r>
                      <a:r>
                        <a:rPr lang="ar-JO" sz="3000" dirty="0"/>
                        <a:t>´</a:t>
                      </a:r>
                      <a:r>
                        <a:rPr lang="en-US" sz="3000" dirty="0"/>
                        <a:t>(-</a:t>
                      </a:r>
                      <a:r>
                        <a:rPr lang="ar-JO" sz="3000" dirty="0"/>
                        <a:t>5</a:t>
                      </a:r>
                      <a:r>
                        <a:rPr lang="en-US" sz="3000" dirty="0"/>
                        <a:t>,</a:t>
                      </a:r>
                      <a:r>
                        <a:rPr lang="ar-JO" sz="3000" dirty="0"/>
                        <a:t>5</a:t>
                      </a:r>
                      <a:r>
                        <a:rPr lang="en-US" sz="3000" dirty="0"/>
                        <a:t>)</a:t>
                      </a:r>
                      <a:endParaRPr lang="ar-JO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2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Z(-1,3)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Z</a:t>
                      </a:r>
                      <a:r>
                        <a:rPr lang="ar-JO" sz="3000" dirty="0"/>
                        <a:t>´ </a:t>
                      </a:r>
                      <a:r>
                        <a:rPr lang="en-US" sz="3000" dirty="0"/>
                        <a:t>(-</a:t>
                      </a:r>
                      <a:r>
                        <a:rPr lang="ar-JO" sz="3000" dirty="0"/>
                        <a:t>2.5</a:t>
                      </a:r>
                      <a:r>
                        <a:rPr lang="en-US" sz="3000" dirty="0"/>
                        <a:t>,</a:t>
                      </a:r>
                      <a:r>
                        <a:rPr lang="ar-JO" sz="3000" dirty="0"/>
                        <a:t>7.5</a:t>
                      </a:r>
                      <a:r>
                        <a:rPr lang="en-US" sz="3000" dirty="0"/>
                        <a:t>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1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X(1,2.5)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X</a:t>
                      </a:r>
                      <a:r>
                        <a:rPr lang="ar-JO" sz="3000" dirty="0"/>
                        <a:t> ´ </a:t>
                      </a:r>
                      <a:r>
                        <a:rPr lang="en-US" sz="3000" dirty="0"/>
                        <a:t>(</a:t>
                      </a:r>
                      <a:r>
                        <a:rPr lang="ar-JO" sz="3000" dirty="0"/>
                        <a:t>2.5</a:t>
                      </a:r>
                      <a:r>
                        <a:rPr lang="en-US" sz="3000" dirty="0"/>
                        <a:t>,</a:t>
                      </a:r>
                      <a:r>
                        <a:rPr lang="ar-JO" sz="3000" dirty="0"/>
                        <a:t>6.25</a:t>
                      </a:r>
                      <a:r>
                        <a:rPr lang="en-US" sz="3000" dirty="0"/>
                        <a:t>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W(2,1)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</a:t>
                      </a:r>
                      <a:r>
                        <a:rPr lang="ar-JO" sz="3000" dirty="0"/>
                        <a:t>´ </a:t>
                      </a:r>
                      <a:r>
                        <a:rPr lang="en-US" sz="3000" dirty="0"/>
                        <a:t>(</a:t>
                      </a:r>
                      <a:r>
                        <a:rPr lang="ar-JO" sz="3000" dirty="0"/>
                        <a:t>5</a:t>
                      </a:r>
                      <a:r>
                        <a:rPr lang="en-US" sz="3000" dirty="0"/>
                        <a:t>,</a:t>
                      </a:r>
                      <a:r>
                        <a:rPr lang="ar-JO" sz="3000" dirty="0"/>
                        <a:t>2.5</a:t>
                      </a:r>
                      <a:r>
                        <a:rPr lang="en-US" sz="3000" dirty="0"/>
                        <a:t>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09244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10386F25-579C-ACD7-203E-823DE7235DCF}"/>
              </a:ext>
            </a:extLst>
          </p:cNvPr>
          <p:cNvSpPr/>
          <p:nvPr/>
        </p:nvSpPr>
        <p:spPr>
          <a:xfrm>
            <a:off x="5771214" y="4467069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E7AA800-4C74-BD43-7157-13B48679162D}"/>
              </a:ext>
            </a:extLst>
          </p:cNvPr>
          <p:cNvSpPr/>
          <p:nvPr/>
        </p:nvSpPr>
        <p:spPr>
          <a:xfrm>
            <a:off x="5771214" y="5041687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741242-42A9-0978-CFAD-A78D8DCA0337}"/>
              </a:ext>
            </a:extLst>
          </p:cNvPr>
          <p:cNvSpPr/>
          <p:nvPr/>
        </p:nvSpPr>
        <p:spPr>
          <a:xfrm>
            <a:off x="5771214" y="5593827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0B0306-6A0E-99CD-87F8-BC816D9651C4}"/>
              </a:ext>
            </a:extLst>
          </p:cNvPr>
          <p:cNvSpPr/>
          <p:nvPr/>
        </p:nvSpPr>
        <p:spPr>
          <a:xfrm>
            <a:off x="5771214" y="6145967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EAFC-C79E-3184-1C46-CCE5FDDC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67260"/>
            <a:ext cx="10353761" cy="1326321"/>
          </a:xfrm>
        </p:spPr>
        <p:txBody>
          <a:bodyPr/>
          <a:lstStyle/>
          <a:p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التمثيل البياني لتكبير الشكل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D3C9F-E99C-EA7F-9831-15E9FA6F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5" y="1798819"/>
            <a:ext cx="8274570" cy="46919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43DE22-0CE1-1A73-1573-BBF280C9AC86}"/>
              </a:ext>
            </a:extLst>
          </p:cNvPr>
          <p:cNvSpPr txBox="1"/>
          <p:nvPr/>
        </p:nvSpPr>
        <p:spPr>
          <a:xfrm>
            <a:off x="2113614" y="3173211"/>
            <a:ext cx="9263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احداثيات رؤوس مثلث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PQR</a:t>
            </a: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هي: </a:t>
            </a:r>
          </a:p>
          <a:p>
            <a:pPr marL="0" indent="0" algn="r" rtl="1">
              <a:buNone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R(6,-2)</a:t>
            </a: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Q(8,0)</a:t>
            </a: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P(4,4)</a:t>
            </a:r>
            <a:endParaRPr lang="ar-J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endParaRPr lang="ar-J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ar-JO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مثّل الشكل بيانيا و صورته الناتجة عن تمدد مركزه نقطة الأصل ومعامله </a:t>
            </a:r>
            <a:r>
              <a:rPr lang="ar-JO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½</a:t>
            </a:r>
            <a:endParaRPr lang="en-US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60 Questions That Make You Think - Thought-Provoking Questions">
            <a:extLst>
              <a:ext uri="{FF2B5EF4-FFF2-40B4-BE49-F238E27FC236}">
                <a16:creationId xmlns:a16="http://schemas.microsoft.com/office/drawing/2014/main" id="{EE49DEEA-9FC8-70B8-76B7-B0E163A0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8583">
            <a:off x="428841" y="750903"/>
            <a:ext cx="3775562" cy="28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06FA97-30C7-7428-C87A-97AF5A74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405" y="651361"/>
            <a:ext cx="7420131" cy="1326321"/>
          </a:xfrm>
        </p:spPr>
        <p:txBody>
          <a:bodyPr>
            <a:normAutofit/>
          </a:bodyPr>
          <a:lstStyle/>
          <a:p>
            <a:r>
              <a:rPr lang="ar-JO" sz="6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سـؤال</a:t>
            </a:r>
            <a:endParaRPr lang="en-US" sz="6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238E-4E7D-1638-8E97-8E715E2B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2393"/>
            <a:ext cx="10353761" cy="904407"/>
          </a:xfrm>
        </p:spPr>
        <p:txBody>
          <a:bodyPr>
            <a:normAutofit/>
          </a:bodyPr>
          <a:lstStyle/>
          <a:p>
            <a:r>
              <a:rPr lang="ar-JO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مثال على التصغير</a:t>
            </a:r>
            <a:endParaRPr lang="en-US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0780-27E5-0E31-14F5-62F3BE97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290403"/>
            <a:ext cx="11572406" cy="4277193"/>
          </a:xfrm>
        </p:spPr>
        <p:txBody>
          <a:bodyPr>
            <a:normAutofit/>
          </a:bodyPr>
          <a:lstStyle/>
          <a:p>
            <a:pPr algn="r" rtl="1"/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احداثيات رؤوس مثلث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PQR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هي: </a:t>
            </a:r>
          </a:p>
          <a:p>
            <a:pPr marL="0" indent="0" algn="r" rtl="1">
              <a:buNone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R(6,-2)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Q(8,0)</a:t>
            </a: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/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P(4,4)</a:t>
            </a:r>
            <a:endParaRPr lang="ar-JO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r>
              <a:rPr lang="ar-JO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مثّل الشكل بيانيا و صورته الناتجة عن تمدد مركزه نقطة الأصل ومعامله </a:t>
            </a:r>
            <a:r>
              <a:rPr lang="ar-JO" sz="3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½</a:t>
            </a:r>
            <a:endParaRPr lang="en-US" sz="35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3C1FA11-4564-9802-521F-00A3AD7B5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39593"/>
              </p:ext>
            </p:extLst>
          </p:nvPr>
        </p:nvGraphicFramePr>
        <p:xfrm>
          <a:off x="2451724" y="3738796"/>
          <a:ext cx="81279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106">
                  <a:extLst>
                    <a:ext uri="{9D8B030D-6E8A-4147-A177-3AD203B41FA5}">
                      <a16:colId xmlns:a16="http://schemas.microsoft.com/office/drawing/2014/main" val="2753011637"/>
                    </a:ext>
                  </a:extLst>
                </a:gridCol>
                <a:gridCol w="4223893">
                  <a:extLst>
                    <a:ext uri="{9D8B030D-6E8A-4147-A177-3AD203B41FA5}">
                      <a16:colId xmlns:a16="http://schemas.microsoft.com/office/drawing/2014/main" val="3082541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3000" dirty="0"/>
                        <a:t>الشكل الأصلي</a:t>
                      </a:r>
                      <a:endParaRPr lang="en-US" sz="3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3000" dirty="0"/>
                        <a:t>الصورة</a:t>
                      </a:r>
                      <a:endParaRPr lang="en-US" sz="3000" dirty="0"/>
                    </a:p>
                  </a:txBody>
                  <a:tcPr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95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P(4,4)</a:t>
                      </a:r>
                      <a:r>
                        <a:rPr lang="ar-JO" sz="3000" dirty="0"/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en-US" sz="3000" dirty="0"/>
                        <a:t>P´(2,2)</a:t>
                      </a:r>
                      <a:endParaRPr lang="ar-JO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2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Q(8,0)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Q´(4,0)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1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R(6,-2)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R´(3,-1)</a:t>
                      </a:r>
                      <a:r>
                        <a:rPr lang="ar-JO" sz="3000" dirty="0"/>
                        <a:t> </a:t>
                      </a:r>
                      <a:endParaRPr lang="en-US" sz="3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6920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144F698-5DCD-68AE-09E5-2D7C35318EB4}"/>
              </a:ext>
            </a:extLst>
          </p:cNvPr>
          <p:cNvSpPr/>
          <p:nvPr/>
        </p:nvSpPr>
        <p:spPr>
          <a:xfrm>
            <a:off x="5771214" y="4467069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6FC03E-3F4E-858B-03D4-FA7292C7711A}"/>
              </a:ext>
            </a:extLst>
          </p:cNvPr>
          <p:cNvSpPr/>
          <p:nvPr/>
        </p:nvSpPr>
        <p:spPr>
          <a:xfrm>
            <a:off x="5783706" y="5017332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651F3AD-20FD-9AE1-024B-19BF17F864BF}"/>
              </a:ext>
            </a:extLst>
          </p:cNvPr>
          <p:cNvSpPr/>
          <p:nvPr/>
        </p:nvSpPr>
        <p:spPr>
          <a:xfrm>
            <a:off x="5783706" y="5600574"/>
            <a:ext cx="1099278" cy="14990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D9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EAFC-C79E-3184-1C46-CCE5FDDC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09600"/>
            <a:ext cx="10353761" cy="1326321"/>
          </a:xfrm>
        </p:spPr>
        <p:txBody>
          <a:bodyPr/>
          <a:lstStyle/>
          <a:p>
            <a:r>
              <a:rPr lang="ar-JO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التمثيل البياني لتصغير الشكل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88487-94E1-D38D-93BF-D0A30A910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4" y="2095500"/>
            <a:ext cx="7734925" cy="432029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87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1636</TotalTime>
  <Words>295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Tahoma</vt:lpstr>
      <vt:lpstr>Damask</vt:lpstr>
      <vt:lpstr> مشروع مادة الرياضيات</vt:lpstr>
      <vt:lpstr>تعـريـف الـتـمـدّد</vt:lpstr>
      <vt:lpstr>أنواع التمدّد</vt:lpstr>
      <vt:lpstr>سـؤال</vt:lpstr>
      <vt:lpstr>مثال على التكبير</vt:lpstr>
      <vt:lpstr>التمثيل البياني لتكبير الشكل</vt:lpstr>
      <vt:lpstr>سـؤال</vt:lpstr>
      <vt:lpstr>مثال على التصغير</vt:lpstr>
      <vt:lpstr>التمثيل البياني لتصغير الشكل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الشهر الثالث</dc:title>
  <dc:creator>DELL</dc:creator>
  <cp:lastModifiedBy>DELL</cp:lastModifiedBy>
  <cp:revision>118</cp:revision>
  <dcterms:created xsi:type="dcterms:W3CDTF">2023-05-01T17:54:07Z</dcterms:created>
  <dcterms:modified xsi:type="dcterms:W3CDTF">2023-05-16T19:33:11Z</dcterms:modified>
</cp:coreProperties>
</file>