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62" r:id="rId4"/>
    <p:sldId id="257" r:id="rId5"/>
    <p:sldId id="259" r:id="rId6"/>
    <p:sldId id="260" r:id="rId7"/>
    <p:sldId id="261" r:id="rId8"/>
    <p:sldId id="263" r:id="rId9"/>
    <p:sldId id="264" r:id="rId10"/>
    <p:sldId id="26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A97A6"/>
    <a:srgbClr val="CAB18A"/>
    <a:srgbClr val="FCFBAE"/>
    <a:srgbClr val="9D6A4C"/>
    <a:srgbClr val="DAC880"/>
    <a:srgbClr val="CFA577"/>
    <a:srgbClr val="DDCA7D"/>
    <a:srgbClr val="CEB446"/>
    <a:srgbClr val="2984F1"/>
    <a:srgbClr val="F5E6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651" autoAdjust="0"/>
    <p:restoredTop sz="94660"/>
  </p:normalViewPr>
  <p:slideViewPr>
    <p:cSldViewPr snapToGrid="0">
      <p:cViewPr varScale="1">
        <p:scale>
          <a:sx n="67" d="100"/>
          <a:sy n="67" d="100"/>
        </p:scale>
        <p:origin x="7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E5040-A1A8-6947-CD7D-ADC6154FC6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E6A7070-0A40-8327-8339-5B4681A4BC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B57ED0A-60FC-90FC-E228-989F6C8673ED}"/>
              </a:ext>
            </a:extLst>
          </p:cNvPr>
          <p:cNvSpPr>
            <a:spLocks noGrp="1"/>
          </p:cNvSpPr>
          <p:nvPr>
            <p:ph type="dt" sz="half" idx="10"/>
          </p:nvPr>
        </p:nvSpPr>
        <p:spPr/>
        <p:txBody>
          <a:bodyPr/>
          <a:lstStyle/>
          <a:p>
            <a:fld id="{FD955CD8-415A-421A-BD22-117A376A2D29}" type="datetimeFigureOut">
              <a:rPr lang="en-GB" smtClean="0"/>
              <a:t>16/05/2023</a:t>
            </a:fld>
            <a:endParaRPr lang="en-GB"/>
          </a:p>
        </p:txBody>
      </p:sp>
      <p:sp>
        <p:nvSpPr>
          <p:cNvPr id="5" name="Footer Placeholder 4">
            <a:extLst>
              <a:ext uri="{FF2B5EF4-FFF2-40B4-BE49-F238E27FC236}">
                <a16:creationId xmlns:a16="http://schemas.microsoft.com/office/drawing/2014/main" id="{FD3D8B13-6FA7-E2AC-F121-707092FCC97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466C56E-61A7-BC64-7B23-457194C6D9D7}"/>
              </a:ext>
            </a:extLst>
          </p:cNvPr>
          <p:cNvSpPr>
            <a:spLocks noGrp="1"/>
          </p:cNvSpPr>
          <p:nvPr>
            <p:ph type="sldNum" sz="quarter" idx="12"/>
          </p:nvPr>
        </p:nvSpPr>
        <p:spPr/>
        <p:txBody>
          <a:bodyPr/>
          <a:lstStyle/>
          <a:p>
            <a:fld id="{87E0EA91-3265-4B31-988E-76F011160913}" type="slidenum">
              <a:rPr lang="en-GB" smtClean="0"/>
              <a:t>‹#›</a:t>
            </a:fld>
            <a:endParaRPr lang="en-GB"/>
          </a:p>
        </p:txBody>
      </p:sp>
    </p:spTree>
    <p:extLst>
      <p:ext uri="{BB962C8B-B14F-4D97-AF65-F5344CB8AC3E}">
        <p14:creationId xmlns:p14="http://schemas.microsoft.com/office/powerpoint/2010/main" val="846891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1CDEA-8F2B-6DF7-B7B7-E6C4E579B2A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B2AD244-52F9-9B15-A4C4-5A6FD37A4DC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A2344F-C03C-CD73-C95F-130CC13DF458}"/>
              </a:ext>
            </a:extLst>
          </p:cNvPr>
          <p:cNvSpPr>
            <a:spLocks noGrp="1"/>
          </p:cNvSpPr>
          <p:nvPr>
            <p:ph type="dt" sz="half" idx="10"/>
          </p:nvPr>
        </p:nvSpPr>
        <p:spPr/>
        <p:txBody>
          <a:bodyPr/>
          <a:lstStyle/>
          <a:p>
            <a:fld id="{FD955CD8-415A-421A-BD22-117A376A2D29}" type="datetimeFigureOut">
              <a:rPr lang="en-GB" smtClean="0"/>
              <a:t>16/05/2023</a:t>
            </a:fld>
            <a:endParaRPr lang="en-GB"/>
          </a:p>
        </p:txBody>
      </p:sp>
      <p:sp>
        <p:nvSpPr>
          <p:cNvPr id="5" name="Footer Placeholder 4">
            <a:extLst>
              <a:ext uri="{FF2B5EF4-FFF2-40B4-BE49-F238E27FC236}">
                <a16:creationId xmlns:a16="http://schemas.microsoft.com/office/drawing/2014/main" id="{D4D4CB62-60F0-D258-1364-CC9969FEE40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B4EC80-03C5-A6A1-C85C-E09800F722FE}"/>
              </a:ext>
            </a:extLst>
          </p:cNvPr>
          <p:cNvSpPr>
            <a:spLocks noGrp="1"/>
          </p:cNvSpPr>
          <p:nvPr>
            <p:ph type="sldNum" sz="quarter" idx="12"/>
          </p:nvPr>
        </p:nvSpPr>
        <p:spPr/>
        <p:txBody>
          <a:bodyPr/>
          <a:lstStyle/>
          <a:p>
            <a:fld id="{87E0EA91-3265-4B31-988E-76F011160913}" type="slidenum">
              <a:rPr lang="en-GB" smtClean="0"/>
              <a:t>‹#›</a:t>
            </a:fld>
            <a:endParaRPr lang="en-GB"/>
          </a:p>
        </p:txBody>
      </p:sp>
    </p:spTree>
    <p:extLst>
      <p:ext uri="{BB962C8B-B14F-4D97-AF65-F5344CB8AC3E}">
        <p14:creationId xmlns:p14="http://schemas.microsoft.com/office/powerpoint/2010/main" val="3205311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C3679F-9A67-8E10-AF30-27AA28CCC61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622E9F8-5133-651C-643D-5755FC82F94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59CD4F-D5D6-2093-9EF1-6EC018E8A777}"/>
              </a:ext>
            </a:extLst>
          </p:cNvPr>
          <p:cNvSpPr>
            <a:spLocks noGrp="1"/>
          </p:cNvSpPr>
          <p:nvPr>
            <p:ph type="dt" sz="half" idx="10"/>
          </p:nvPr>
        </p:nvSpPr>
        <p:spPr/>
        <p:txBody>
          <a:bodyPr/>
          <a:lstStyle/>
          <a:p>
            <a:fld id="{FD955CD8-415A-421A-BD22-117A376A2D29}" type="datetimeFigureOut">
              <a:rPr lang="en-GB" smtClean="0"/>
              <a:t>16/05/2023</a:t>
            </a:fld>
            <a:endParaRPr lang="en-GB"/>
          </a:p>
        </p:txBody>
      </p:sp>
      <p:sp>
        <p:nvSpPr>
          <p:cNvPr id="5" name="Footer Placeholder 4">
            <a:extLst>
              <a:ext uri="{FF2B5EF4-FFF2-40B4-BE49-F238E27FC236}">
                <a16:creationId xmlns:a16="http://schemas.microsoft.com/office/drawing/2014/main" id="{073CD80C-B50A-AC81-DD5C-E49FBE98F74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983C4A-F4B2-A5A3-3261-DE0269746CBD}"/>
              </a:ext>
            </a:extLst>
          </p:cNvPr>
          <p:cNvSpPr>
            <a:spLocks noGrp="1"/>
          </p:cNvSpPr>
          <p:nvPr>
            <p:ph type="sldNum" sz="quarter" idx="12"/>
          </p:nvPr>
        </p:nvSpPr>
        <p:spPr/>
        <p:txBody>
          <a:bodyPr/>
          <a:lstStyle/>
          <a:p>
            <a:fld id="{87E0EA91-3265-4B31-988E-76F011160913}" type="slidenum">
              <a:rPr lang="en-GB" smtClean="0"/>
              <a:t>‹#›</a:t>
            </a:fld>
            <a:endParaRPr lang="en-GB"/>
          </a:p>
        </p:txBody>
      </p:sp>
    </p:spTree>
    <p:extLst>
      <p:ext uri="{BB962C8B-B14F-4D97-AF65-F5344CB8AC3E}">
        <p14:creationId xmlns:p14="http://schemas.microsoft.com/office/powerpoint/2010/main" val="2068468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0F754-9C40-F07F-36DB-BD7C207A5F5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87B3C55-146E-307D-8A6F-F05B82878A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35D8848-3BAC-1988-D108-7308D3D4913D}"/>
              </a:ext>
            </a:extLst>
          </p:cNvPr>
          <p:cNvSpPr>
            <a:spLocks noGrp="1"/>
          </p:cNvSpPr>
          <p:nvPr>
            <p:ph type="dt" sz="half" idx="10"/>
          </p:nvPr>
        </p:nvSpPr>
        <p:spPr/>
        <p:txBody>
          <a:bodyPr/>
          <a:lstStyle/>
          <a:p>
            <a:fld id="{FD955CD8-415A-421A-BD22-117A376A2D29}" type="datetimeFigureOut">
              <a:rPr lang="en-GB" smtClean="0"/>
              <a:t>16/05/2023</a:t>
            </a:fld>
            <a:endParaRPr lang="en-GB"/>
          </a:p>
        </p:txBody>
      </p:sp>
      <p:sp>
        <p:nvSpPr>
          <p:cNvPr id="5" name="Footer Placeholder 4">
            <a:extLst>
              <a:ext uri="{FF2B5EF4-FFF2-40B4-BE49-F238E27FC236}">
                <a16:creationId xmlns:a16="http://schemas.microsoft.com/office/drawing/2014/main" id="{FF77E9AD-9DEA-CC75-80BF-D6229C63AD6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3286E20-D856-80C4-D243-C771EBEC7AD0}"/>
              </a:ext>
            </a:extLst>
          </p:cNvPr>
          <p:cNvSpPr>
            <a:spLocks noGrp="1"/>
          </p:cNvSpPr>
          <p:nvPr>
            <p:ph type="sldNum" sz="quarter" idx="12"/>
          </p:nvPr>
        </p:nvSpPr>
        <p:spPr/>
        <p:txBody>
          <a:bodyPr/>
          <a:lstStyle/>
          <a:p>
            <a:fld id="{87E0EA91-3265-4B31-988E-76F011160913}" type="slidenum">
              <a:rPr lang="en-GB" smtClean="0"/>
              <a:t>‹#›</a:t>
            </a:fld>
            <a:endParaRPr lang="en-GB"/>
          </a:p>
        </p:txBody>
      </p:sp>
    </p:spTree>
    <p:extLst>
      <p:ext uri="{BB962C8B-B14F-4D97-AF65-F5344CB8AC3E}">
        <p14:creationId xmlns:p14="http://schemas.microsoft.com/office/powerpoint/2010/main" val="3924294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E0D72-7EBF-D8E7-8B78-3FCB5A2C557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B927762-6204-F845-8865-3867C62A2E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BD5ADE7-650B-A28F-39E0-A7106E36D716}"/>
              </a:ext>
            </a:extLst>
          </p:cNvPr>
          <p:cNvSpPr>
            <a:spLocks noGrp="1"/>
          </p:cNvSpPr>
          <p:nvPr>
            <p:ph type="dt" sz="half" idx="10"/>
          </p:nvPr>
        </p:nvSpPr>
        <p:spPr/>
        <p:txBody>
          <a:bodyPr/>
          <a:lstStyle/>
          <a:p>
            <a:fld id="{FD955CD8-415A-421A-BD22-117A376A2D29}" type="datetimeFigureOut">
              <a:rPr lang="en-GB" smtClean="0"/>
              <a:t>16/05/2023</a:t>
            </a:fld>
            <a:endParaRPr lang="en-GB"/>
          </a:p>
        </p:txBody>
      </p:sp>
      <p:sp>
        <p:nvSpPr>
          <p:cNvPr id="5" name="Footer Placeholder 4">
            <a:extLst>
              <a:ext uri="{FF2B5EF4-FFF2-40B4-BE49-F238E27FC236}">
                <a16:creationId xmlns:a16="http://schemas.microsoft.com/office/drawing/2014/main" id="{9BCC2699-91F6-2371-84DC-9ADE19F2B82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2D155A-B8F1-790F-F22D-E8763579C5A7}"/>
              </a:ext>
            </a:extLst>
          </p:cNvPr>
          <p:cNvSpPr>
            <a:spLocks noGrp="1"/>
          </p:cNvSpPr>
          <p:nvPr>
            <p:ph type="sldNum" sz="quarter" idx="12"/>
          </p:nvPr>
        </p:nvSpPr>
        <p:spPr/>
        <p:txBody>
          <a:bodyPr/>
          <a:lstStyle/>
          <a:p>
            <a:fld id="{87E0EA91-3265-4B31-988E-76F011160913}" type="slidenum">
              <a:rPr lang="en-GB" smtClean="0"/>
              <a:t>‹#›</a:t>
            </a:fld>
            <a:endParaRPr lang="en-GB"/>
          </a:p>
        </p:txBody>
      </p:sp>
    </p:spTree>
    <p:extLst>
      <p:ext uri="{BB962C8B-B14F-4D97-AF65-F5344CB8AC3E}">
        <p14:creationId xmlns:p14="http://schemas.microsoft.com/office/powerpoint/2010/main" val="1811987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CEEE5-9BE4-4237-D14E-FDD41E2DE6A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E5283C7-B18F-E0EE-0502-2B6AA549C5F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21E7E09-BB43-4F74-4614-04B35B812A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0168DEF-0C5C-4A44-8F93-CF7405D4390C}"/>
              </a:ext>
            </a:extLst>
          </p:cNvPr>
          <p:cNvSpPr>
            <a:spLocks noGrp="1"/>
          </p:cNvSpPr>
          <p:nvPr>
            <p:ph type="dt" sz="half" idx="10"/>
          </p:nvPr>
        </p:nvSpPr>
        <p:spPr/>
        <p:txBody>
          <a:bodyPr/>
          <a:lstStyle/>
          <a:p>
            <a:fld id="{FD955CD8-415A-421A-BD22-117A376A2D29}" type="datetimeFigureOut">
              <a:rPr lang="en-GB" smtClean="0"/>
              <a:t>16/05/2023</a:t>
            </a:fld>
            <a:endParaRPr lang="en-GB"/>
          </a:p>
        </p:txBody>
      </p:sp>
      <p:sp>
        <p:nvSpPr>
          <p:cNvPr id="6" name="Footer Placeholder 5">
            <a:extLst>
              <a:ext uri="{FF2B5EF4-FFF2-40B4-BE49-F238E27FC236}">
                <a16:creationId xmlns:a16="http://schemas.microsoft.com/office/drawing/2014/main" id="{613EECF8-BB53-7393-FC46-CB9DAA92FA0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DFA0833-D916-2E93-2F56-0C56CE8769F8}"/>
              </a:ext>
            </a:extLst>
          </p:cNvPr>
          <p:cNvSpPr>
            <a:spLocks noGrp="1"/>
          </p:cNvSpPr>
          <p:nvPr>
            <p:ph type="sldNum" sz="quarter" idx="12"/>
          </p:nvPr>
        </p:nvSpPr>
        <p:spPr/>
        <p:txBody>
          <a:bodyPr/>
          <a:lstStyle/>
          <a:p>
            <a:fld id="{87E0EA91-3265-4B31-988E-76F011160913}" type="slidenum">
              <a:rPr lang="en-GB" smtClean="0"/>
              <a:t>‹#›</a:t>
            </a:fld>
            <a:endParaRPr lang="en-GB"/>
          </a:p>
        </p:txBody>
      </p:sp>
    </p:spTree>
    <p:extLst>
      <p:ext uri="{BB962C8B-B14F-4D97-AF65-F5344CB8AC3E}">
        <p14:creationId xmlns:p14="http://schemas.microsoft.com/office/powerpoint/2010/main" val="4289063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E5B70-5BD0-C6A3-5624-F61D5EBA843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7700DC6-753B-F146-EDBC-718EB46721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573260-59FB-39FD-327C-15E2D578874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733DD53-1369-A9EE-BCBE-26F1745929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965D66-685E-1F73-41B5-76AE87BAE4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EA70C97-F6A3-E2AB-F4FC-CAE812016C25}"/>
              </a:ext>
            </a:extLst>
          </p:cNvPr>
          <p:cNvSpPr>
            <a:spLocks noGrp="1"/>
          </p:cNvSpPr>
          <p:nvPr>
            <p:ph type="dt" sz="half" idx="10"/>
          </p:nvPr>
        </p:nvSpPr>
        <p:spPr/>
        <p:txBody>
          <a:bodyPr/>
          <a:lstStyle/>
          <a:p>
            <a:fld id="{FD955CD8-415A-421A-BD22-117A376A2D29}" type="datetimeFigureOut">
              <a:rPr lang="en-GB" smtClean="0"/>
              <a:t>16/05/2023</a:t>
            </a:fld>
            <a:endParaRPr lang="en-GB"/>
          </a:p>
        </p:txBody>
      </p:sp>
      <p:sp>
        <p:nvSpPr>
          <p:cNvPr id="8" name="Footer Placeholder 7">
            <a:extLst>
              <a:ext uri="{FF2B5EF4-FFF2-40B4-BE49-F238E27FC236}">
                <a16:creationId xmlns:a16="http://schemas.microsoft.com/office/drawing/2014/main" id="{0D295DD0-6553-0070-A72A-D427107904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5F62652-9CCE-8F89-0FE5-C53B1B871EC0}"/>
              </a:ext>
            </a:extLst>
          </p:cNvPr>
          <p:cNvSpPr>
            <a:spLocks noGrp="1"/>
          </p:cNvSpPr>
          <p:nvPr>
            <p:ph type="sldNum" sz="quarter" idx="12"/>
          </p:nvPr>
        </p:nvSpPr>
        <p:spPr/>
        <p:txBody>
          <a:bodyPr/>
          <a:lstStyle/>
          <a:p>
            <a:fld id="{87E0EA91-3265-4B31-988E-76F011160913}" type="slidenum">
              <a:rPr lang="en-GB" smtClean="0"/>
              <a:t>‹#›</a:t>
            </a:fld>
            <a:endParaRPr lang="en-GB"/>
          </a:p>
        </p:txBody>
      </p:sp>
    </p:spTree>
    <p:extLst>
      <p:ext uri="{BB962C8B-B14F-4D97-AF65-F5344CB8AC3E}">
        <p14:creationId xmlns:p14="http://schemas.microsoft.com/office/powerpoint/2010/main" val="1047996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319E3-DEB1-9969-C08E-6FE68DDF06A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E3769C6-DC8C-A120-D60E-E4CED3C915DE}"/>
              </a:ext>
            </a:extLst>
          </p:cNvPr>
          <p:cNvSpPr>
            <a:spLocks noGrp="1"/>
          </p:cNvSpPr>
          <p:nvPr>
            <p:ph type="dt" sz="half" idx="10"/>
          </p:nvPr>
        </p:nvSpPr>
        <p:spPr/>
        <p:txBody>
          <a:bodyPr/>
          <a:lstStyle/>
          <a:p>
            <a:fld id="{FD955CD8-415A-421A-BD22-117A376A2D29}" type="datetimeFigureOut">
              <a:rPr lang="en-GB" smtClean="0"/>
              <a:t>16/05/2023</a:t>
            </a:fld>
            <a:endParaRPr lang="en-GB"/>
          </a:p>
        </p:txBody>
      </p:sp>
      <p:sp>
        <p:nvSpPr>
          <p:cNvPr id="4" name="Footer Placeholder 3">
            <a:extLst>
              <a:ext uri="{FF2B5EF4-FFF2-40B4-BE49-F238E27FC236}">
                <a16:creationId xmlns:a16="http://schemas.microsoft.com/office/drawing/2014/main" id="{076FD7AB-09E2-168E-F70A-6823A08432B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C41E482-68DF-E16F-C352-B76733D49C28}"/>
              </a:ext>
            </a:extLst>
          </p:cNvPr>
          <p:cNvSpPr>
            <a:spLocks noGrp="1"/>
          </p:cNvSpPr>
          <p:nvPr>
            <p:ph type="sldNum" sz="quarter" idx="12"/>
          </p:nvPr>
        </p:nvSpPr>
        <p:spPr/>
        <p:txBody>
          <a:bodyPr/>
          <a:lstStyle/>
          <a:p>
            <a:fld id="{87E0EA91-3265-4B31-988E-76F011160913}" type="slidenum">
              <a:rPr lang="en-GB" smtClean="0"/>
              <a:t>‹#›</a:t>
            </a:fld>
            <a:endParaRPr lang="en-GB"/>
          </a:p>
        </p:txBody>
      </p:sp>
    </p:spTree>
    <p:extLst>
      <p:ext uri="{BB962C8B-B14F-4D97-AF65-F5344CB8AC3E}">
        <p14:creationId xmlns:p14="http://schemas.microsoft.com/office/powerpoint/2010/main" val="671973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EF26E2-B58D-C22F-8D1F-1CE8BFBC011F}"/>
              </a:ext>
            </a:extLst>
          </p:cNvPr>
          <p:cNvSpPr>
            <a:spLocks noGrp="1"/>
          </p:cNvSpPr>
          <p:nvPr>
            <p:ph type="dt" sz="half" idx="10"/>
          </p:nvPr>
        </p:nvSpPr>
        <p:spPr/>
        <p:txBody>
          <a:bodyPr/>
          <a:lstStyle/>
          <a:p>
            <a:fld id="{FD955CD8-415A-421A-BD22-117A376A2D29}" type="datetimeFigureOut">
              <a:rPr lang="en-GB" smtClean="0"/>
              <a:t>16/05/2023</a:t>
            </a:fld>
            <a:endParaRPr lang="en-GB"/>
          </a:p>
        </p:txBody>
      </p:sp>
      <p:sp>
        <p:nvSpPr>
          <p:cNvPr id="3" name="Footer Placeholder 2">
            <a:extLst>
              <a:ext uri="{FF2B5EF4-FFF2-40B4-BE49-F238E27FC236}">
                <a16:creationId xmlns:a16="http://schemas.microsoft.com/office/drawing/2014/main" id="{D2818611-FB2D-B1C9-942F-F72CB0EF15A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04F6850-DDA3-768A-C37A-F44C1FC5381A}"/>
              </a:ext>
            </a:extLst>
          </p:cNvPr>
          <p:cNvSpPr>
            <a:spLocks noGrp="1"/>
          </p:cNvSpPr>
          <p:nvPr>
            <p:ph type="sldNum" sz="quarter" idx="12"/>
          </p:nvPr>
        </p:nvSpPr>
        <p:spPr/>
        <p:txBody>
          <a:bodyPr/>
          <a:lstStyle/>
          <a:p>
            <a:fld id="{87E0EA91-3265-4B31-988E-76F011160913}" type="slidenum">
              <a:rPr lang="en-GB" smtClean="0"/>
              <a:t>‹#›</a:t>
            </a:fld>
            <a:endParaRPr lang="en-GB"/>
          </a:p>
        </p:txBody>
      </p:sp>
    </p:spTree>
    <p:extLst>
      <p:ext uri="{BB962C8B-B14F-4D97-AF65-F5344CB8AC3E}">
        <p14:creationId xmlns:p14="http://schemas.microsoft.com/office/powerpoint/2010/main" val="2974068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899F3-7F25-BE98-B6BF-54779541DF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DF4143A-6661-7F40-5A07-B166793686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9BEA5C4-BDBC-FAC0-5D83-E81C8207F5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3F8E53-2B85-ECF6-5AEE-E75139D140A5}"/>
              </a:ext>
            </a:extLst>
          </p:cNvPr>
          <p:cNvSpPr>
            <a:spLocks noGrp="1"/>
          </p:cNvSpPr>
          <p:nvPr>
            <p:ph type="dt" sz="half" idx="10"/>
          </p:nvPr>
        </p:nvSpPr>
        <p:spPr/>
        <p:txBody>
          <a:bodyPr/>
          <a:lstStyle/>
          <a:p>
            <a:fld id="{FD955CD8-415A-421A-BD22-117A376A2D29}" type="datetimeFigureOut">
              <a:rPr lang="en-GB" smtClean="0"/>
              <a:t>16/05/2023</a:t>
            </a:fld>
            <a:endParaRPr lang="en-GB"/>
          </a:p>
        </p:txBody>
      </p:sp>
      <p:sp>
        <p:nvSpPr>
          <p:cNvPr id="6" name="Footer Placeholder 5">
            <a:extLst>
              <a:ext uri="{FF2B5EF4-FFF2-40B4-BE49-F238E27FC236}">
                <a16:creationId xmlns:a16="http://schemas.microsoft.com/office/drawing/2014/main" id="{94DE84B6-DDC4-604B-7B1A-6385A87C22F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75288BE-76F2-6AE6-514A-3638D4131A95}"/>
              </a:ext>
            </a:extLst>
          </p:cNvPr>
          <p:cNvSpPr>
            <a:spLocks noGrp="1"/>
          </p:cNvSpPr>
          <p:nvPr>
            <p:ph type="sldNum" sz="quarter" idx="12"/>
          </p:nvPr>
        </p:nvSpPr>
        <p:spPr/>
        <p:txBody>
          <a:bodyPr/>
          <a:lstStyle/>
          <a:p>
            <a:fld id="{87E0EA91-3265-4B31-988E-76F011160913}" type="slidenum">
              <a:rPr lang="en-GB" smtClean="0"/>
              <a:t>‹#›</a:t>
            </a:fld>
            <a:endParaRPr lang="en-GB"/>
          </a:p>
        </p:txBody>
      </p:sp>
    </p:spTree>
    <p:extLst>
      <p:ext uri="{BB962C8B-B14F-4D97-AF65-F5344CB8AC3E}">
        <p14:creationId xmlns:p14="http://schemas.microsoft.com/office/powerpoint/2010/main" val="3530547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A7DBC-85C2-B62F-09DA-EF68001152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805FE49-F50C-4E76-CC5F-F7E81F4424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5255EF0-57F5-147A-FC33-1187B76738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16F8B7-40D4-ABE6-B75F-D535D98F27DD}"/>
              </a:ext>
            </a:extLst>
          </p:cNvPr>
          <p:cNvSpPr>
            <a:spLocks noGrp="1"/>
          </p:cNvSpPr>
          <p:nvPr>
            <p:ph type="dt" sz="half" idx="10"/>
          </p:nvPr>
        </p:nvSpPr>
        <p:spPr/>
        <p:txBody>
          <a:bodyPr/>
          <a:lstStyle/>
          <a:p>
            <a:fld id="{FD955CD8-415A-421A-BD22-117A376A2D29}" type="datetimeFigureOut">
              <a:rPr lang="en-GB" smtClean="0"/>
              <a:t>16/05/2023</a:t>
            </a:fld>
            <a:endParaRPr lang="en-GB"/>
          </a:p>
        </p:txBody>
      </p:sp>
      <p:sp>
        <p:nvSpPr>
          <p:cNvPr id="6" name="Footer Placeholder 5">
            <a:extLst>
              <a:ext uri="{FF2B5EF4-FFF2-40B4-BE49-F238E27FC236}">
                <a16:creationId xmlns:a16="http://schemas.microsoft.com/office/drawing/2014/main" id="{CDABF562-D199-41C0-4C9F-B2DCF119B8D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B1E1059-AE07-D3AC-AFDB-ACF14B7CACBA}"/>
              </a:ext>
            </a:extLst>
          </p:cNvPr>
          <p:cNvSpPr>
            <a:spLocks noGrp="1"/>
          </p:cNvSpPr>
          <p:nvPr>
            <p:ph type="sldNum" sz="quarter" idx="12"/>
          </p:nvPr>
        </p:nvSpPr>
        <p:spPr/>
        <p:txBody>
          <a:bodyPr/>
          <a:lstStyle/>
          <a:p>
            <a:fld id="{87E0EA91-3265-4B31-988E-76F011160913}" type="slidenum">
              <a:rPr lang="en-GB" smtClean="0"/>
              <a:t>‹#›</a:t>
            </a:fld>
            <a:endParaRPr lang="en-GB"/>
          </a:p>
        </p:txBody>
      </p:sp>
    </p:spTree>
    <p:extLst>
      <p:ext uri="{BB962C8B-B14F-4D97-AF65-F5344CB8AC3E}">
        <p14:creationId xmlns:p14="http://schemas.microsoft.com/office/powerpoint/2010/main" val="390872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519171-8CC1-524A-655D-E98287C88A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7379141-CD01-617D-BC1A-81E925669B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F74326A-09B5-1950-E560-4EECE31D52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955CD8-415A-421A-BD22-117A376A2D29}" type="datetimeFigureOut">
              <a:rPr lang="en-GB" smtClean="0"/>
              <a:t>16/05/2023</a:t>
            </a:fld>
            <a:endParaRPr lang="en-GB"/>
          </a:p>
        </p:txBody>
      </p:sp>
      <p:sp>
        <p:nvSpPr>
          <p:cNvPr id="5" name="Footer Placeholder 4">
            <a:extLst>
              <a:ext uri="{FF2B5EF4-FFF2-40B4-BE49-F238E27FC236}">
                <a16:creationId xmlns:a16="http://schemas.microsoft.com/office/drawing/2014/main" id="{671EB3A0-7378-25AB-841B-70C736B09E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6DACC9F-570D-BD9C-3A9F-D5CAF872F3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E0EA91-3265-4B31-988E-76F011160913}" type="slidenum">
              <a:rPr lang="en-GB" smtClean="0"/>
              <a:t>‹#›</a:t>
            </a:fld>
            <a:endParaRPr lang="en-GB"/>
          </a:p>
        </p:txBody>
      </p:sp>
    </p:spTree>
    <p:extLst>
      <p:ext uri="{BB962C8B-B14F-4D97-AF65-F5344CB8AC3E}">
        <p14:creationId xmlns:p14="http://schemas.microsoft.com/office/powerpoint/2010/main" val="33341964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slide" Target="slide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D9826-2492-C750-3B7F-38B8AEFF3B45}"/>
              </a:ext>
            </a:extLst>
          </p:cNvPr>
          <p:cNvSpPr>
            <a:spLocks noGrp="1"/>
          </p:cNvSpPr>
          <p:nvPr>
            <p:ph type="ctrTitle"/>
          </p:nvPr>
        </p:nvSpPr>
        <p:spPr>
          <a:solidFill>
            <a:srgbClr val="CAB18A">
              <a:alpha val="46000"/>
            </a:srgbClr>
          </a:solidFill>
        </p:spPr>
        <p:txBody>
          <a:bodyPr/>
          <a:lstStyle/>
          <a:p>
            <a:pPr rtl="1"/>
            <a:r>
              <a:rPr lang="ar-JO" dirty="0"/>
              <a:t>عيد العنصرة</a:t>
            </a:r>
            <a:endParaRPr lang="en-GB" dirty="0"/>
          </a:p>
        </p:txBody>
      </p:sp>
      <p:sp>
        <p:nvSpPr>
          <p:cNvPr id="3" name="Subtitle 2">
            <a:extLst>
              <a:ext uri="{FF2B5EF4-FFF2-40B4-BE49-F238E27FC236}">
                <a16:creationId xmlns:a16="http://schemas.microsoft.com/office/drawing/2014/main" id="{E9A9C7FA-A6DF-23AB-9A4D-7F53B3CBA0E2}"/>
              </a:ext>
            </a:extLst>
          </p:cNvPr>
          <p:cNvSpPr>
            <a:spLocks noGrp="1"/>
          </p:cNvSpPr>
          <p:nvPr>
            <p:ph type="subTitle" idx="1"/>
          </p:nvPr>
        </p:nvSpPr>
        <p:spPr>
          <a:solidFill>
            <a:srgbClr val="CAB18A">
              <a:alpha val="46000"/>
            </a:srgbClr>
          </a:solidFill>
        </p:spPr>
        <p:txBody>
          <a:bodyPr/>
          <a:lstStyle/>
          <a:p>
            <a:pPr rtl="1"/>
            <a:r>
              <a:rPr lang="ar-JO" dirty="0"/>
              <a:t>عمل الطالبات:كارول صوصو، جوي السوري </a:t>
            </a:r>
            <a:endParaRPr lang="en-GB" dirty="0"/>
          </a:p>
        </p:txBody>
      </p:sp>
    </p:spTree>
    <p:extLst>
      <p:ext uri="{BB962C8B-B14F-4D97-AF65-F5344CB8AC3E}">
        <p14:creationId xmlns:p14="http://schemas.microsoft.com/office/powerpoint/2010/main" val="2230497004"/>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videoplayback">
            <a:hlinkClick r:id="" action="ppaction://media"/>
            <a:extLst>
              <a:ext uri="{FF2B5EF4-FFF2-40B4-BE49-F238E27FC236}">
                <a16:creationId xmlns:a16="http://schemas.microsoft.com/office/drawing/2014/main" id="{65D7561E-0365-CA34-D76C-D53CF698B97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14946" y="292331"/>
            <a:ext cx="7841673" cy="6273338"/>
          </a:xfrm>
          <a:prstGeom prst="rect">
            <a:avLst/>
          </a:prstGeom>
        </p:spPr>
      </p:pic>
    </p:spTree>
    <p:extLst>
      <p:ext uri="{BB962C8B-B14F-4D97-AF65-F5344CB8AC3E}">
        <p14:creationId xmlns:p14="http://schemas.microsoft.com/office/powerpoint/2010/main" val="283037610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2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FC982-0D25-8535-5334-7A1D35DE5CDB}"/>
              </a:ext>
            </a:extLst>
          </p:cNvPr>
          <p:cNvSpPr>
            <a:spLocks noGrp="1"/>
          </p:cNvSpPr>
          <p:nvPr>
            <p:ph type="title"/>
          </p:nvPr>
        </p:nvSpPr>
        <p:spPr>
          <a:solidFill>
            <a:schemeClr val="bg1">
              <a:alpha val="32000"/>
            </a:schemeClr>
          </a:solidFill>
        </p:spPr>
        <p:txBody>
          <a:bodyPr/>
          <a:lstStyle/>
          <a:p>
            <a:pPr algn="ctr"/>
            <a:r>
              <a:rPr lang="ar-JO" dirty="0"/>
              <a:t>عيد العنصرة</a:t>
            </a:r>
            <a:endParaRPr lang="en-GB" dirty="0"/>
          </a:p>
        </p:txBody>
      </p:sp>
      <p:sp>
        <p:nvSpPr>
          <p:cNvPr id="3" name="Content Placeholder 2">
            <a:extLst>
              <a:ext uri="{FF2B5EF4-FFF2-40B4-BE49-F238E27FC236}">
                <a16:creationId xmlns:a16="http://schemas.microsoft.com/office/drawing/2014/main" id="{555CD740-CC92-91C1-364C-F7926CFB9216}"/>
              </a:ext>
            </a:extLst>
          </p:cNvPr>
          <p:cNvSpPr>
            <a:spLocks noGrp="1"/>
          </p:cNvSpPr>
          <p:nvPr>
            <p:ph idx="1"/>
          </p:nvPr>
        </p:nvSpPr>
        <p:spPr>
          <a:solidFill>
            <a:schemeClr val="bg1">
              <a:alpha val="32000"/>
            </a:schemeClr>
          </a:solidFill>
        </p:spPr>
        <p:txBody>
          <a:bodyPr/>
          <a:lstStyle/>
          <a:p>
            <a:pPr marL="0" indent="0" algn="just" rtl="1">
              <a:buNone/>
            </a:pPr>
            <a:r>
              <a:rPr lang="ar-JO" dirty="0"/>
              <a:t>يأتي هذا العيد بعد خمسين يوماً أي بعد سبع أسابيع من عيد الفصح، وفيه نذكر حلول الروح القدس على الرسل وهم مجتمعون في علية صهيون مع مريم العذراء، بعد صعود يسوع المسيح الى السماء</a:t>
            </a:r>
            <a:endParaRPr lang="en-GB" dirty="0"/>
          </a:p>
        </p:txBody>
      </p:sp>
    </p:spTree>
    <p:extLst>
      <p:ext uri="{BB962C8B-B14F-4D97-AF65-F5344CB8AC3E}">
        <p14:creationId xmlns:p14="http://schemas.microsoft.com/office/powerpoint/2010/main" val="1409423515"/>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C5013-A37F-3DE1-1EAE-6753F67D909C}"/>
              </a:ext>
            </a:extLst>
          </p:cNvPr>
          <p:cNvSpPr>
            <a:spLocks noGrp="1"/>
          </p:cNvSpPr>
          <p:nvPr>
            <p:ph type="title"/>
          </p:nvPr>
        </p:nvSpPr>
        <p:spPr>
          <a:solidFill>
            <a:srgbClr val="F5E6CD">
              <a:alpha val="32000"/>
            </a:srgbClr>
          </a:solidFill>
        </p:spPr>
        <p:txBody>
          <a:bodyPr/>
          <a:lstStyle/>
          <a:p>
            <a:pPr algn="ctr"/>
            <a:r>
              <a:rPr lang="ar-JO" dirty="0"/>
              <a:t>سبب تسميته</a:t>
            </a:r>
            <a:endParaRPr lang="en-GB" dirty="0"/>
          </a:p>
        </p:txBody>
      </p:sp>
      <p:sp>
        <p:nvSpPr>
          <p:cNvPr id="3" name="Content Placeholder 2">
            <a:extLst>
              <a:ext uri="{FF2B5EF4-FFF2-40B4-BE49-F238E27FC236}">
                <a16:creationId xmlns:a16="http://schemas.microsoft.com/office/drawing/2014/main" id="{78ED0000-5B68-E180-AD16-280F4FBECC24}"/>
              </a:ext>
            </a:extLst>
          </p:cNvPr>
          <p:cNvSpPr>
            <a:spLocks noGrp="1"/>
          </p:cNvSpPr>
          <p:nvPr>
            <p:ph idx="1"/>
          </p:nvPr>
        </p:nvSpPr>
        <p:spPr>
          <a:solidFill>
            <a:srgbClr val="F5E6CD">
              <a:alpha val="32000"/>
            </a:srgbClr>
          </a:solidFill>
        </p:spPr>
        <p:txBody>
          <a:bodyPr/>
          <a:lstStyle/>
          <a:p>
            <a:pPr marL="0" indent="0" algn="just" rtl="1">
              <a:buNone/>
            </a:pPr>
            <a:r>
              <a:rPr lang="ar-JO" dirty="0"/>
              <a:t>وأما عن سبب تسميته بعيد العنصرة، لأنها لفظة عربية مأخوذة من العبرية، ومعناها اجتماع أو احتفال، كما يطلق على هذا العيد عيد الخمسين أو أحد العنصرة أو أسبوع العنصرة، ويُسمى عيد الخمسين بهذا الاسم لأنه يتم الاحتفال به بعد أحد عيد القيامة بسبعة أسابيع أي خمسين يومًا، ويقع عيد الخمسين في اليوم العاشر من عيد الصعود.</a:t>
            </a:r>
          </a:p>
          <a:p>
            <a:pPr algn="r" rtl="1"/>
            <a:endParaRPr lang="ar-JO" dirty="0"/>
          </a:p>
          <a:p>
            <a:pPr algn="r" rtl="1"/>
            <a:endParaRPr lang="en-GB" dirty="0"/>
          </a:p>
        </p:txBody>
      </p:sp>
    </p:spTree>
    <p:extLst>
      <p:ext uri="{BB962C8B-B14F-4D97-AF65-F5344CB8AC3E}">
        <p14:creationId xmlns:p14="http://schemas.microsoft.com/office/powerpoint/2010/main" val="245880433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9D6A4C"/>
            </a:gs>
            <a:gs pos="0">
              <a:srgbClr val="4E3937"/>
            </a:gs>
            <a:gs pos="35000">
              <a:srgbClr val="FCFBAE"/>
            </a:gs>
            <a:gs pos="65000">
              <a:srgbClr val="DAC880"/>
            </a:gs>
            <a:gs pos="99000">
              <a:srgbClr val="DAC880"/>
            </a:gs>
            <a:gs pos="0">
              <a:srgbClr val="9D6A4C"/>
            </a:gs>
            <a:gs pos="5000">
              <a:srgbClr val="CEB446"/>
            </a:gs>
            <a:gs pos="0">
              <a:srgbClr val="1C1B2A"/>
            </a:gs>
            <a:gs pos="100000">
              <a:schemeClr val="accent2">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EADB2-A905-826D-C548-8AE2DA085F8D}"/>
              </a:ext>
            </a:extLst>
          </p:cNvPr>
          <p:cNvSpPr>
            <a:spLocks noGrp="1"/>
          </p:cNvSpPr>
          <p:nvPr>
            <p:ph type="title"/>
          </p:nvPr>
        </p:nvSpPr>
        <p:spPr/>
        <p:txBody>
          <a:bodyPr/>
          <a:lstStyle/>
          <a:p>
            <a:pPr algn="ctr" rtl="1"/>
            <a:r>
              <a:rPr lang="ar-JO" i="0" dirty="0">
                <a:solidFill>
                  <a:srgbClr val="000000"/>
                </a:solidFill>
                <a:effectLst/>
                <a:latin typeface="Helvetica Neue"/>
              </a:rPr>
              <a:t> ماذا حدث يوم الخمسين؟</a:t>
            </a:r>
            <a:endParaRPr lang="en-GB" dirty="0"/>
          </a:p>
        </p:txBody>
      </p:sp>
      <p:sp>
        <p:nvSpPr>
          <p:cNvPr id="3" name="Content Placeholder 2">
            <a:extLst>
              <a:ext uri="{FF2B5EF4-FFF2-40B4-BE49-F238E27FC236}">
                <a16:creationId xmlns:a16="http://schemas.microsoft.com/office/drawing/2014/main" id="{31D553A0-676B-7BD9-2BBC-48ECCBD60196}"/>
              </a:ext>
            </a:extLst>
          </p:cNvPr>
          <p:cNvSpPr>
            <a:spLocks noGrp="1"/>
          </p:cNvSpPr>
          <p:nvPr>
            <p:ph idx="1"/>
          </p:nvPr>
        </p:nvSpPr>
        <p:spPr>
          <a:xfrm>
            <a:off x="838200" y="1825625"/>
            <a:ext cx="6712527" cy="4667250"/>
          </a:xfrm>
        </p:spPr>
        <p:txBody>
          <a:bodyPr>
            <a:normAutofit/>
          </a:bodyPr>
          <a:lstStyle/>
          <a:p>
            <a:pPr algn="just" rtl="1"/>
            <a:r>
              <a:rPr lang="ar-JO" dirty="0"/>
              <a:t>(أع 2: 1-6) "ولما حضر يوم الخمسين كان الجميع بنفس واحده وصار بغتة من السماء صوت كما من هبوب ريح عاصفة وملأت كل البيت حيث كانوا جالسين وظهرت لهم ألسنة منقسمة كأنها من نار، واستقرت على كل واحد منهم وامتلأ الجميع من الروح القدس وابتدأوا يتكلمون بألسنة أخرى كما أعطاهم الروح أن ينطقوا، فلما صار هذا الصوت اجتمع الجمهور وتحيروا لأن كل واحد كان يسمعهم يتكلمون بلغته". وأيضًا (أع 2: 7-11). واضح أن الجميع صاروا يفهمون بعضهم البعض، عودة البشرية إلى ما قبل بابل.</a:t>
            </a:r>
            <a:r>
              <a:rPr lang="en-GB" dirty="0"/>
              <a:t> </a:t>
            </a:r>
          </a:p>
        </p:txBody>
      </p:sp>
      <p:pic>
        <p:nvPicPr>
          <p:cNvPr id="4" name="Picture 3">
            <a:extLst>
              <a:ext uri="{FF2B5EF4-FFF2-40B4-BE49-F238E27FC236}">
                <a16:creationId xmlns:a16="http://schemas.microsoft.com/office/drawing/2014/main" id="{5C271B56-E0BD-836D-E99C-F8A80FEF6169}"/>
              </a:ext>
            </a:extLst>
          </p:cNvPr>
          <p:cNvPicPr>
            <a:picLocks noChangeAspect="1"/>
          </p:cNvPicPr>
          <p:nvPr/>
        </p:nvPicPr>
        <p:blipFill>
          <a:blip r:embed="rId2"/>
          <a:stretch>
            <a:fillRect/>
          </a:stretch>
        </p:blipFill>
        <p:spPr>
          <a:xfrm>
            <a:off x="8029575" y="1445636"/>
            <a:ext cx="3324225" cy="4762500"/>
          </a:xfrm>
          <a:prstGeom prst="rect">
            <a:avLst/>
          </a:prstGeom>
        </p:spPr>
      </p:pic>
    </p:spTree>
    <p:extLst>
      <p:ext uri="{BB962C8B-B14F-4D97-AF65-F5344CB8AC3E}">
        <p14:creationId xmlns:p14="http://schemas.microsoft.com/office/powerpoint/2010/main" val="3153201992"/>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83F1F-929B-1904-138D-80D02C47D057}"/>
              </a:ext>
            </a:extLst>
          </p:cNvPr>
          <p:cNvSpPr>
            <a:spLocks noGrp="1"/>
          </p:cNvSpPr>
          <p:nvPr>
            <p:ph type="title"/>
          </p:nvPr>
        </p:nvSpPr>
        <p:spPr/>
        <p:txBody>
          <a:bodyPr/>
          <a:lstStyle/>
          <a:p>
            <a:pPr algn="ctr" rtl="1"/>
            <a:r>
              <a:rPr lang="ar-JO" dirty="0">
                <a:solidFill>
                  <a:schemeClr val="bg1"/>
                </a:solidFill>
              </a:rPr>
              <a:t>إلى ماذا يرمز كل من:</a:t>
            </a:r>
            <a:endParaRPr lang="en-GB" dirty="0">
              <a:solidFill>
                <a:schemeClr val="bg1"/>
              </a:solidFill>
            </a:endParaRPr>
          </a:p>
        </p:txBody>
      </p:sp>
      <p:sp>
        <p:nvSpPr>
          <p:cNvPr id="3" name="Content Placeholder 2">
            <a:extLst>
              <a:ext uri="{FF2B5EF4-FFF2-40B4-BE49-F238E27FC236}">
                <a16:creationId xmlns:a16="http://schemas.microsoft.com/office/drawing/2014/main" id="{D38397B0-14A0-0E64-97E5-AF9B7753E4C5}"/>
              </a:ext>
            </a:extLst>
          </p:cNvPr>
          <p:cNvSpPr>
            <a:spLocks noGrp="1"/>
          </p:cNvSpPr>
          <p:nvPr>
            <p:ph idx="1"/>
          </p:nvPr>
        </p:nvSpPr>
        <p:spPr/>
        <p:txBody>
          <a:bodyPr>
            <a:normAutofit lnSpcReduction="10000"/>
          </a:bodyPr>
          <a:lstStyle/>
          <a:p>
            <a:pPr algn="just" rtl="1"/>
            <a:r>
              <a:rPr lang="ar-JO" b="1" dirty="0">
                <a:solidFill>
                  <a:schemeClr val="bg1"/>
                </a:solidFill>
              </a:rPr>
              <a:t>ريح عاصفة:</a:t>
            </a:r>
          </a:p>
          <a:p>
            <a:pPr marL="0" indent="0" algn="just" rtl="1">
              <a:buNone/>
            </a:pPr>
            <a:r>
              <a:rPr lang="ar-JO" dirty="0">
                <a:solidFill>
                  <a:schemeClr val="bg1"/>
                </a:solidFill>
              </a:rPr>
              <a:t> تشير العاصفة إلى ظهور الله في صحراء سيناء (الخروج ١٩: ١٦-١٩). بهذه العلامة، نعرف أنّ الله حاضر معنا بروحه القدوس (يوحنا ٢٠: ٢٣-٢٤).</a:t>
            </a:r>
          </a:p>
          <a:p>
            <a:pPr algn="just" rtl="1"/>
            <a:r>
              <a:rPr lang="ar-JO" b="1" dirty="0">
                <a:solidFill>
                  <a:schemeClr val="bg1"/>
                </a:solidFill>
              </a:rPr>
              <a:t>صورة النار:</a:t>
            </a:r>
          </a:p>
          <a:p>
            <a:pPr marL="0" indent="0" algn="just" rtl="1">
              <a:buNone/>
            </a:pPr>
            <a:r>
              <a:rPr lang="ar-JO" dirty="0">
                <a:solidFill>
                  <a:schemeClr val="bg1"/>
                </a:solidFill>
              </a:rPr>
              <a:t> حلّ عليهم الروح القدس على شكل ألسنة من نار (اعمال ٣: ٢-٤). ترمز النار الى قدرة الروح القدس، وتذكّرنا بكلمة القديس يوحنا المعمدان: سيعمّدكم بالروح القدس والنار (لوقا ٣: ٣-١٦)</a:t>
            </a:r>
          </a:p>
          <a:p>
            <a:pPr algn="just" rtl="1"/>
            <a:r>
              <a:rPr lang="ar-JO" b="1" dirty="0">
                <a:solidFill>
                  <a:schemeClr val="bg1"/>
                </a:solidFill>
              </a:rPr>
              <a:t>التكلم باللغات: </a:t>
            </a:r>
          </a:p>
          <a:p>
            <a:pPr marL="0" indent="0" algn="just" rtl="1">
              <a:buNone/>
            </a:pPr>
            <a:r>
              <a:rPr lang="ar-JO" dirty="0">
                <a:solidFill>
                  <a:schemeClr val="bg1"/>
                </a:solidFill>
              </a:rPr>
              <a:t>وهي صورة للمواهب الروحية التي يمنحها الروح القدس للجماعات المسيحية الأولى، كما يشير إلى انتشار الجماعة المسيحية الأولى في كافة شعوب العالم.</a:t>
            </a:r>
            <a:endParaRPr lang="en-GB" dirty="0">
              <a:solidFill>
                <a:schemeClr val="bg1"/>
              </a:solidFill>
            </a:endParaRPr>
          </a:p>
        </p:txBody>
      </p:sp>
    </p:spTree>
    <p:extLst>
      <p:ext uri="{BB962C8B-B14F-4D97-AF65-F5344CB8AC3E}">
        <p14:creationId xmlns:p14="http://schemas.microsoft.com/office/powerpoint/2010/main" val="3289242422"/>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25A1A-D626-F860-7457-11CC86920A67}"/>
              </a:ext>
            </a:extLst>
          </p:cNvPr>
          <p:cNvSpPr>
            <a:spLocks noGrp="1"/>
          </p:cNvSpPr>
          <p:nvPr>
            <p:ph type="title"/>
          </p:nvPr>
        </p:nvSpPr>
        <p:spPr>
          <a:solidFill>
            <a:srgbClr val="DDCA7D">
              <a:alpha val="42000"/>
            </a:srgbClr>
          </a:solidFill>
        </p:spPr>
        <p:txBody>
          <a:bodyPr/>
          <a:lstStyle/>
          <a:p>
            <a:pPr algn="ctr" rtl="1"/>
            <a:r>
              <a:rPr lang="ar-JO" dirty="0"/>
              <a:t>لماذا تُصلى صلاة السجدة يوم عيد حلول الروح القدس؟</a:t>
            </a:r>
            <a:endParaRPr lang="en-GB" dirty="0"/>
          </a:p>
        </p:txBody>
      </p:sp>
      <p:sp>
        <p:nvSpPr>
          <p:cNvPr id="3" name="Content Placeholder 2">
            <a:extLst>
              <a:ext uri="{FF2B5EF4-FFF2-40B4-BE49-F238E27FC236}">
                <a16:creationId xmlns:a16="http://schemas.microsoft.com/office/drawing/2014/main" id="{853BE575-0734-9353-6563-AE2D5AF94DEC}"/>
              </a:ext>
            </a:extLst>
          </p:cNvPr>
          <p:cNvSpPr>
            <a:spLocks noGrp="1"/>
          </p:cNvSpPr>
          <p:nvPr>
            <p:ph idx="1"/>
          </p:nvPr>
        </p:nvSpPr>
        <p:spPr>
          <a:solidFill>
            <a:srgbClr val="DDCA7D">
              <a:alpha val="42000"/>
            </a:srgbClr>
          </a:solidFill>
        </p:spPr>
        <p:txBody>
          <a:bodyPr/>
          <a:lstStyle/>
          <a:p>
            <a:pPr algn="just" rtl="1"/>
            <a:r>
              <a:rPr lang="ar-JO" dirty="0"/>
              <a:t>فكرة اليوبيل أو الحرية كانت تُقدم ذبيحة صباحية وذبيحة مسائية، ولذلك نعمل القداس صباح يوم عيد حلول الروح القدس ونحتفل بعيد حلول الروح القدس، ثم من وقت الساعة التاسعة أي الساعة 3 بعد الظهر نبدأ صلاة السجدة وهي الذبيحة المسائية.</a:t>
            </a:r>
          </a:p>
          <a:p>
            <a:pPr algn="r" rtl="1"/>
            <a:endParaRPr lang="ar-JO" dirty="0"/>
          </a:p>
          <a:p>
            <a:pPr marL="0" indent="0" algn="r" rtl="1">
              <a:buNone/>
            </a:pPr>
            <a:endParaRPr lang="en-GB" dirty="0"/>
          </a:p>
        </p:txBody>
      </p:sp>
    </p:spTree>
    <p:extLst>
      <p:ext uri="{BB962C8B-B14F-4D97-AF65-F5344CB8AC3E}">
        <p14:creationId xmlns:p14="http://schemas.microsoft.com/office/powerpoint/2010/main" val="92761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97000">
              <a:srgbClr val="8A97A6"/>
            </a:gs>
            <a:gs pos="0">
              <a:srgbClr val="9D6A4C"/>
            </a:gs>
            <a:gs pos="0">
              <a:srgbClr val="4E3937"/>
            </a:gs>
            <a:gs pos="33000">
              <a:srgbClr val="FCFBAE"/>
            </a:gs>
            <a:gs pos="62000">
              <a:srgbClr val="DAC880"/>
            </a:gs>
            <a:gs pos="99000">
              <a:srgbClr val="DAC880"/>
            </a:gs>
            <a:gs pos="0">
              <a:srgbClr val="9D6A4C"/>
            </a:gs>
            <a:gs pos="5000">
              <a:srgbClr val="CEB446"/>
            </a:gs>
            <a:gs pos="99000">
              <a:srgbClr val="8A97A6"/>
            </a:gs>
            <a:gs pos="100000">
              <a:srgbClr val="8A97A6"/>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091EE-2000-7B42-5302-5CA6FA5433E7}"/>
              </a:ext>
            </a:extLst>
          </p:cNvPr>
          <p:cNvSpPr>
            <a:spLocks noGrp="1"/>
          </p:cNvSpPr>
          <p:nvPr>
            <p:ph type="title"/>
          </p:nvPr>
        </p:nvSpPr>
        <p:spPr/>
        <p:txBody>
          <a:bodyPr/>
          <a:lstStyle/>
          <a:p>
            <a:pPr algn="ctr"/>
            <a:r>
              <a:rPr lang="ar-JO" dirty="0"/>
              <a:t>لماذا نبدأ في وقت الساعة التاسعة؟</a:t>
            </a:r>
            <a:endParaRPr lang="en-GB" dirty="0"/>
          </a:p>
        </p:txBody>
      </p:sp>
      <p:sp>
        <p:nvSpPr>
          <p:cNvPr id="3" name="Content Placeholder 2">
            <a:extLst>
              <a:ext uri="{FF2B5EF4-FFF2-40B4-BE49-F238E27FC236}">
                <a16:creationId xmlns:a16="http://schemas.microsoft.com/office/drawing/2014/main" id="{5D1C0ECC-48B2-7B5B-CEE1-D6767A67510F}"/>
              </a:ext>
            </a:extLst>
          </p:cNvPr>
          <p:cNvSpPr>
            <a:spLocks noGrp="1"/>
          </p:cNvSpPr>
          <p:nvPr>
            <p:ph idx="1"/>
          </p:nvPr>
        </p:nvSpPr>
        <p:spPr/>
        <p:txBody>
          <a:bodyPr/>
          <a:lstStyle/>
          <a:p>
            <a:pPr marL="0" indent="0" algn="just" rtl="1">
              <a:buNone/>
            </a:pPr>
            <a:r>
              <a:rPr lang="ar-JO" dirty="0"/>
              <a:t> لأن حلول الروح القدس مرتبط بالفداء. الغفران ثم الحلول والفداء بدأ بالصليب، والمسيح مات على الصليب في الساعة التاسعة ثم دخل الأقداس. نعمل ثلاث سجدات 2 خارج الهيكل والثالثة في الهيكل، والهيكل يُشير إلى السماء، بمعنى أن الروح القدس أدخلنا إلى المقدسات ألذلك نبدأ خارج الهيكل ثم ندخل إلى الهيكل. وارتبطت السجدة بالبخور علامة حلول الله في المكان.</a:t>
            </a:r>
            <a:endParaRPr lang="en-GB" dirty="0"/>
          </a:p>
        </p:txBody>
      </p:sp>
      <p:pic>
        <p:nvPicPr>
          <p:cNvPr id="4" name="Picture 3">
            <a:extLst>
              <a:ext uri="{FF2B5EF4-FFF2-40B4-BE49-F238E27FC236}">
                <a16:creationId xmlns:a16="http://schemas.microsoft.com/office/drawing/2014/main" id="{289CA0A2-F58E-A0A7-3DFA-60E5BCBA2638}"/>
              </a:ext>
            </a:extLst>
          </p:cNvPr>
          <p:cNvPicPr>
            <a:picLocks noChangeAspect="1"/>
          </p:cNvPicPr>
          <p:nvPr/>
        </p:nvPicPr>
        <p:blipFill rotWithShape="1">
          <a:blip r:embed="rId2"/>
          <a:srcRect t="16667" b="17083"/>
          <a:stretch/>
        </p:blipFill>
        <p:spPr>
          <a:xfrm>
            <a:off x="423863" y="3514190"/>
            <a:ext cx="4576762" cy="30321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04008264"/>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76000">
              <a:srgbClr val="9D6A4C"/>
            </a:gs>
            <a:gs pos="21000">
              <a:srgbClr val="1C1B2A"/>
            </a:gs>
            <a:gs pos="17000">
              <a:schemeClr val="accent2">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C32B39-6E1A-C221-DF32-F86D0D64988C}"/>
              </a:ext>
            </a:extLst>
          </p:cNvPr>
          <p:cNvPicPr>
            <a:picLocks noChangeAspect="1"/>
          </p:cNvPicPr>
          <p:nvPr/>
        </p:nvPicPr>
        <p:blipFill>
          <a:blip r:embed="rId2"/>
          <a:stretch>
            <a:fillRect/>
          </a:stretch>
        </p:blipFill>
        <p:spPr>
          <a:xfrm>
            <a:off x="3800483" y="241773"/>
            <a:ext cx="4591032" cy="5787016"/>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5D4159DD-CE9F-F9AA-9EBD-41D30F04F0A7}"/>
              </a:ext>
            </a:extLst>
          </p:cNvPr>
          <p:cNvSpPr txBox="1"/>
          <p:nvPr/>
        </p:nvSpPr>
        <p:spPr>
          <a:xfrm>
            <a:off x="4471180" y="6211669"/>
            <a:ext cx="3249637" cy="646331"/>
          </a:xfrm>
          <a:prstGeom prst="rect">
            <a:avLst/>
          </a:prstGeom>
          <a:noFill/>
        </p:spPr>
        <p:txBody>
          <a:bodyPr wrap="square" rtlCol="0">
            <a:spAutoFit/>
          </a:bodyPr>
          <a:lstStyle/>
          <a:p>
            <a:pPr algn="ctr"/>
            <a:r>
              <a:rPr lang="ar-JO" b="0" i="0" dirty="0">
                <a:solidFill>
                  <a:srgbClr val="800000"/>
                </a:solidFill>
                <a:effectLst/>
                <a:latin typeface="Conv_GE"/>
              </a:rPr>
              <a:t>(يوحنَّا 7: 37-52 و8: 12)</a:t>
            </a:r>
            <a:br>
              <a:rPr lang="ar-JO" dirty="0"/>
            </a:br>
            <a:endParaRPr lang="en-GB" dirty="0"/>
          </a:p>
        </p:txBody>
      </p:sp>
      <mc:AlternateContent xmlns:mc="http://schemas.openxmlformats.org/markup-compatibility/2006">
        <mc:Choice xmlns:pslz="http://schemas.microsoft.com/office/powerpoint/2016/slidezoom" Requires="pslz">
          <p:graphicFrame>
            <p:nvGraphicFramePr>
              <p:cNvPr id="12" name="Slide Zoom 11">
                <a:extLst>
                  <a:ext uri="{FF2B5EF4-FFF2-40B4-BE49-F238E27FC236}">
                    <a16:creationId xmlns:a16="http://schemas.microsoft.com/office/drawing/2014/main" id="{9F8FB826-E7E0-868E-6567-25129ACBFBCD}"/>
                  </a:ext>
                </a:extLst>
              </p:cNvPr>
              <p:cNvGraphicFramePr>
                <a:graphicFrameLocks noChangeAspect="1"/>
              </p:cNvGraphicFramePr>
              <p:nvPr>
                <p:extLst>
                  <p:ext uri="{D42A27DB-BD31-4B8C-83A1-F6EECF244321}">
                    <p14:modId xmlns:p14="http://schemas.microsoft.com/office/powerpoint/2010/main" val="858107835"/>
                  </p:ext>
                </p:extLst>
              </p:nvPr>
            </p:nvGraphicFramePr>
            <p:xfrm>
              <a:off x="10824928" y="6078417"/>
              <a:ext cx="963797" cy="464234"/>
            </p:xfrm>
            <a:graphic>
              <a:graphicData uri="http://schemas.microsoft.com/office/powerpoint/2016/slidezoom">
                <pslz:sldZm>
                  <pslz:sldZmObj sldId="264" cId="1699489682">
                    <pslz:zmPr id="{87D2A104-31B3-42C1-8C88-37BDBFA92CE8}" returnToParent="0" transitionDur="1000">
                      <p166:blipFill xmlns:p166="http://schemas.microsoft.com/office/powerpoint/2016/6/main">
                        <a:blip r:embed="rId3"/>
                        <a:stretch>
                          <a:fillRect/>
                        </a:stretch>
                      </p166:blipFill>
                      <p166:spPr xmlns:p166="http://schemas.microsoft.com/office/powerpoint/2016/6/main">
                        <a:xfrm>
                          <a:off x="0" y="0"/>
                          <a:ext cx="963797" cy="464234"/>
                        </a:xfrm>
                        <a:prstGeom prst="rect">
                          <a:avLst/>
                        </a:prstGeom>
                        <a:solidFill>
                          <a:srgbClr val="9D6A4C"/>
                        </a:solidFill>
                        <a:ln w="3175">
                          <a:solidFill>
                            <a:prstClr val="ltGray"/>
                          </a:solidFill>
                        </a:ln>
                      </p166:spPr>
                    </pslz:zmPr>
                  </pslz:sldZmObj>
                </pslz:sldZm>
              </a:graphicData>
            </a:graphic>
          </p:graphicFrame>
        </mc:Choice>
        <mc:Fallback>
          <p:pic>
            <p:nvPicPr>
              <p:cNvPr id="12" name="Slide Zoom 11">
                <a:hlinkClick r:id="rId4" action="ppaction://hlinksldjump"/>
                <a:extLst>
                  <a:ext uri="{FF2B5EF4-FFF2-40B4-BE49-F238E27FC236}">
                    <a16:creationId xmlns:a16="http://schemas.microsoft.com/office/drawing/2014/main" id="{9F8FB826-E7E0-868E-6567-25129ACBFBCD}"/>
                  </a:ext>
                </a:extLst>
              </p:cNvPr>
              <p:cNvPicPr>
                <a:picLocks noGrp="1" noRot="1" noChangeAspect="1" noMove="1" noResize="1" noEditPoints="1" noAdjustHandles="1" noChangeArrowheads="1" noChangeShapeType="1"/>
              </p:cNvPicPr>
              <p:nvPr/>
            </p:nvPicPr>
            <p:blipFill>
              <a:blip r:embed="rId3"/>
              <a:stretch>
                <a:fillRect/>
              </a:stretch>
            </p:blipFill>
            <p:spPr>
              <a:xfrm>
                <a:off x="10824928" y="6078417"/>
                <a:ext cx="963797" cy="464234"/>
              </a:xfrm>
              <a:prstGeom prst="rect">
                <a:avLst/>
              </a:prstGeom>
              <a:solidFill>
                <a:srgbClr val="9D6A4C"/>
              </a:solidFill>
              <a:ln w="3175">
                <a:solidFill>
                  <a:prstClr val="ltGray"/>
                </a:solidFill>
              </a:ln>
            </p:spPr>
          </p:pic>
        </mc:Fallback>
      </mc:AlternateContent>
    </p:spTree>
    <p:extLst>
      <p:ext uri="{BB962C8B-B14F-4D97-AF65-F5344CB8AC3E}">
        <p14:creationId xmlns:p14="http://schemas.microsoft.com/office/powerpoint/2010/main" val="3943943766"/>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88000">
              <a:srgbClr val="9D6A4C"/>
            </a:gs>
            <a:gs pos="27000">
              <a:schemeClr val="accent2">
                <a:lumMod val="0"/>
                <a:lumOff val="100000"/>
              </a:schemeClr>
            </a:gs>
            <a:gs pos="3000">
              <a:schemeClr val="accent2">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FD921E4-4584-F720-86BD-E76F2913747D}"/>
              </a:ext>
            </a:extLst>
          </p:cNvPr>
          <p:cNvSpPr txBox="1"/>
          <p:nvPr/>
        </p:nvSpPr>
        <p:spPr>
          <a:xfrm>
            <a:off x="576775" y="661182"/>
            <a:ext cx="11183816" cy="5970865"/>
          </a:xfrm>
          <a:prstGeom prst="rect">
            <a:avLst/>
          </a:prstGeom>
          <a:noFill/>
        </p:spPr>
        <p:txBody>
          <a:bodyPr wrap="square" rtlCol="0">
            <a:spAutoFit/>
          </a:bodyPr>
          <a:lstStyle/>
          <a:p>
            <a:pPr algn="just" rtl="1"/>
            <a:r>
              <a:rPr lang="ar-JO" sz="2800" dirty="0"/>
              <a:t>في اليَومِ الآخِرِ العَظيمِ مِنَ العيدِ، كانَ يَسوعُ واقفاً فصاحَ قائِلاً: إنْ عَطِشَ أَحَدٌ فليأتِ إِلَيَّ ويَشرَب مَنْ آمنَ بِي فَكَمَا قالَ الكِتَابُ ستَجرِي من بَطنِهِ أنهارُ ماءٍ حيٍّ (إنَّمَا قالَ هذا عَنِ الرُّوحِ الذي كانَ المؤمنونَ بِهِ مُزمِعينَ أنْ يَقبَلُوهُ إذْ لَمْ يكُنِ الرُّوحَ القُدُسَ بَعدُ. لأنَّ يسوعَ لَمْ يَكُن بَعدُ قَدْ مُجِّدَ) فكَثيرونَ مِنَ الجَمعِ لَمَّا سَمِعُوا كلامَهُ قالوا: هذا بالحقيقةِ هُوَ النَّبيُّ. وقالَ آخرونَ: هذا هوَ المسيح وآخرونَ قالُوا: أَلعَلَّ المسيحَ من الجليلِ يأتي أَلَم يَقُلِ الكِتَابُ إنَّهُ من نَسْلِ داودَ من بيتَ لَحمَ القريةِ حيثُ كانَ داودُ يأتي المسيح؟ فَحَدَثَ شِقاقٌ بينَ الجمعِ مِنْ أجلِهِ. وكانَ قَومٌ مِنهُمْ يُريدونَ أن يُمسكوهُ، ولَكِنْ لَمْ يُلْقِ أحدٌ عليهِ يداً فَجاءَ الخُدَّامُ إلى رؤساءِ الكَهَنَةِ والفَرِّيسيّينَ، فقالَ هؤلاءِ لَهُم: لِمَ لَمْ تأتوا بهِ؟ فَأجَابَ الخُدَّامُ: لَمْ يَتَكَلَّمْ قطُّ إنسانٌ هكذا مِثْلَ هذا الإنسان فأجابَهُمُ الفَرِّيسيّونَ: ألعلَّكُمْ أَنتُمْ أيضاً قد ضَلَلتُم هلْ أحدٌ مِنَ الرُّؤساءِ أو مِنَ الفرِّيسيينَ آمَنَ بِهِ؟ أَمَّا هؤلاءِ الجمعُ الذينَ لا يعرِفونَ النَّاموسَ فَهُمْ مَلعونون فقالَ لَهم نِيقودِيمُسُ الذي كانَ قد جاءَ إليهِ ليلاً وهُوَ واحدٌ مِنْهم: ألعلَّ ناموسَنا يَدِينُ إنساناً إنْ لَمْ يَسمَعْ مِنْهُ أولاً ويَعلَمْ ما فَعَل أجابُوا وقالوا لهُ: ألعلَّكَ أنتَ أيضاً منَ الجليل! ابحَثْ وانظُرْ، إنَّهُ لَمْ يَقُمْ نَبِيٌّ منَ الجَليل ثُمَّ كَلَّمَهُمْ أيضاً يسوعُ قائِلاً: أنا هُوَ نُورُ العالَم، من يتبَعْنِي فلا يَمشِي في الظَّلام، بل يَكونُ لَهُ نُورُ الحياة.</a:t>
            </a:r>
            <a:endParaRPr lang="en-GB" sz="2800" dirty="0"/>
          </a:p>
          <a:p>
            <a:endParaRPr lang="en-GB" dirty="0"/>
          </a:p>
        </p:txBody>
      </p:sp>
    </p:spTree>
    <p:extLst>
      <p:ext uri="{BB962C8B-B14F-4D97-AF65-F5344CB8AC3E}">
        <p14:creationId xmlns:p14="http://schemas.microsoft.com/office/powerpoint/2010/main" val="169948968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TotalTime>
  <Words>704</Words>
  <Application>Microsoft Office PowerPoint</Application>
  <PresentationFormat>Widescreen</PresentationFormat>
  <Paragraphs>21</Paragraphs>
  <Slides>10</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Calibri Light</vt:lpstr>
      <vt:lpstr>Conv_GE</vt:lpstr>
      <vt:lpstr>Helvetica Neue</vt:lpstr>
      <vt:lpstr>Office Theme</vt:lpstr>
      <vt:lpstr>عيد العنصرة</vt:lpstr>
      <vt:lpstr>عيد العنصرة</vt:lpstr>
      <vt:lpstr>سبب تسميته</vt:lpstr>
      <vt:lpstr> ماذا حدث يوم الخمسين؟</vt:lpstr>
      <vt:lpstr>إلى ماذا يرمز كل من:</vt:lpstr>
      <vt:lpstr>لماذا تُصلى صلاة السجدة يوم عيد حلول الروح القدس؟</vt:lpstr>
      <vt:lpstr>لماذا نبدأ في وقت الساعة التاسعة؟</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عيد العنصرة</dc:title>
  <dc:creator>User</dc:creator>
  <cp:lastModifiedBy>User</cp:lastModifiedBy>
  <cp:revision>32</cp:revision>
  <dcterms:created xsi:type="dcterms:W3CDTF">2023-05-16T05:16:29Z</dcterms:created>
  <dcterms:modified xsi:type="dcterms:W3CDTF">2023-05-16T06:47:46Z</dcterms:modified>
</cp:coreProperties>
</file>