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1" r:id="rId6"/>
    <p:sldId id="262" r:id="rId7"/>
    <p:sldId id="263" r:id="rId8"/>
    <p:sldId id="264" r:id="rId9"/>
    <p:sldId id="265" r:id="rId10"/>
  </p:sldIdLst>
  <p:sldSz cx="9144000" cy="5143500" type="screen16x9"/>
  <p:notesSz cx="6858000" cy="9144000"/>
  <p:embeddedFontLst>
    <p:embeddedFont>
      <p:font typeface="Lilita One" panose="020B0604020202020204" charset="0"/>
      <p:regular r:id="rId12"/>
    </p:embeddedFont>
    <p:embeddedFont>
      <p:font typeface="Catamaran" panose="020B0604020202020204" charset="0"/>
      <p:regular r:id="rId13"/>
      <p:bold r:id="rId14"/>
    </p:embeddedFont>
    <p:embeddedFont>
      <p:font typeface="Arial Black" panose="020B0A04020102020204" pitchFamily="34" charset="0"/>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UhjbkdPIHCuxH/axMk2/qn9RF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899"/>
    <a:srgbClr val="F28393"/>
    <a:srgbClr val="599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8" name="Google Shape;2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8" name="Google Shape;30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6" name="Google Shape;3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3" name="Google Shape;35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Google Shape;37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24387957d59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24387957d59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13"/>
          <p:cNvSpPr txBox="1">
            <a:spLocks noGrp="1"/>
          </p:cNvSpPr>
          <p:nvPr>
            <p:ph type="ctrTitle"/>
          </p:nvPr>
        </p:nvSpPr>
        <p:spPr>
          <a:xfrm>
            <a:off x="886950" y="524625"/>
            <a:ext cx="7370100" cy="1040700"/>
          </a:xfrm>
          <a:prstGeom prst="rect">
            <a:avLst/>
          </a:prstGeom>
          <a:noFill/>
          <a:ln>
            <a:noFill/>
          </a:ln>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13"/>
          <p:cNvSpPr txBox="1">
            <a:spLocks noGrp="1"/>
          </p:cNvSpPr>
          <p:nvPr>
            <p:ph type="subTitle" idx="1"/>
          </p:nvPr>
        </p:nvSpPr>
        <p:spPr>
          <a:xfrm>
            <a:off x="1560900" y="1546600"/>
            <a:ext cx="6022200" cy="488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05"/>
        <p:cNvGrpSpPr/>
        <p:nvPr/>
      </p:nvGrpSpPr>
      <p:grpSpPr>
        <a:xfrm>
          <a:off x="0" y="0"/>
          <a:ext cx="0" cy="0"/>
          <a:chOff x="0" y="0"/>
          <a:chExt cx="0" cy="0"/>
        </a:xfrm>
      </p:grpSpPr>
      <p:sp>
        <p:nvSpPr>
          <p:cNvPr id="106" name="Google Shape;106;p23"/>
          <p:cNvSpPr txBox="1">
            <a:spLocks noGrp="1"/>
          </p:cNvSpPr>
          <p:nvPr>
            <p:ph type="body" idx="1"/>
          </p:nvPr>
        </p:nvSpPr>
        <p:spPr>
          <a:xfrm>
            <a:off x="704475" y="1477125"/>
            <a:ext cx="3631200" cy="30918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Char char="●"/>
              <a:defRPr sz="1400"/>
            </a:lvl1pPr>
            <a:lvl2pPr marL="914400" lvl="1" indent="-304800" algn="l">
              <a:lnSpc>
                <a:spcPct val="100000"/>
              </a:lnSpc>
              <a:spcBef>
                <a:spcPts val="1600"/>
              </a:spcBef>
              <a:spcAft>
                <a:spcPts val="0"/>
              </a:spcAft>
              <a:buSzPts val="1200"/>
              <a:buChar char="○"/>
              <a:defRPr sz="1200"/>
            </a:lvl2pPr>
            <a:lvl3pPr marL="1371600" lvl="2" indent="-304800" algn="l">
              <a:lnSpc>
                <a:spcPct val="100000"/>
              </a:lnSpc>
              <a:spcBef>
                <a:spcPts val="1600"/>
              </a:spcBef>
              <a:spcAft>
                <a:spcPts val="0"/>
              </a:spcAft>
              <a:buSzPts val="1200"/>
              <a:buChar char="■"/>
              <a:defRPr sz="1200"/>
            </a:lvl3pPr>
            <a:lvl4pPr marL="1828800" lvl="3" indent="-304800" algn="l">
              <a:lnSpc>
                <a:spcPct val="100000"/>
              </a:lnSpc>
              <a:spcBef>
                <a:spcPts val="1600"/>
              </a:spcBef>
              <a:spcAft>
                <a:spcPts val="0"/>
              </a:spcAft>
              <a:buSzPts val="1200"/>
              <a:buChar char="●"/>
              <a:defRPr sz="1200"/>
            </a:lvl4pPr>
            <a:lvl5pPr marL="2286000" lvl="4" indent="-304800" algn="l">
              <a:lnSpc>
                <a:spcPct val="100000"/>
              </a:lnSpc>
              <a:spcBef>
                <a:spcPts val="1600"/>
              </a:spcBef>
              <a:spcAft>
                <a:spcPts val="0"/>
              </a:spcAft>
              <a:buSzPts val="1200"/>
              <a:buChar char="○"/>
              <a:defRPr sz="1200"/>
            </a:lvl5pPr>
            <a:lvl6pPr marL="2743200" lvl="5" indent="-304800" algn="l">
              <a:lnSpc>
                <a:spcPct val="100000"/>
              </a:lnSpc>
              <a:spcBef>
                <a:spcPts val="1600"/>
              </a:spcBef>
              <a:spcAft>
                <a:spcPts val="0"/>
              </a:spcAft>
              <a:buSzPts val="1200"/>
              <a:buChar char="■"/>
              <a:defRPr sz="1200"/>
            </a:lvl6pPr>
            <a:lvl7pPr marL="3200400" lvl="6" indent="-304800" algn="l">
              <a:lnSpc>
                <a:spcPct val="100000"/>
              </a:lnSpc>
              <a:spcBef>
                <a:spcPts val="1600"/>
              </a:spcBef>
              <a:spcAft>
                <a:spcPts val="0"/>
              </a:spcAft>
              <a:buSzPts val="1200"/>
              <a:buChar char="●"/>
              <a:defRPr sz="1200"/>
            </a:lvl7pPr>
            <a:lvl8pPr marL="3657600" lvl="7" indent="-304800" algn="l">
              <a:lnSpc>
                <a:spcPct val="100000"/>
              </a:lnSpc>
              <a:spcBef>
                <a:spcPts val="1600"/>
              </a:spcBef>
              <a:spcAft>
                <a:spcPts val="0"/>
              </a:spcAft>
              <a:buSzPts val="1200"/>
              <a:buChar char="○"/>
              <a:defRPr sz="1200"/>
            </a:lvl8pPr>
            <a:lvl9pPr marL="4114800" lvl="8" indent="-304800" algn="l">
              <a:lnSpc>
                <a:spcPct val="100000"/>
              </a:lnSpc>
              <a:spcBef>
                <a:spcPts val="1600"/>
              </a:spcBef>
              <a:spcAft>
                <a:spcPts val="1600"/>
              </a:spcAft>
              <a:buSzPts val="1200"/>
              <a:buChar char="■"/>
              <a:defRPr sz="1200"/>
            </a:lvl9pPr>
          </a:lstStyle>
          <a:p>
            <a:endParaRPr/>
          </a:p>
        </p:txBody>
      </p:sp>
      <p:sp>
        <p:nvSpPr>
          <p:cNvPr id="107" name="Google Shape;107;p23"/>
          <p:cNvSpPr txBox="1">
            <a:spLocks noGrp="1"/>
          </p:cNvSpPr>
          <p:nvPr>
            <p:ph type="body" idx="2"/>
          </p:nvPr>
        </p:nvSpPr>
        <p:spPr>
          <a:xfrm>
            <a:off x="4808317" y="1477125"/>
            <a:ext cx="3631200" cy="30918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Char char="●"/>
              <a:defRPr sz="1400"/>
            </a:lvl1pPr>
            <a:lvl2pPr marL="914400" lvl="1" indent="-304800" algn="l">
              <a:lnSpc>
                <a:spcPct val="100000"/>
              </a:lnSpc>
              <a:spcBef>
                <a:spcPts val="1600"/>
              </a:spcBef>
              <a:spcAft>
                <a:spcPts val="0"/>
              </a:spcAft>
              <a:buSzPts val="1200"/>
              <a:buChar char="○"/>
              <a:defRPr sz="1200"/>
            </a:lvl2pPr>
            <a:lvl3pPr marL="1371600" lvl="2" indent="-304800" algn="l">
              <a:lnSpc>
                <a:spcPct val="100000"/>
              </a:lnSpc>
              <a:spcBef>
                <a:spcPts val="1600"/>
              </a:spcBef>
              <a:spcAft>
                <a:spcPts val="0"/>
              </a:spcAft>
              <a:buSzPts val="1200"/>
              <a:buChar char="■"/>
              <a:defRPr sz="1200"/>
            </a:lvl3pPr>
            <a:lvl4pPr marL="1828800" lvl="3" indent="-304800" algn="l">
              <a:lnSpc>
                <a:spcPct val="100000"/>
              </a:lnSpc>
              <a:spcBef>
                <a:spcPts val="1600"/>
              </a:spcBef>
              <a:spcAft>
                <a:spcPts val="0"/>
              </a:spcAft>
              <a:buSzPts val="1200"/>
              <a:buChar char="●"/>
              <a:defRPr sz="1200"/>
            </a:lvl4pPr>
            <a:lvl5pPr marL="2286000" lvl="4" indent="-304800" algn="l">
              <a:lnSpc>
                <a:spcPct val="100000"/>
              </a:lnSpc>
              <a:spcBef>
                <a:spcPts val="1600"/>
              </a:spcBef>
              <a:spcAft>
                <a:spcPts val="0"/>
              </a:spcAft>
              <a:buSzPts val="1200"/>
              <a:buChar char="○"/>
              <a:defRPr sz="1200"/>
            </a:lvl5pPr>
            <a:lvl6pPr marL="2743200" lvl="5" indent="-304800" algn="l">
              <a:lnSpc>
                <a:spcPct val="100000"/>
              </a:lnSpc>
              <a:spcBef>
                <a:spcPts val="1600"/>
              </a:spcBef>
              <a:spcAft>
                <a:spcPts val="0"/>
              </a:spcAft>
              <a:buSzPts val="1200"/>
              <a:buChar char="■"/>
              <a:defRPr sz="1200"/>
            </a:lvl6pPr>
            <a:lvl7pPr marL="3200400" lvl="6" indent="-304800" algn="l">
              <a:lnSpc>
                <a:spcPct val="100000"/>
              </a:lnSpc>
              <a:spcBef>
                <a:spcPts val="1600"/>
              </a:spcBef>
              <a:spcAft>
                <a:spcPts val="0"/>
              </a:spcAft>
              <a:buSzPts val="1200"/>
              <a:buChar char="●"/>
              <a:defRPr sz="1200"/>
            </a:lvl7pPr>
            <a:lvl8pPr marL="3657600" lvl="7" indent="-304800" algn="l">
              <a:lnSpc>
                <a:spcPct val="100000"/>
              </a:lnSpc>
              <a:spcBef>
                <a:spcPts val="1600"/>
              </a:spcBef>
              <a:spcAft>
                <a:spcPts val="0"/>
              </a:spcAft>
              <a:buSzPts val="1200"/>
              <a:buChar char="○"/>
              <a:defRPr sz="1200"/>
            </a:lvl8pPr>
            <a:lvl9pPr marL="4114800" lvl="8" indent="-304800" algn="l">
              <a:lnSpc>
                <a:spcPct val="100000"/>
              </a:lnSpc>
              <a:spcBef>
                <a:spcPts val="1600"/>
              </a:spcBef>
              <a:spcAft>
                <a:spcPts val="1600"/>
              </a:spcAft>
              <a:buSzPts val="1200"/>
              <a:buChar char="■"/>
              <a:defRPr sz="1200"/>
            </a:lvl9pPr>
          </a:lstStyle>
          <a:p>
            <a:endParaRPr/>
          </a:p>
        </p:txBody>
      </p:sp>
      <p:sp>
        <p:nvSpPr>
          <p:cNvPr id="108" name="Google Shape;108;p23"/>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109" name="Google Shape;109;p2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2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2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1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14"/>
        <p:cNvGrpSpPr/>
        <p:nvPr/>
      </p:nvGrpSpPr>
      <p:grpSpPr>
        <a:xfrm>
          <a:off x="0" y="0"/>
          <a:ext cx="0" cy="0"/>
          <a:chOff x="0" y="0"/>
          <a:chExt cx="0" cy="0"/>
        </a:xfrm>
      </p:grpSpPr>
      <p:sp>
        <p:nvSpPr>
          <p:cNvPr id="115" name="Google Shape;115;p26"/>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26"/>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26"/>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26"/>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26"/>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20"/>
        <p:cNvGrpSpPr/>
        <p:nvPr/>
      </p:nvGrpSpPr>
      <p:grpSpPr>
        <a:xfrm>
          <a:off x="0" y="0"/>
          <a:ext cx="0" cy="0"/>
          <a:chOff x="0" y="0"/>
          <a:chExt cx="0" cy="0"/>
        </a:xfrm>
      </p:grpSpPr>
      <p:sp>
        <p:nvSpPr>
          <p:cNvPr id="121" name="Google Shape;121;p27"/>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27"/>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27"/>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27"/>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27"/>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126"/>
        <p:cNvGrpSpPr/>
        <p:nvPr/>
      </p:nvGrpSpPr>
      <p:grpSpPr>
        <a:xfrm>
          <a:off x="0" y="0"/>
          <a:ext cx="0" cy="0"/>
          <a:chOff x="0" y="0"/>
          <a:chExt cx="0" cy="0"/>
        </a:xfrm>
      </p:grpSpPr>
      <p:sp>
        <p:nvSpPr>
          <p:cNvPr id="127" name="Google Shape;127;p28"/>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28"/>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28"/>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28"/>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
        <p:cNvGrpSpPr/>
        <p:nvPr/>
      </p:nvGrpSpPr>
      <p:grpSpPr>
        <a:xfrm>
          <a:off x="0" y="0"/>
          <a:ext cx="0" cy="0"/>
          <a:chOff x="0" y="0"/>
          <a:chExt cx="0" cy="0"/>
        </a:xfrm>
      </p:grpSpPr>
      <p:sp>
        <p:nvSpPr>
          <p:cNvPr id="12" name="Google Shape;12;p14"/>
          <p:cNvSpPr txBox="1">
            <a:spLocks noGrp="1"/>
          </p:cNvSpPr>
          <p:nvPr>
            <p:ph type="title"/>
          </p:nvPr>
        </p:nvSpPr>
        <p:spPr>
          <a:xfrm>
            <a:off x="4871600" y="1221000"/>
            <a:ext cx="3142500" cy="755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13" name="Google Shape;13;p14"/>
          <p:cNvSpPr txBox="1">
            <a:spLocks noGrp="1"/>
          </p:cNvSpPr>
          <p:nvPr>
            <p:ph type="body" idx="1"/>
          </p:nvPr>
        </p:nvSpPr>
        <p:spPr>
          <a:xfrm>
            <a:off x="4871600" y="2359800"/>
            <a:ext cx="3142500" cy="1867500"/>
          </a:xfrm>
          <a:prstGeom prst="rect">
            <a:avLst/>
          </a:prstGeom>
          <a:noFill/>
          <a:ln>
            <a:noFill/>
          </a:ln>
        </p:spPr>
        <p:txBody>
          <a:bodyPr spcFirstLastPara="1" wrap="square" lIns="91425" tIns="91425" rIns="91425" bIns="91425" anchor="t" anchorCtr="0">
            <a:noAutofit/>
          </a:bodyPr>
          <a:lstStyle>
            <a:lvl1pPr marL="457200" lvl="0" indent="-330200" algn="ctr">
              <a:lnSpc>
                <a:spcPct val="100000"/>
              </a:lnSpc>
              <a:spcBef>
                <a:spcPts val="0"/>
              </a:spcBef>
              <a:spcAft>
                <a:spcPts val="0"/>
              </a:spcAft>
              <a:buSzPts val="1600"/>
              <a:buChar char="●"/>
              <a:defRPr sz="1600"/>
            </a:lvl1pPr>
            <a:lvl2pPr marL="914400" lvl="1" indent="-330200" algn="ctr">
              <a:lnSpc>
                <a:spcPct val="100000"/>
              </a:lnSpc>
              <a:spcBef>
                <a:spcPts val="1600"/>
              </a:spcBef>
              <a:spcAft>
                <a:spcPts val="0"/>
              </a:spcAft>
              <a:buSzPts val="1600"/>
              <a:buChar char="○"/>
              <a:defRPr sz="1600"/>
            </a:lvl2pPr>
            <a:lvl3pPr marL="1371600" lvl="2" indent="-330200" algn="ctr">
              <a:lnSpc>
                <a:spcPct val="100000"/>
              </a:lnSpc>
              <a:spcBef>
                <a:spcPts val="1600"/>
              </a:spcBef>
              <a:spcAft>
                <a:spcPts val="0"/>
              </a:spcAft>
              <a:buSzPts val="1600"/>
              <a:buChar char="■"/>
              <a:defRPr sz="1600"/>
            </a:lvl3pPr>
            <a:lvl4pPr marL="1828800" lvl="3" indent="-330200" algn="ctr">
              <a:lnSpc>
                <a:spcPct val="100000"/>
              </a:lnSpc>
              <a:spcBef>
                <a:spcPts val="1600"/>
              </a:spcBef>
              <a:spcAft>
                <a:spcPts val="0"/>
              </a:spcAft>
              <a:buSzPts val="1600"/>
              <a:buChar char="●"/>
              <a:defRPr sz="1600"/>
            </a:lvl4pPr>
            <a:lvl5pPr marL="2286000" lvl="4" indent="-330200" algn="ctr">
              <a:lnSpc>
                <a:spcPct val="100000"/>
              </a:lnSpc>
              <a:spcBef>
                <a:spcPts val="1600"/>
              </a:spcBef>
              <a:spcAft>
                <a:spcPts val="0"/>
              </a:spcAft>
              <a:buSzPts val="1600"/>
              <a:buChar char="○"/>
              <a:defRPr sz="1600"/>
            </a:lvl5pPr>
            <a:lvl6pPr marL="2743200" lvl="5" indent="-330200" algn="ctr">
              <a:lnSpc>
                <a:spcPct val="100000"/>
              </a:lnSpc>
              <a:spcBef>
                <a:spcPts val="1600"/>
              </a:spcBef>
              <a:spcAft>
                <a:spcPts val="0"/>
              </a:spcAft>
              <a:buSzPts val="1600"/>
              <a:buChar char="■"/>
              <a:defRPr sz="1600"/>
            </a:lvl6pPr>
            <a:lvl7pPr marL="3200400" lvl="6" indent="-330200" algn="ctr">
              <a:lnSpc>
                <a:spcPct val="100000"/>
              </a:lnSpc>
              <a:spcBef>
                <a:spcPts val="1600"/>
              </a:spcBef>
              <a:spcAft>
                <a:spcPts val="0"/>
              </a:spcAft>
              <a:buSzPts val="1600"/>
              <a:buChar char="●"/>
              <a:defRPr sz="1600"/>
            </a:lvl7pPr>
            <a:lvl8pPr marL="3657600" lvl="7" indent="-330200" algn="ctr">
              <a:lnSpc>
                <a:spcPct val="100000"/>
              </a:lnSpc>
              <a:spcBef>
                <a:spcPts val="1600"/>
              </a:spcBef>
              <a:spcAft>
                <a:spcPts val="0"/>
              </a:spcAft>
              <a:buSzPts val="1600"/>
              <a:buChar char="○"/>
              <a:defRPr sz="1600"/>
            </a:lvl8pPr>
            <a:lvl9pPr marL="4114800" lvl="8" indent="-330200" algn="ctr">
              <a:lnSpc>
                <a:spcPct val="100000"/>
              </a:lnSpc>
              <a:spcBef>
                <a:spcPts val="1600"/>
              </a:spcBef>
              <a:spcAft>
                <a:spcPts val="1600"/>
              </a:spcAft>
              <a:buSzPts val="1600"/>
              <a:buChar char="■"/>
              <a:defRPr sz="1600"/>
            </a:lvl9pPr>
          </a:lstStyle>
          <a:p>
            <a:endParaRPr/>
          </a:p>
        </p:txBody>
      </p:sp>
      <p:sp>
        <p:nvSpPr>
          <p:cNvPr id="14" name="Google Shape;14;p14"/>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4"/>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4"/>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15"/>
          <p:cNvSpPr txBox="1">
            <a:spLocks noGrp="1"/>
          </p:cNvSpPr>
          <p:nvPr>
            <p:ph type="body" idx="1"/>
          </p:nvPr>
        </p:nvSpPr>
        <p:spPr>
          <a:xfrm>
            <a:off x="966450" y="1107375"/>
            <a:ext cx="7211100" cy="33711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0"/>
              </a:spcBef>
              <a:spcAft>
                <a:spcPts val="0"/>
              </a:spcAft>
              <a:buSzPts val="1800"/>
              <a:buChar char="●"/>
              <a:defRPr/>
            </a:lvl1pPr>
            <a:lvl2pPr marL="914400" lvl="1" indent="-317500" algn="l">
              <a:lnSpc>
                <a:spcPct val="100000"/>
              </a:lnSpc>
              <a:spcBef>
                <a:spcPts val="1600"/>
              </a:spcBef>
              <a:spcAft>
                <a:spcPts val="0"/>
              </a:spcAft>
              <a:buSzPts val="1400"/>
              <a:buChar char="○"/>
              <a:defRPr/>
            </a:lvl2pPr>
            <a:lvl3pPr marL="1371600" lvl="2" indent="-317500" algn="l">
              <a:lnSpc>
                <a:spcPct val="100000"/>
              </a:lnSpc>
              <a:spcBef>
                <a:spcPts val="1600"/>
              </a:spcBef>
              <a:spcAft>
                <a:spcPts val="0"/>
              </a:spcAft>
              <a:buSzPts val="1400"/>
              <a:buChar char="■"/>
              <a:defRPr/>
            </a:lvl3pPr>
            <a:lvl4pPr marL="1828800" lvl="3" indent="-317500" algn="l">
              <a:lnSpc>
                <a:spcPct val="100000"/>
              </a:lnSpc>
              <a:spcBef>
                <a:spcPts val="1600"/>
              </a:spcBef>
              <a:spcAft>
                <a:spcPts val="0"/>
              </a:spcAft>
              <a:buSzPts val="1400"/>
              <a:buChar char="●"/>
              <a:defRPr/>
            </a:lvl4pPr>
            <a:lvl5pPr marL="2286000" lvl="4" indent="-317500" algn="l">
              <a:lnSpc>
                <a:spcPct val="100000"/>
              </a:lnSpc>
              <a:spcBef>
                <a:spcPts val="1600"/>
              </a:spcBef>
              <a:spcAft>
                <a:spcPts val="0"/>
              </a:spcAft>
              <a:buSzPts val="1400"/>
              <a:buChar char="○"/>
              <a:defRPr/>
            </a:lvl5pPr>
            <a:lvl6pPr marL="2743200" lvl="5" indent="-317500" algn="l">
              <a:lnSpc>
                <a:spcPct val="100000"/>
              </a:lnSpc>
              <a:spcBef>
                <a:spcPts val="1600"/>
              </a:spcBef>
              <a:spcAft>
                <a:spcPts val="0"/>
              </a:spcAft>
              <a:buSzPts val="1400"/>
              <a:buChar char="■"/>
              <a:defRPr/>
            </a:lvl6pPr>
            <a:lvl7pPr marL="3200400" lvl="6" indent="-317500" algn="l">
              <a:lnSpc>
                <a:spcPct val="100000"/>
              </a:lnSpc>
              <a:spcBef>
                <a:spcPts val="1600"/>
              </a:spcBef>
              <a:spcAft>
                <a:spcPts val="0"/>
              </a:spcAft>
              <a:buSzPts val="1400"/>
              <a:buChar char="●"/>
              <a:defRPr/>
            </a:lvl7pPr>
            <a:lvl8pPr marL="3657600" lvl="7" indent="-317500" algn="l">
              <a:lnSpc>
                <a:spcPct val="100000"/>
              </a:lnSpc>
              <a:spcBef>
                <a:spcPts val="1600"/>
              </a:spcBef>
              <a:spcAft>
                <a:spcPts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19" name="Google Shape;19;p15"/>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20" name="Google Shape;20;p15"/>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15"/>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15"/>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5031100" y="2923418"/>
            <a:ext cx="2949000" cy="69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5" name="Google Shape;25;p16"/>
          <p:cNvSpPr txBox="1">
            <a:spLocks noGrp="1"/>
          </p:cNvSpPr>
          <p:nvPr>
            <p:ph type="subTitle" idx="1"/>
          </p:nvPr>
        </p:nvSpPr>
        <p:spPr>
          <a:xfrm>
            <a:off x="5031100" y="3618743"/>
            <a:ext cx="3075300" cy="7911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26" name="Google Shape;26;p16"/>
          <p:cNvSpPr txBox="1">
            <a:spLocks noGrp="1"/>
          </p:cNvSpPr>
          <p:nvPr>
            <p:ph type="title" idx="2"/>
          </p:nvPr>
        </p:nvSpPr>
        <p:spPr>
          <a:xfrm>
            <a:off x="5031100" y="2044893"/>
            <a:ext cx="2438400" cy="695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accent2"/>
              </a:buClr>
              <a:buSzPts val="4800"/>
              <a:buNone/>
              <a:defRPr sz="48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a:endParaRPr/>
          </a:p>
        </p:txBody>
      </p:sp>
      <p:sp>
        <p:nvSpPr>
          <p:cNvPr id="27" name="Google Shape;27;p16"/>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16"/>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6"/>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39"/>
        <p:cNvGrpSpPr/>
        <p:nvPr/>
      </p:nvGrpSpPr>
      <p:grpSpPr>
        <a:xfrm>
          <a:off x="0" y="0"/>
          <a:ext cx="0" cy="0"/>
          <a:chOff x="0" y="0"/>
          <a:chExt cx="0" cy="0"/>
        </a:xfrm>
      </p:grpSpPr>
      <p:sp>
        <p:nvSpPr>
          <p:cNvPr id="40" name="Google Shape;40;p18"/>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8"/>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18"/>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43" name="Google Shape;43;p18"/>
          <p:cNvSpPr txBox="1">
            <a:spLocks noGrp="1"/>
          </p:cNvSpPr>
          <p:nvPr>
            <p:ph type="title" idx="2"/>
          </p:nvPr>
        </p:nvSpPr>
        <p:spPr>
          <a:xfrm>
            <a:off x="1786288" y="2102850"/>
            <a:ext cx="24384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18"/>
          <p:cNvSpPr txBox="1">
            <a:spLocks noGrp="1"/>
          </p:cNvSpPr>
          <p:nvPr>
            <p:ph type="subTitle" idx="1"/>
          </p:nvPr>
        </p:nvSpPr>
        <p:spPr>
          <a:xfrm>
            <a:off x="1786288" y="2366647"/>
            <a:ext cx="2438400" cy="612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18"/>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18"/>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8"/>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18"/>
          <p:cNvSpPr txBox="1">
            <a:spLocks noGrp="1"/>
          </p:cNvSpPr>
          <p:nvPr>
            <p:ph type="title" idx="3"/>
          </p:nvPr>
        </p:nvSpPr>
        <p:spPr>
          <a:xfrm>
            <a:off x="1786288" y="1490550"/>
            <a:ext cx="2438400" cy="61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a:endParaRPr/>
          </a:p>
        </p:txBody>
      </p:sp>
      <p:sp>
        <p:nvSpPr>
          <p:cNvPr id="49" name="Google Shape;49;p18"/>
          <p:cNvSpPr txBox="1">
            <a:spLocks noGrp="1"/>
          </p:cNvSpPr>
          <p:nvPr>
            <p:ph type="title" idx="4"/>
          </p:nvPr>
        </p:nvSpPr>
        <p:spPr>
          <a:xfrm>
            <a:off x="1786288" y="3708900"/>
            <a:ext cx="24384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0" name="Google Shape;50;p18"/>
          <p:cNvSpPr txBox="1">
            <a:spLocks noGrp="1"/>
          </p:cNvSpPr>
          <p:nvPr>
            <p:ph type="subTitle" idx="5"/>
          </p:nvPr>
        </p:nvSpPr>
        <p:spPr>
          <a:xfrm>
            <a:off x="1786288" y="3972697"/>
            <a:ext cx="2438400" cy="612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1" name="Google Shape;51;p18"/>
          <p:cNvSpPr txBox="1">
            <a:spLocks noGrp="1"/>
          </p:cNvSpPr>
          <p:nvPr>
            <p:ph type="title" idx="6"/>
          </p:nvPr>
        </p:nvSpPr>
        <p:spPr>
          <a:xfrm>
            <a:off x="1786288" y="3096600"/>
            <a:ext cx="2438400" cy="61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a:endParaRPr/>
          </a:p>
        </p:txBody>
      </p:sp>
      <p:sp>
        <p:nvSpPr>
          <p:cNvPr id="52" name="Google Shape;52;p18"/>
          <p:cNvSpPr txBox="1">
            <a:spLocks noGrp="1"/>
          </p:cNvSpPr>
          <p:nvPr>
            <p:ph type="title" idx="7"/>
          </p:nvPr>
        </p:nvSpPr>
        <p:spPr>
          <a:xfrm>
            <a:off x="4919313" y="2102850"/>
            <a:ext cx="24384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3" name="Google Shape;53;p18"/>
          <p:cNvSpPr txBox="1">
            <a:spLocks noGrp="1"/>
          </p:cNvSpPr>
          <p:nvPr>
            <p:ph type="subTitle" idx="8"/>
          </p:nvPr>
        </p:nvSpPr>
        <p:spPr>
          <a:xfrm>
            <a:off x="4919313" y="2366647"/>
            <a:ext cx="2438400" cy="612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4" name="Google Shape;54;p18"/>
          <p:cNvSpPr txBox="1">
            <a:spLocks noGrp="1"/>
          </p:cNvSpPr>
          <p:nvPr>
            <p:ph type="title" idx="9"/>
          </p:nvPr>
        </p:nvSpPr>
        <p:spPr>
          <a:xfrm>
            <a:off x="4919313" y="1490550"/>
            <a:ext cx="2438400" cy="61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a:endParaRPr/>
          </a:p>
        </p:txBody>
      </p:sp>
      <p:sp>
        <p:nvSpPr>
          <p:cNvPr id="55" name="Google Shape;55;p18"/>
          <p:cNvSpPr txBox="1">
            <a:spLocks noGrp="1"/>
          </p:cNvSpPr>
          <p:nvPr>
            <p:ph type="title" idx="13"/>
          </p:nvPr>
        </p:nvSpPr>
        <p:spPr>
          <a:xfrm>
            <a:off x="4919313" y="3708900"/>
            <a:ext cx="24384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6" name="Google Shape;56;p18"/>
          <p:cNvSpPr txBox="1">
            <a:spLocks noGrp="1"/>
          </p:cNvSpPr>
          <p:nvPr>
            <p:ph type="subTitle" idx="14"/>
          </p:nvPr>
        </p:nvSpPr>
        <p:spPr>
          <a:xfrm>
            <a:off x="4919313" y="3972697"/>
            <a:ext cx="2438400" cy="612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7" name="Google Shape;57;p18"/>
          <p:cNvSpPr txBox="1">
            <a:spLocks noGrp="1"/>
          </p:cNvSpPr>
          <p:nvPr>
            <p:ph type="title" idx="15"/>
          </p:nvPr>
        </p:nvSpPr>
        <p:spPr>
          <a:xfrm>
            <a:off x="4919313" y="3096600"/>
            <a:ext cx="2438400" cy="61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a:endParaRPr/>
          </a:p>
        </p:txBody>
      </p:sp>
      <p:sp>
        <p:nvSpPr>
          <p:cNvPr id="58" name="Google Shape;58;p18"/>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8"/>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8"/>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Four Columns ">
  <p:cSld name="TITLE_ONLY_1_1_2_1">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63" name="Google Shape;63;p19"/>
          <p:cNvSpPr txBox="1">
            <a:spLocks noGrp="1"/>
          </p:cNvSpPr>
          <p:nvPr>
            <p:ph type="title" idx="2"/>
          </p:nvPr>
        </p:nvSpPr>
        <p:spPr>
          <a:xfrm>
            <a:off x="980048" y="2559200"/>
            <a:ext cx="2156400" cy="38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64" name="Google Shape;64;p19"/>
          <p:cNvSpPr txBox="1">
            <a:spLocks noGrp="1"/>
          </p:cNvSpPr>
          <p:nvPr>
            <p:ph type="subTitle" idx="1"/>
          </p:nvPr>
        </p:nvSpPr>
        <p:spPr>
          <a:xfrm>
            <a:off x="862300" y="1677950"/>
            <a:ext cx="2391900" cy="940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65" name="Google Shape;65;p1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9"/>
          <p:cNvSpPr txBox="1">
            <a:spLocks noGrp="1"/>
          </p:cNvSpPr>
          <p:nvPr>
            <p:ph type="title" idx="3"/>
          </p:nvPr>
        </p:nvSpPr>
        <p:spPr>
          <a:xfrm>
            <a:off x="980048" y="4125875"/>
            <a:ext cx="2156400" cy="38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69" name="Google Shape;69;p19"/>
          <p:cNvSpPr txBox="1">
            <a:spLocks noGrp="1"/>
          </p:cNvSpPr>
          <p:nvPr>
            <p:ph type="subTitle" idx="4"/>
          </p:nvPr>
        </p:nvSpPr>
        <p:spPr>
          <a:xfrm>
            <a:off x="862300" y="3244625"/>
            <a:ext cx="2391900" cy="940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70" name="Google Shape;70;p19"/>
          <p:cNvSpPr txBox="1">
            <a:spLocks noGrp="1"/>
          </p:cNvSpPr>
          <p:nvPr>
            <p:ph type="title" idx="5"/>
          </p:nvPr>
        </p:nvSpPr>
        <p:spPr>
          <a:xfrm>
            <a:off x="3660198" y="2559200"/>
            <a:ext cx="2156400" cy="38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71" name="Google Shape;71;p19"/>
          <p:cNvSpPr txBox="1">
            <a:spLocks noGrp="1"/>
          </p:cNvSpPr>
          <p:nvPr>
            <p:ph type="subTitle" idx="6"/>
          </p:nvPr>
        </p:nvSpPr>
        <p:spPr>
          <a:xfrm>
            <a:off x="3542450" y="1677950"/>
            <a:ext cx="2391900" cy="940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72" name="Google Shape;72;p19"/>
          <p:cNvSpPr txBox="1">
            <a:spLocks noGrp="1"/>
          </p:cNvSpPr>
          <p:nvPr>
            <p:ph type="title" idx="7"/>
          </p:nvPr>
        </p:nvSpPr>
        <p:spPr>
          <a:xfrm>
            <a:off x="3660198" y="4125875"/>
            <a:ext cx="2156400" cy="38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73" name="Google Shape;73;p19"/>
          <p:cNvSpPr txBox="1">
            <a:spLocks noGrp="1"/>
          </p:cNvSpPr>
          <p:nvPr>
            <p:ph type="subTitle" idx="8"/>
          </p:nvPr>
        </p:nvSpPr>
        <p:spPr>
          <a:xfrm>
            <a:off x="3542450" y="3244625"/>
            <a:ext cx="2391900" cy="940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Design">
  <p:cSld name="TITLE_ONLY_2">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76" name="Google Shape;76;p20"/>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20"/>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20"/>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81" name="Google Shape;81;p21"/>
          <p:cNvSpPr txBox="1">
            <a:spLocks noGrp="1"/>
          </p:cNvSpPr>
          <p:nvPr>
            <p:ph type="title" idx="2"/>
          </p:nvPr>
        </p:nvSpPr>
        <p:spPr>
          <a:xfrm>
            <a:off x="963099" y="17190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82" name="Google Shape;82;p21"/>
          <p:cNvSpPr txBox="1">
            <a:spLocks noGrp="1"/>
          </p:cNvSpPr>
          <p:nvPr>
            <p:ph type="subTitle" idx="1"/>
          </p:nvPr>
        </p:nvSpPr>
        <p:spPr>
          <a:xfrm>
            <a:off x="963100" y="19909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3" name="Google Shape;83;p21"/>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21"/>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21"/>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21"/>
          <p:cNvSpPr txBox="1">
            <a:spLocks noGrp="1"/>
          </p:cNvSpPr>
          <p:nvPr>
            <p:ph type="title" idx="3"/>
          </p:nvPr>
        </p:nvSpPr>
        <p:spPr>
          <a:xfrm>
            <a:off x="3463649" y="17190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87" name="Google Shape;87;p21"/>
          <p:cNvSpPr txBox="1">
            <a:spLocks noGrp="1"/>
          </p:cNvSpPr>
          <p:nvPr>
            <p:ph type="subTitle" idx="4"/>
          </p:nvPr>
        </p:nvSpPr>
        <p:spPr>
          <a:xfrm>
            <a:off x="3463650" y="19909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8" name="Google Shape;88;p21"/>
          <p:cNvSpPr txBox="1">
            <a:spLocks noGrp="1"/>
          </p:cNvSpPr>
          <p:nvPr>
            <p:ph type="title" idx="5"/>
          </p:nvPr>
        </p:nvSpPr>
        <p:spPr>
          <a:xfrm>
            <a:off x="5964199" y="17190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89" name="Google Shape;89;p21"/>
          <p:cNvSpPr txBox="1">
            <a:spLocks noGrp="1"/>
          </p:cNvSpPr>
          <p:nvPr>
            <p:ph type="subTitle" idx="6"/>
          </p:nvPr>
        </p:nvSpPr>
        <p:spPr>
          <a:xfrm>
            <a:off x="5964200" y="19909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0" name="Google Shape;90;p21"/>
          <p:cNvSpPr txBox="1">
            <a:spLocks noGrp="1"/>
          </p:cNvSpPr>
          <p:nvPr>
            <p:ph type="title" idx="7"/>
          </p:nvPr>
        </p:nvSpPr>
        <p:spPr>
          <a:xfrm>
            <a:off x="963099" y="29951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91" name="Google Shape;91;p21"/>
          <p:cNvSpPr txBox="1">
            <a:spLocks noGrp="1"/>
          </p:cNvSpPr>
          <p:nvPr>
            <p:ph type="subTitle" idx="8"/>
          </p:nvPr>
        </p:nvSpPr>
        <p:spPr>
          <a:xfrm>
            <a:off x="963100" y="32670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2" name="Google Shape;92;p21"/>
          <p:cNvSpPr txBox="1">
            <a:spLocks noGrp="1"/>
          </p:cNvSpPr>
          <p:nvPr>
            <p:ph type="title" idx="9"/>
          </p:nvPr>
        </p:nvSpPr>
        <p:spPr>
          <a:xfrm>
            <a:off x="3463649" y="29951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93" name="Google Shape;93;p21"/>
          <p:cNvSpPr txBox="1">
            <a:spLocks noGrp="1"/>
          </p:cNvSpPr>
          <p:nvPr>
            <p:ph type="subTitle" idx="13"/>
          </p:nvPr>
        </p:nvSpPr>
        <p:spPr>
          <a:xfrm>
            <a:off x="3463650" y="32670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4" name="Google Shape;94;p21"/>
          <p:cNvSpPr txBox="1">
            <a:spLocks noGrp="1"/>
          </p:cNvSpPr>
          <p:nvPr>
            <p:ph type="title" idx="14"/>
          </p:nvPr>
        </p:nvSpPr>
        <p:spPr>
          <a:xfrm>
            <a:off x="5964199" y="2995129"/>
            <a:ext cx="2216700" cy="38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a:endParaRPr/>
          </a:p>
        </p:txBody>
      </p:sp>
      <p:sp>
        <p:nvSpPr>
          <p:cNvPr id="95" name="Google Shape;95;p21"/>
          <p:cNvSpPr txBox="1">
            <a:spLocks noGrp="1"/>
          </p:cNvSpPr>
          <p:nvPr>
            <p:ph type="subTitle" idx="15"/>
          </p:nvPr>
        </p:nvSpPr>
        <p:spPr>
          <a:xfrm>
            <a:off x="5964200" y="3267001"/>
            <a:ext cx="2216700" cy="756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6" name="Google Shape;96;p21"/>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21"/>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21"/>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
    <p:spTree>
      <p:nvGrpSpPr>
        <p:cNvPr id="1" name="Shape 99"/>
        <p:cNvGrpSpPr/>
        <p:nvPr/>
      </p:nvGrpSpPr>
      <p:grpSpPr>
        <a:xfrm>
          <a:off x="0" y="0"/>
          <a:ext cx="0" cy="0"/>
          <a:chOff x="0" y="0"/>
          <a:chExt cx="0" cy="0"/>
        </a:xfrm>
      </p:grpSpPr>
      <p:sp>
        <p:nvSpPr>
          <p:cNvPr id="100" name="Google Shape;100;p22"/>
          <p:cNvSpPr/>
          <p:nvPr/>
        </p:nvSpPr>
        <p:spPr>
          <a:xfrm rot="3251080">
            <a:off x="-2824560" y="-199646"/>
            <a:ext cx="5863697" cy="3438210"/>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22"/>
          <p:cNvSpPr txBox="1">
            <a:spLocks noGrp="1"/>
          </p:cNvSpPr>
          <p:nvPr>
            <p:ph type="subTitle" idx="1"/>
          </p:nvPr>
        </p:nvSpPr>
        <p:spPr>
          <a:xfrm>
            <a:off x="772700" y="143275"/>
            <a:ext cx="3130500" cy="12351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02" name="Google Shape;102;p22"/>
          <p:cNvSpPr txBox="1">
            <a:spLocks noGrp="1"/>
          </p:cNvSpPr>
          <p:nvPr>
            <p:ph type="body" idx="2"/>
          </p:nvPr>
        </p:nvSpPr>
        <p:spPr>
          <a:xfrm>
            <a:off x="772700" y="1454575"/>
            <a:ext cx="3130500" cy="14148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Char char="●"/>
              <a:defRPr sz="1400"/>
            </a:lvl1pPr>
            <a:lvl2pPr marL="914400" lvl="1" indent="-317500" algn="l">
              <a:lnSpc>
                <a:spcPct val="100000"/>
              </a:lnSpc>
              <a:spcBef>
                <a:spcPts val="1600"/>
              </a:spcBef>
              <a:spcAft>
                <a:spcPts val="0"/>
              </a:spcAft>
              <a:buSzPts val="1400"/>
              <a:buChar char="○"/>
              <a:defRPr/>
            </a:lvl2pPr>
            <a:lvl3pPr marL="1371600" lvl="2" indent="-317500" algn="l">
              <a:lnSpc>
                <a:spcPct val="100000"/>
              </a:lnSpc>
              <a:spcBef>
                <a:spcPts val="1600"/>
              </a:spcBef>
              <a:spcAft>
                <a:spcPts val="0"/>
              </a:spcAft>
              <a:buSzPts val="1400"/>
              <a:buChar char="■"/>
              <a:defRPr/>
            </a:lvl3pPr>
            <a:lvl4pPr marL="1828800" lvl="3" indent="-317500" algn="l">
              <a:lnSpc>
                <a:spcPct val="100000"/>
              </a:lnSpc>
              <a:spcBef>
                <a:spcPts val="1600"/>
              </a:spcBef>
              <a:spcAft>
                <a:spcPts val="0"/>
              </a:spcAft>
              <a:buSzPts val="1400"/>
              <a:buChar char="●"/>
              <a:defRPr/>
            </a:lvl4pPr>
            <a:lvl5pPr marL="2286000" lvl="4" indent="-317500" algn="l">
              <a:lnSpc>
                <a:spcPct val="100000"/>
              </a:lnSpc>
              <a:spcBef>
                <a:spcPts val="1600"/>
              </a:spcBef>
              <a:spcAft>
                <a:spcPts val="0"/>
              </a:spcAft>
              <a:buSzPts val="1400"/>
              <a:buChar char="○"/>
              <a:defRPr/>
            </a:lvl5pPr>
            <a:lvl6pPr marL="2743200" lvl="5" indent="-317500" algn="l">
              <a:lnSpc>
                <a:spcPct val="100000"/>
              </a:lnSpc>
              <a:spcBef>
                <a:spcPts val="1600"/>
              </a:spcBef>
              <a:spcAft>
                <a:spcPts val="0"/>
              </a:spcAft>
              <a:buSzPts val="1400"/>
              <a:buChar char="■"/>
              <a:defRPr/>
            </a:lvl6pPr>
            <a:lvl7pPr marL="3200400" lvl="6" indent="-317500" algn="l">
              <a:lnSpc>
                <a:spcPct val="100000"/>
              </a:lnSpc>
              <a:spcBef>
                <a:spcPts val="1600"/>
              </a:spcBef>
              <a:spcAft>
                <a:spcPts val="0"/>
              </a:spcAft>
              <a:buSzPts val="1400"/>
              <a:buChar char="●"/>
              <a:defRPr/>
            </a:lvl7pPr>
            <a:lvl8pPr marL="3657600" lvl="7" indent="-317500" algn="l">
              <a:lnSpc>
                <a:spcPct val="100000"/>
              </a:lnSpc>
              <a:spcBef>
                <a:spcPts val="1600"/>
              </a:spcBef>
              <a:spcAft>
                <a:spcPts val="0"/>
              </a:spcAft>
              <a:buSzPts val="1400"/>
              <a:buChar char="○"/>
              <a:defRPr/>
            </a:lvl8pPr>
            <a:lvl9pPr marL="4114800" lvl="8" indent="-317500" algn="l">
              <a:lnSpc>
                <a:spcPct val="100000"/>
              </a:lnSpc>
              <a:spcBef>
                <a:spcPts val="1600"/>
              </a:spcBef>
              <a:spcAft>
                <a:spcPts val="1600"/>
              </a:spcAft>
              <a:buSzPts val="1400"/>
              <a:buChar char="■"/>
              <a:defRPr/>
            </a:lvl9pPr>
          </a:lstStyle>
          <a:p>
            <a:endParaRPr/>
          </a:p>
        </p:txBody>
      </p:sp>
      <p:sp>
        <p:nvSpPr>
          <p:cNvPr id="103" name="Google Shape;103;p22"/>
          <p:cNvSpPr txBox="1"/>
          <p:nvPr/>
        </p:nvSpPr>
        <p:spPr>
          <a:xfrm>
            <a:off x="772700" y="3770050"/>
            <a:ext cx="3192600" cy="639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accent1"/>
                </a:solidFill>
                <a:latin typeface="Catamaran"/>
                <a:ea typeface="Catamaran"/>
                <a:cs typeface="Catamaran"/>
                <a:sym typeface="Catamaran"/>
              </a:rPr>
              <a:t>CREDITS: This presentation template was created by </a:t>
            </a:r>
            <a:r>
              <a:rPr lang="en-US" sz="1000">
                <a:solidFill>
                  <a:schemeClr val="accent1"/>
                </a:solidFill>
                <a:latin typeface="Catamaran"/>
                <a:ea typeface="Catamaran"/>
                <a:cs typeface="Catamaran"/>
                <a:sym typeface="Catamaran"/>
              </a:rPr>
              <a:t>Slideshow</a:t>
            </a:r>
            <a:r>
              <a:rPr lang="en-US" sz="1000" b="0" i="0" u="none" strike="noStrike" cap="none">
                <a:solidFill>
                  <a:schemeClr val="accent1"/>
                </a:solidFill>
                <a:latin typeface="Catamaran"/>
                <a:ea typeface="Catamaran"/>
                <a:cs typeface="Catamaran"/>
                <a:sym typeface="Catamaran"/>
              </a:rPr>
              <a:t>, including icons by Flaticon, and infographics &amp; images by Freepik. </a:t>
            </a:r>
            <a:endParaRPr sz="1000" b="0" i="0" u="none" strike="noStrike" cap="none">
              <a:solidFill>
                <a:schemeClr val="accent1"/>
              </a:solidFill>
              <a:latin typeface="Catamaran"/>
              <a:ea typeface="Catamaran"/>
              <a:cs typeface="Catamaran"/>
              <a:sym typeface="Catamaran"/>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chemeClr val="accent1"/>
              </a:solidFill>
              <a:latin typeface="Catamaran"/>
              <a:ea typeface="Catamaran"/>
              <a:cs typeface="Catamaran"/>
              <a:sym typeface="Catamaran"/>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chemeClr val="accent1"/>
              </a:solidFill>
              <a:latin typeface="Catamaran"/>
              <a:ea typeface="Catamaran"/>
              <a:cs typeface="Catamaran"/>
              <a:sym typeface="Catamaran"/>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chemeClr val="accent1"/>
              </a:solidFill>
              <a:latin typeface="Catamaran"/>
              <a:ea typeface="Catamaran"/>
              <a:cs typeface="Catamaran"/>
              <a:sym typeface="Catamaran"/>
            </a:endParaRPr>
          </a:p>
        </p:txBody>
      </p:sp>
      <p:sp>
        <p:nvSpPr>
          <p:cNvPr id="104" name="Google Shape;104;p22"/>
          <p:cNvSpPr txBox="1">
            <a:spLocks noGrp="1"/>
          </p:cNvSpPr>
          <p:nvPr>
            <p:ph type="title"/>
          </p:nvPr>
        </p:nvSpPr>
        <p:spPr>
          <a:xfrm>
            <a:off x="4484425" y="341225"/>
            <a:ext cx="3430500" cy="14751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2800"/>
              <a:buNone/>
              <a:defRPr sz="36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1"/>
              </a:buClr>
              <a:buSzPts val="2800"/>
              <a:buFont typeface="Lilita One"/>
              <a:buNone/>
              <a:defRPr sz="2800" b="0" i="0" u="none" strike="noStrike" cap="none">
                <a:solidFill>
                  <a:schemeClr val="accent1"/>
                </a:solidFill>
                <a:latin typeface="Lilita One"/>
                <a:ea typeface="Lilita One"/>
                <a:cs typeface="Lilita One"/>
                <a:sym typeface="Lilita One"/>
              </a:defRPr>
            </a:lvl1pPr>
            <a:lvl2pPr marR="0" lvl="1"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2pPr>
            <a:lvl3pPr marR="0" lvl="2"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3pPr>
            <a:lvl4pPr marR="0" lvl="3"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4pPr>
            <a:lvl5pPr marR="0" lvl="4"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5pPr>
            <a:lvl6pPr marR="0" lvl="5"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6pPr>
            <a:lvl7pPr marR="0" lvl="6"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7pPr>
            <a:lvl8pPr marR="0" lvl="7"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8pPr>
            <a:lvl9pPr marR="0" lvl="8" algn="l" rtl="0">
              <a:lnSpc>
                <a:spcPct val="10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ts val="0"/>
              </a:spcBef>
              <a:spcAft>
                <a:spcPts val="0"/>
              </a:spcAft>
              <a:buClr>
                <a:schemeClr val="accent1"/>
              </a:buClr>
              <a:buSzPts val="1800"/>
              <a:buFont typeface="Catamaran"/>
              <a:buChar char="●"/>
              <a:defRPr sz="1800" b="0" i="0" u="none" strike="noStrike" cap="none">
                <a:solidFill>
                  <a:schemeClr val="accent1"/>
                </a:solidFill>
                <a:latin typeface="Catamaran"/>
                <a:ea typeface="Catamaran"/>
                <a:cs typeface="Catamaran"/>
                <a:sym typeface="Catamaran"/>
              </a:defRPr>
            </a:lvl1pPr>
            <a:lvl2pPr marL="914400" marR="0" lvl="1"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2pPr>
            <a:lvl3pPr marL="1371600" marR="0" lvl="2"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3pPr>
            <a:lvl4pPr marL="1828800" marR="0" lvl="3"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4pPr>
            <a:lvl5pPr marL="2286000" marR="0" lvl="4"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5pPr>
            <a:lvl6pPr marL="2743200" marR="0" lvl="5"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6pPr>
            <a:lvl7pPr marL="3200400" marR="0" lvl="6"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7pPr>
            <a:lvl8pPr marL="3657600" marR="0" lvl="7"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8pPr>
            <a:lvl9pPr marL="4114800" marR="0" lvl="8" indent="-317500" algn="l" rtl="0">
              <a:lnSpc>
                <a:spcPct val="100000"/>
              </a:lnSpc>
              <a:spcBef>
                <a:spcPts val="1600"/>
              </a:spcBef>
              <a:spcAft>
                <a:spcPts val="160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s://www.obesityaction.org/our-community/make-a-donation"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obesityaction.org/education-support/learn-about-obesity/causes/"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hyperlink" Target="https://www.nhsinform.scot/illnesses-and-conditions/nutritional/obesity#causes-of-obesity" TargetMode="External"/><Relationship Id="rId4" Type="http://schemas.openxmlformats.org/officeDocument/2006/relationships/hyperlink" Target="https://www.nhsinform.scot/illnesses-and-conditions/nutritional/obesity#:~:text=The%20best%20way%20to%20treat,a%20local%20weight%20loss%20group"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1"/>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1"/>
          <p:cNvSpPr txBox="1">
            <a:spLocks noGrp="1"/>
          </p:cNvSpPr>
          <p:nvPr>
            <p:ph type="ctrTitle"/>
          </p:nvPr>
        </p:nvSpPr>
        <p:spPr>
          <a:xfrm>
            <a:off x="886950" y="524625"/>
            <a:ext cx="7370100" cy="1040700"/>
          </a:xfrm>
          <a:prstGeom prst="rect">
            <a:avLst/>
          </a:prstGeom>
          <a:noFill/>
          <a:ln>
            <a:noFill/>
          </a:ln>
        </p:spPr>
        <p:txBody>
          <a:bodyPr spcFirstLastPara="1" wrap="square" lIns="91425" tIns="91425" rIns="91425" bIns="91425" anchor="b" anchorCtr="0">
            <a:noAutofit/>
          </a:bodyPr>
          <a:lstStyle/>
          <a:p>
            <a:pPr marL="0" lvl="0" indent="0" algn="ctr" rtl="0">
              <a:lnSpc>
                <a:spcPct val="80000"/>
              </a:lnSpc>
              <a:spcBef>
                <a:spcPts val="0"/>
              </a:spcBef>
              <a:spcAft>
                <a:spcPts val="0"/>
              </a:spcAft>
              <a:buSzPts val="4000"/>
              <a:buNone/>
            </a:pPr>
            <a:r>
              <a:rPr lang="en-US"/>
              <a:t>Overweight Breakthrough</a:t>
            </a:r>
            <a:endParaRPr/>
          </a:p>
        </p:txBody>
      </p:sp>
      <p:grpSp>
        <p:nvGrpSpPr>
          <p:cNvPr id="140" name="Google Shape;140;p1"/>
          <p:cNvGrpSpPr/>
          <p:nvPr/>
        </p:nvGrpSpPr>
        <p:grpSpPr>
          <a:xfrm>
            <a:off x="2945499" y="2550716"/>
            <a:ext cx="3277950" cy="2771719"/>
            <a:chOff x="2903475" y="2502397"/>
            <a:chExt cx="3277950" cy="2771719"/>
          </a:xfrm>
        </p:grpSpPr>
        <p:grpSp>
          <p:nvGrpSpPr>
            <p:cNvPr id="141" name="Google Shape;141;p1"/>
            <p:cNvGrpSpPr/>
            <p:nvPr/>
          </p:nvGrpSpPr>
          <p:grpSpPr>
            <a:xfrm>
              <a:off x="3316032" y="2502397"/>
              <a:ext cx="2535429" cy="2771719"/>
              <a:chOff x="1388725" y="238125"/>
              <a:chExt cx="4887103" cy="5342559"/>
            </a:xfrm>
          </p:grpSpPr>
          <p:sp>
            <p:nvSpPr>
              <p:cNvPr id="142" name="Google Shape;142;p1"/>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
              <p:cNvSpPr/>
              <p:nvPr/>
            </p:nvSpPr>
            <p:spPr>
              <a:xfrm>
                <a:off x="1876427" y="419561"/>
                <a:ext cx="3764749"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1"/>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1"/>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1"/>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1"/>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1"/>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1"/>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1"/>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1"/>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1"/>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1"/>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1"/>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1"/>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1"/>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p1"/>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1"/>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1"/>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1"/>
              <p:cNvSpPr/>
              <p:nvPr/>
            </p:nvSpPr>
            <p:spPr>
              <a:xfrm>
                <a:off x="4048378" y="1203559"/>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1"/>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1"/>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1"/>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Google Shape;185;p1"/>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6" name="Google Shape;186;p1"/>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87" name="Google Shape;187;p1"/>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188" name="Google Shape;188;p1"/>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
        <p:nvSpPr>
          <p:cNvPr id="189" name="Google Shape;189;p1"/>
          <p:cNvSpPr txBox="1">
            <a:spLocks noGrp="1"/>
          </p:cNvSpPr>
          <p:nvPr>
            <p:ph type="subTitle" idx="1"/>
          </p:nvPr>
        </p:nvSpPr>
        <p:spPr>
          <a:xfrm>
            <a:off x="1560900" y="1546600"/>
            <a:ext cx="6022200" cy="488700"/>
          </a:xfrm>
          <a:prstGeom prst="rect">
            <a:avLst/>
          </a:prstGeom>
          <a:noFill/>
          <a:ln>
            <a:noFill/>
          </a:ln>
        </p:spPr>
        <p:txBody>
          <a:bodyPr spcFirstLastPara="1" wrap="square" lIns="91425" tIns="91425" rIns="91425" bIns="91425" anchor="t" anchorCtr="0">
            <a:noAutofit/>
          </a:bodyPr>
          <a:lstStyle/>
          <a:p>
            <a:pPr marL="457200" lvl="0" indent="-342900" algn="ctr" rtl="0">
              <a:lnSpc>
                <a:spcPct val="100000"/>
              </a:lnSpc>
              <a:spcBef>
                <a:spcPts val="0"/>
              </a:spcBef>
              <a:spcAft>
                <a:spcPts val="0"/>
              </a:spcAft>
              <a:buClr>
                <a:schemeClr val="accent1"/>
              </a:buClr>
              <a:buSzPts val="1800"/>
              <a:buNone/>
            </a:pPr>
            <a:r>
              <a:rPr lang="en-US"/>
              <a:t>By: Tala Dababneh, Yara Jajjawi, Loay Kawar</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What is obesity</a:t>
            </a:r>
            <a:endParaRPr/>
          </a:p>
        </p:txBody>
      </p:sp>
      <p:sp>
        <p:nvSpPr>
          <p:cNvPr id="195" name="Google Shape;195;p3"/>
          <p:cNvSpPr txBox="1">
            <a:spLocks noGrp="1"/>
          </p:cNvSpPr>
          <p:nvPr>
            <p:ph type="body" idx="1"/>
          </p:nvPr>
        </p:nvSpPr>
        <p:spPr>
          <a:xfrm>
            <a:off x="4305775" y="1221100"/>
            <a:ext cx="3871800" cy="3444900"/>
          </a:xfrm>
          <a:prstGeom prst="rect">
            <a:avLst/>
          </a:prstGeom>
          <a:noFill/>
          <a:ln>
            <a:noFill/>
          </a:ln>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SzPts val="1900"/>
              <a:buChar char="●"/>
            </a:pPr>
            <a:r>
              <a:rPr lang="en-US" sz="1900"/>
              <a:t>Obesity is a treatable disease that is a worldwide health concern associated with having an excess amount of body fat. It is caused by genetic and environmental factors and can be difficult to control through dieting alone. It is also a disease that can lead to other health problems not only caused by food.</a:t>
            </a:r>
            <a:endParaRPr sz="1900"/>
          </a:p>
        </p:txBody>
      </p:sp>
      <p:grpSp>
        <p:nvGrpSpPr>
          <p:cNvPr id="196" name="Google Shape;196;p3"/>
          <p:cNvGrpSpPr/>
          <p:nvPr/>
        </p:nvGrpSpPr>
        <p:grpSpPr>
          <a:xfrm>
            <a:off x="1017903" y="865331"/>
            <a:ext cx="2514463" cy="3864445"/>
            <a:chOff x="1083375" y="704776"/>
            <a:chExt cx="2657995" cy="4085037"/>
          </a:xfrm>
        </p:grpSpPr>
        <p:sp>
          <p:nvSpPr>
            <p:cNvPr id="197" name="Google Shape;197;p3"/>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37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3"/>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3"/>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3"/>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3"/>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3"/>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p3"/>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3"/>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p3"/>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3"/>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3"/>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3"/>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3"/>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3"/>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3"/>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3"/>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3"/>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3"/>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3"/>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3"/>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3"/>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3"/>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3"/>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3"/>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3"/>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3"/>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3"/>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3"/>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3"/>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3"/>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3"/>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p3"/>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3"/>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3"/>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3"/>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3"/>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p3"/>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p3"/>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3"/>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3"/>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3"/>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3"/>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p3"/>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p3"/>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3"/>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5" name="Google Shape;245;p3"/>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Google Shape;246;p3"/>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3"/>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3"/>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9" name="Google Shape;249;p3"/>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3"/>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3"/>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p3"/>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3"/>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3"/>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3"/>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3"/>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3"/>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3"/>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3"/>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3"/>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1" name="Google Shape;261;p3"/>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3"/>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3"/>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3"/>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3"/>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6" name="Google Shape;266;p3"/>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3"/>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3"/>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3"/>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3"/>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3"/>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2" name="Google Shape;272;p3"/>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3"/>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4" name="Google Shape;274;p3"/>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5" name="Google Shape;275;p3"/>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6" name="Google Shape;276;p3"/>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3"/>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8" name="Google Shape;278;p3"/>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
          <p:cNvSpPr txBox="1">
            <a:spLocks noGrp="1"/>
          </p:cNvSpPr>
          <p:nvPr>
            <p:ph type="title"/>
          </p:nvPr>
        </p:nvSpPr>
        <p:spPr>
          <a:xfrm>
            <a:off x="972018" y="767515"/>
            <a:ext cx="3209691" cy="695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600"/>
              <a:buNone/>
            </a:pPr>
            <a:r>
              <a:rPr lang="en-US"/>
              <a:t>How do people become obese</a:t>
            </a:r>
            <a:endParaRPr/>
          </a:p>
        </p:txBody>
      </p:sp>
      <p:sp>
        <p:nvSpPr>
          <p:cNvPr id="284" name="Google Shape;284;p4"/>
          <p:cNvSpPr txBox="1">
            <a:spLocks noGrp="1"/>
          </p:cNvSpPr>
          <p:nvPr>
            <p:ph type="subTitle" idx="1"/>
          </p:nvPr>
        </p:nvSpPr>
        <p:spPr>
          <a:xfrm>
            <a:off x="216200" y="1463225"/>
            <a:ext cx="5508000" cy="4031700"/>
          </a:xfrm>
          <a:prstGeom prst="rect">
            <a:avLst/>
          </a:prstGeom>
          <a:noFill/>
          <a:ln>
            <a:noFill/>
          </a:ln>
        </p:spPr>
        <p:txBody>
          <a:bodyPr spcFirstLastPara="1" wrap="square" lIns="91425" tIns="91425" rIns="91425" bIns="91425" anchor="t" anchorCtr="0">
            <a:noAutofit/>
          </a:bodyPr>
          <a:lstStyle/>
          <a:p>
            <a:pPr marL="457200" lvl="0" indent="-349250" algn="l" rtl="0">
              <a:spcBef>
                <a:spcPts val="0"/>
              </a:spcBef>
              <a:spcAft>
                <a:spcPts val="0"/>
              </a:spcAft>
              <a:buSzPts val="1900"/>
              <a:buChar char="●"/>
            </a:pPr>
            <a:r>
              <a:rPr lang="en-US" sz="1900"/>
              <a:t>When extra calories are stored in the body as fat. </a:t>
            </a:r>
            <a:endParaRPr sz="1900"/>
          </a:p>
          <a:p>
            <a:pPr marL="457200" lvl="0" indent="0" algn="l" rtl="0">
              <a:spcBef>
                <a:spcPts val="0"/>
              </a:spcBef>
              <a:spcAft>
                <a:spcPts val="0"/>
              </a:spcAft>
              <a:buClr>
                <a:schemeClr val="dk1"/>
              </a:buClr>
              <a:buSzPts val="1100"/>
              <a:buFont typeface="Arial"/>
              <a:buNone/>
            </a:pPr>
            <a:endParaRPr sz="1900"/>
          </a:p>
          <a:p>
            <a:pPr marL="457200" lvl="0" indent="-349250" algn="l" rtl="0">
              <a:spcBef>
                <a:spcPts val="0"/>
              </a:spcBef>
              <a:spcAft>
                <a:spcPts val="0"/>
              </a:spcAft>
              <a:buSzPts val="1900"/>
              <a:buChar char="●"/>
            </a:pPr>
            <a:r>
              <a:rPr lang="en-US" sz="1900"/>
              <a:t>If high amounts of energy are consumed that are usually found in high-fat and high-sugar foods.</a:t>
            </a:r>
            <a:endParaRPr sz="1900"/>
          </a:p>
          <a:p>
            <a:pPr marL="457200" lvl="0" indent="0" algn="l" rtl="0">
              <a:spcBef>
                <a:spcPts val="0"/>
              </a:spcBef>
              <a:spcAft>
                <a:spcPts val="0"/>
              </a:spcAft>
              <a:buClr>
                <a:schemeClr val="dk1"/>
              </a:buClr>
              <a:buSzPts val="1100"/>
              <a:buFont typeface="Arial"/>
              <a:buNone/>
            </a:pPr>
            <a:r>
              <a:rPr lang="en-US" sz="1900"/>
              <a:t> </a:t>
            </a:r>
            <a:endParaRPr sz="1900"/>
          </a:p>
          <a:p>
            <a:pPr marL="457200" lvl="0" indent="-349250" algn="l" rtl="0">
              <a:lnSpc>
                <a:spcPct val="100000"/>
              </a:lnSpc>
              <a:spcBef>
                <a:spcPts val="0"/>
              </a:spcBef>
              <a:spcAft>
                <a:spcPts val="0"/>
              </a:spcAft>
              <a:buSzPts val="1900"/>
              <a:buChar char="●"/>
            </a:pPr>
            <a:r>
              <a:rPr lang="en-US" sz="1900"/>
              <a:t>When you use all of the energy through physical activity, much of the extra energy will be stored in the body as fat.   </a:t>
            </a:r>
            <a:endParaRPr sz="1900"/>
          </a:p>
          <a:p>
            <a:pPr marL="457200" lvl="0" indent="0" algn="l" rtl="0">
              <a:lnSpc>
                <a:spcPct val="100000"/>
              </a:lnSpc>
              <a:spcBef>
                <a:spcPts val="0"/>
              </a:spcBef>
              <a:spcAft>
                <a:spcPts val="0"/>
              </a:spcAft>
              <a:buNone/>
            </a:pPr>
            <a:r>
              <a:rPr lang="en-US" sz="1900"/>
              <a:t>   </a:t>
            </a:r>
            <a:endParaRPr sz="1900"/>
          </a:p>
          <a:p>
            <a:pPr marL="457200" lvl="0" indent="-349250" algn="l" rtl="0">
              <a:lnSpc>
                <a:spcPct val="100000"/>
              </a:lnSpc>
              <a:spcBef>
                <a:spcPts val="0"/>
              </a:spcBef>
              <a:spcAft>
                <a:spcPts val="0"/>
              </a:spcAft>
              <a:buSzPts val="1900"/>
              <a:buChar char="●"/>
            </a:pPr>
            <a:r>
              <a:rPr lang="en-US" sz="1900"/>
              <a:t> By increasing eating patterns and lack of physical activity.                 </a:t>
            </a:r>
            <a:endParaRPr sz="1900"/>
          </a:p>
        </p:txBody>
      </p:sp>
      <p:pic>
        <p:nvPicPr>
          <p:cNvPr id="2" name="Picture 1"/>
          <p:cNvPicPr>
            <a:picLocks noChangeAspect="1"/>
          </p:cNvPicPr>
          <p:nvPr/>
        </p:nvPicPr>
        <p:blipFill>
          <a:blip r:embed="rId3"/>
          <a:stretch>
            <a:fillRect/>
          </a:stretch>
        </p:blipFill>
        <p:spPr>
          <a:xfrm>
            <a:off x="5724200" y="1167980"/>
            <a:ext cx="2341067" cy="1231499"/>
          </a:xfrm>
          <a:prstGeom prst="rect">
            <a:avLst/>
          </a:prstGeom>
        </p:spPr>
      </p:pic>
      <p:pic>
        <p:nvPicPr>
          <p:cNvPr id="3" name="Picture 2"/>
          <p:cNvPicPr>
            <a:picLocks noChangeAspect="1"/>
          </p:cNvPicPr>
          <p:nvPr/>
        </p:nvPicPr>
        <p:blipFill>
          <a:blip r:embed="rId4"/>
          <a:stretch>
            <a:fillRect/>
          </a:stretch>
        </p:blipFill>
        <p:spPr>
          <a:xfrm>
            <a:off x="6317476" y="2540731"/>
            <a:ext cx="1121761" cy="1231499"/>
          </a:xfrm>
          <a:prstGeom prst="rect">
            <a:avLst/>
          </a:prstGeom>
        </p:spPr>
      </p:pic>
      <p:pic>
        <p:nvPicPr>
          <p:cNvPr id="4" name="Picture 3"/>
          <p:cNvPicPr>
            <a:picLocks noChangeAspect="1"/>
          </p:cNvPicPr>
          <p:nvPr/>
        </p:nvPicPr>
        <p:blipFill>
          <a:blip r:embed="rId5"/>
          <a:stretch>
            <a:fillRect/>
          </a:stretch>
        </p:blipFill>
        <p:spPr>
          <a:xfrm>
            <a:off x="6366247" y="3857133"/>
            <a:ext cx="1024217" cy="12863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6"/>
          <p:cNvSpPr txBox="1">
            <a:spLocks noGrp="1"/>
          </p:cNvSpPr>
          <p:nvPr>
            <p:ph type="title"/>
          </p:nvPr>
        </p:nvSpPr>
        <p:spPr>
          <a:xfrm>
            <a:off x="-12776" y="189585"/>
            <a:ext cx="9550500" cy="572700"/>
          </a:xfrm>
          <a:prstGeom prst="rect">
            <a:avLst/>
          </a:prstGeom>
          <a:noFill/>
          <a:ln>
            <a:noFill/>
          </a:ln>
        </p:spPr>
        <p:txBody>
          <a:bodyPr spcFirstLastPara="1" wrap="square" lIns="91425" tIns="91425" rIns="91425" bIns="91425" anchor="t" anchorCtr="0">
            <a:noAutofit/>
          </a:bodyPr>
          <a:lstStyle/>
          <a:p>
            <a:pPr lvl="0"/>
            <a:r>
              <a:rPr lang="en-US" dirty="0"/>
              <a:t>Health consequences of being overweight</a:t>
            </a:r>
            <a:endParaRPr dirty="0"/>
          </a:p>
        </p:txBody>
      </p:sp>
      <p:sp>
        <p:nvSpPr>
          <p:cNvPr id="296" name="Google Shape;296;p6"/>
          <p:cNvSpPr/>
          <p:nvPr/>
        </p:nvSpPr>
        <p:spPr>
          <a:xfrm>
            <a:off x="4492873" y="939663"/>
            <a:ext cx="4138171" cy="83095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None/>
            </a:pPr>
            <a:r>
              <a:rPr lang="en-US" sz="1600" b="1" i="0" u="none" strike="noStrike" cap="none" dirty="0" smtClean="0">
                <a:solidFill>
                  <a:srgbClr val="3D58A3"/>
                </a:solidFill>
                <a:sym typeface="Arial"/>
              </a:rPr>
              <a:t>Consequences </a:t>
            </a:r>
            <a:r>
              <a:rPr lang="en-US" sz="1600" b="1" i="0" u="none" strike="noStrike" cap="none" dirty="0">
                <a:solidFill>
                  <a:srgbClr val="3D58A3"/>
                </a:solidFill>
                <a:sym typeface="Arial"/>
              </a:rPr>
              <a:t>don’t only </a:t>
            </a:r>
            <a:r>
              <a:rPr lang="en-US" sz="1600" b="1" dirty="0">
                <a:solidFill>
                  <a:srgbClr val="3D58A3"/>
                </a:solidFill>
              </a:rPr>
              <a:t>af</a:t>
            </a:r>
            <a:r>
              <a:rPr lang="en-US" sz="1600" b="1" i="0" u="none" strike="noStrike" cap="none" dirty="0">
                <a:solidFill>
                  <a:srgbClr val="3D58A3"/>
                </a:solidFill>
                <a:sym typeface="Arial"/>
              </a:rPr>
              <a:t>fect your health but also affect your physical</a:t>
            </a:r>
            <a:r>
              <a:rPr lang="en-US" sz="1600" b="1" dirty="0">
                <a:solidFill>
                  <a:srgbClr val="3D58A3"/>
                </a:solidFill>
              </a:rPr>
              <a:t>,</a:t>
            </a:r>
            <a:r>
              <a:rPr lang="en-US" sz="1600" b="1" i="0" u="none" strike="noStrike" cap="none" dirty="0">
                <a:solidFill>
                  <a:srgbClr val="3D58A3"/>
                </a:solidFill>
                <a:sym typeface="Arial"/>
              </a:rPr>
              <a:t> emotional</a:t>
            </a:r>
            <a:r>
              <a:rPr lang="en-US" sz="1600" b="1" dirty="0">
                <a:solidFill>
                  <a:srgbClr val="3D58A3"/>
                </a:solidFill>
              </a:rPr>
              <a:t>,</a:t>
            </a:r>
            <a:r>
              <a:rPr lang="en-US" sz="1600" b="1" i="0" u="none" strike="noStrike" cap="none" dirty="0">
                <a:solidFill>
                  <a:srgbClr val="3D58A3"/>
                </a:solidFill>
                <a:sym typeface="Arial"/>
              </a:rPr>
              <a:t> and mental such as:</a:t>
            </a:r>
            <a:endParaRPr sz="1600" b="1" i="0" u="none" strike="noStrike" cap="none" dirty="0">
              <a:solidFill>
                <a:srgbClr val="3D58A3"/>
              </a:solidFill>
              <a:sym typeface="Arial"/>
            </a:endParaRPr>
          </a:p>
        </p:txBody>
      </p:sp>
      <p:sp>
        <p:nvSpPr>
          <p:cNvPr id="8" name="Rectangle 7"/>
          <p:cNvSpPr/>
          <p:nvPr/>
        </p:nvSpPr>
        <p:spPr>
          <a:xfrm>
            <a:off x="5592535" y="2522308"/>
            <a:ext cx="2248215" cy="923330"/>
          </a:xfrm>
          <a:prstGeom prst="rect">
            <a:avLst/>
          </a:prstGeom>
        </p:spPr>
        <p:txBody>
          <a:bodyPr wrap="square">
            <a:spAutoFit/>
          </a:bodyPr>
          <a:lstStyle/>
          <a:p>
            <a:pPr algn="ctr"/>
            <a:r>
              <a:rPr lang="en-US" sz="1800" dirty="0">
                <a:solidFill>
                  <a:srgbClr val="F28393"/>
                </a:solidFill>
                <a:latin typeface="Lilita One" panose="020B0604020202020204" charset="0"/>
              </a:rPr>
              <a:t>Low self-esteem and lower self-reported quality of life.</a:t>
            </a:r>
          </a:p>
        </p:txBody>
      </p:sp>
      <p:pic>
        <p:nvPicPr>
          <p:cNvPr id="9" name="Picture 8"/>
          <p:cNvPicPr>
            <a:picLocks noChangeAspect="1"/>
          </p:cNvPicPr>
          <p:nvPr/>
        </p:nvPicPr>
        <p:blipFill>
          <a:blip r:embed="rId3"/>
          <a:stretch>
            <a:fillRect/>
          </a:stretch>
        </p:blipFill>
        <p:spPr>
          <a:xfrm>
            <a:off x="6362045" y="1872618"/>
            <a:ext cx="560881" cy="652329"/>
          </a:xfrm>
          <a:prstGeom prst="rect">
            <a:avLst/>
          </a:prstGeom>
        </p:spPr>
      </p:pic>
      <p:pic>
        <p:nvPicPr>
          <p:cNvPr id="10" name="Picture 9"/>
          <p:cNvPicPr>
            <a:picLocks noChangeAspect="1"/>
          </p:cNvPicPr>
          <p:nvPr/>
        </p:nvPicPr>
        <p:blipFill>
          <a:blip r:embed="rId4"/>
          <a:stretch>
            <a:fillRect/>
          </a:stretch>
        </p:blipFill>
        <p:spPr>
          <a:xfrm>
            <a:off x="6291936" y="3481502"/>
            <a:ext cx="701101" cy="591363"/>
          </a:xfrm>
          <a:prstGeom prst="rect">
            <a:avLst/>
          </a:prstGeom>
        </p:spPr>
      </p:pic>
      <p:sp>
        <p:nvSpPr>
          <p:cNvPr id="11" name="Rectangle 10"/>
          <p:cNvSpPr/>
          <p:nvPr/>
        </p:nvSpPr>
        <p:spPr>
          <a:xfrm>
            <a:off x="5592535" y="4133831"/>
            <a:ext cx="2372799" cy="923330"/>
          </a:xfrm>
          <a:prstGeom prst="rect">
            <a:avLst/>
          </a:prstGeom>
        </p:spPr>
        <p:txBody>
          <a:bodyPr wrap="square">
            <a:spAutoFit/>
          </a:bodyPr>
          <a:lstStyle/>
          <a:p>
            <a:pPr algn="ctr"/>
            <a:r>
              <a:rPr lang="en-US" sz="1800" dirty="0">
                <a:solidFill>
                  <a:schemeClr val="accent2">
                    <a:lumMod val="50000"/>
                  </a:schemeClr>
                </a:solidFill>
                <a:latin typeface="Lilita One" panose="020B0604020202020204" charset="0"/>
              </a:rPr>
              <a:t>major depression, bipolar disorder , and panic attacks</a:t>
            </a:r>
          </a:p>
        </p:txBody>
      </p:sp>
      <p:sp>
        <p:nvSpPr>
          <p:cNvPr id="12" name="Rectangle 11"/>
          <p:cNvSpPr/>
          <p:nvPr/>
        </p:nvSpPr>
        <p:spPr>
          <a:xfrm>
            <a:off x="1006400" y="939663"/>
            <a:ext cx="3379747" cy="3785652"/>
          </a:xfrm>
          <a:prstGeom prst="rect">
            <a:avLst/>
          </a:prstGeom>
        </p:spPr>
        <p:txBody>
          <a:bodyPr wrap="square">
            <a:spAutoFit/>
          </a:bodyPr>
          <a:lstStyle/>
          <a:p>
            <a:r>
              <a:rPr lang="en-US" sz="1600" b="1" dirty="0">
                <a:solidFill>
                  <a:srgbClr val="0C4899"/>
                </a:solidFill>
                <a:latin typeface="Arial Black" panose="020B0A04020102020204" pitchFamily="34" charset="0"/>
              </a:rPr>
              <a:t>Being overweight can have some significant effects on your health. Carrying extra fat leads to serious health consequences such as Cardiovascular disease (mainly Heart disease and Stroke), Type 2 Diabetes, Musculoskeletal disorders like Osteoarthritis, and some Cancers (Endometrial, Breast, and Colon). These conditions cause premature death and substantial disability.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7"/>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How to prevent  obesity</a:t>
            </a:r>
            <a:endParaRPr/>
          </a:p>
        </p:txBody>
      </p:sp>
      <p:sp>
        <p:nvSpPr>
          <p:cNvPr id="311" name="Google Shape;311;p7"/>
          <p:cNvSpPr txBox="1">
            <a:spLocks noGrp="1"/>
          </p:cNvSpPr>
          <p:nvPr>
            <p:ph type="subTitle" idx="1"/>
          </p:nvPr>
        </p:nvSpPr>
        <p:spPr>
          <a:xfrm>
            <a:off x="336025" y="2385175"/>
            <a:ext cx="3005400" cy="1077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600"/>
              <a:buNone/>
            </a:pPr>
            <a:r>
              <a:rPr lang="en-US" sz="1500" dirty="0">
                <a:latin typeface="Lilita One" panose="020B0604020202020204" charset="0"/>
              </a:rPr>
              <a:t>eat a balanced, calorie-controlled diet as recommended by your GP or weight loss management</a:t>
            </a:r>
            <a:r>
              <a:rPr lang="en-US" dirty="0">
                <a:latin typeface="Lilita One" panose="020B0604020202020204" charset="0"/>
              </a:rPr>
              <a:t> </a:t>
            </a:r>
            <a:r>
              <a:rPr lang="en-US" sz="1500" dirty="0">
                <a:latin typeface="Lilita One" panose="020B0604020202020204" charset="0"/>
              </a:rPr>
              <a:t>health professional (such as a dietitian)</a:t>
            </a:r>
            <a:endParaRPr sz="1500" dirty="0">
              <a:latin typeface="Lilita One" panose="020B0604020202020204" charset="0"/>
            </a:endParaRPr>
          </a:p>
        </p:txBody>
      </p:sp>
      <p:grpSp>
        <p:nvGrpSpPr>
          <p:cNvPr id="312" name="Google Shape;312;p7"/>
          <p:cNvGrpSpPr/>
          <p:nvPr/>
        </p:nvGrpSpPr>
        <p:grpSpPr>
          <a:xfrm>
            <a:off x="6138703" y="2041497"/>
            <a:ext cx="3005297" cy="3102003"/>
            <a:chOff x="6138713" y="2041349"/>
            <a:chExt cx="3005297" cy="3102003"/>
          </a:xfrm>
        </p:grpSpPr>
        <p:sp>
          <p:nvSpPr>
            <p:cNvPr id="313" name="Google Shape;313;p7"/>
            <p:cNvSpPr/>
            <p:nvPr/>
          </p:nvSpPr>
          <p:spPr>
            <a:xfrm flipH="1">
              <a:off x="7330930" y="4484663"/>
              <a:ext cx="1454473" cy="658689"/>
            </a:xfrm>
            <a:custGeom>
              <a:avLst/>
              <a:gdLst/>
              <a:ahLst/>
              <a:cxnLst/>
              <a:rect l="l" t="t" r="r" b="b"/>
              <a:pathLst>
                <a:path w="98242" h="44491" extrusionOk="0">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14" name="Google Shape;314;p7"/>
            <p:cNvGrpSpPr/>
            <p:nvPr/>
          </p:nvGrpSpPr>
          <p:grpSpPr>
            <a:xfrm flipH="1">
              <a:off x="6256590" y="2183211"/>
              <a:ext cx="303295" cy="418019"/>
              <a:chOff x="5640750" y="477650"/>
              <a:chExt cx="512150" cy="705875"/>
            </a:xfrm>
          </p:grpSpPr>
          <p:sp>
            <p:nvSpPr>
              <p:cNvPr id="315" name="Google Shape;315;p7"/>
              <p:cNvSpPr/>
              <p:nvPr/>
            </p:nvSpPr>
            <p:spPr>
              <a:xfrm>
                <a:off x="5676225" y="477650"/>
                <a:ext cx="476675" cy="704800"/>
              </a:xfrm>
              <a:custGeom>
                <a:avLst/>
                <a:gdLst/>
                <a:ahLst/>
                <a:cxnLst/>
                <a:rect l="l" t="t" r="r" b="b"/>
                <a:pathLst>
                  <a:path w="19067" h="28192" extrusionOk="0">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p7"/>
              <p:cNvSpPr/>
              <p:nvPr/>
            </p:nvSpPr>
            <p:spPr>
              <a:xfrm>
                <a:off x="5640750" y="530650"/>
                <a:ext cx="329350" cy="652875"/>
              </a:xfrm>
              <a:custGeom>
                <a:avLst/>
                <a:gdLst/>
                <a:ahLst/>
                <a:cxnLst/>
                <a:rect l="l" t="t" r="r" b="b"/>
                <a:pathLst>
                  <a:path w="13174" h="26115" extrusionOk="0">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17" name="Google Shape;317;p7"/>
            <p:cNvGrpSpPr/>
            <p:nvPr/>
          </p:nvGrpSpPr>
          <p:grpSpPr>
            <a:xfrm flipH="1">
              <a:off x="6138713" y="2041349"/>
              <a:ext cx="3005297" cy="3102003"/>
              <a:chOff x="1277150" y="238100"/>
              <a:chExt cx="5074800" cy="5238100"/>
            </a:xfrm>
          </p:grpSpPr>
          <p:sp>
            <p:nvSpPr>
              <p:cNvPr id="318" name="Google Shape;318;p7"/>
              <p:cNvSpPr/>
              <p:nvPr/>
            </p:nvSpPr>
            <p:spPr>
              <a:xfrm>
                <a:off x="4591375" y="751400"/>
                <a:ext cx="1238900" cy="569475"/>
              </a:xfrm>
              <a:custGeom>
                <a:avLst/>
                <a:gdLst/>
                <a:ahLst/>
                <a:cxnLst/>
                <a:rect l="l" t="t" r="r" b="b"/>
                <a:pathLst>
                  <a:path w="49556" h="22779" extrusionOk="0">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7"/>
              <p:cNvSpPr/>
              <p:nvPr/>
            </p:nvSpPr>
            <p:spPr>
              <a:xfrm>
                <a:off x="4267875" y="871225"/>
                <a:ext cx="476675" cy="704825"/>
              </a:xfrm>
              <a:custGeom>
                <a:avLst/>
                <a:gdLst/>
                <a:ahLst/>
                <a:cxnLst/>
                <a:rect l="l" t="t" r="r" b="b"/>
                <a:pathLst>
                  <a:path w="19067" h="28193" extrusionOk="0">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0" name="Google Shape;320;p7"/>
              <p:cNvSpPr/>
              <p:nvPr/>
            </p:nvSpPr>
            <p:spPr>
              <a:xfrm>
                <a:off x="4232400" y="925625"/>
                <a:ext cx="329350" cy="651500"/>
              </a:xfrm>
              <a:custGeom>
                <a:avLst/>
                <a:gdLst/>
                <a:ahLst/>
                <a:cxnLst/>
                <a:rect l="l" t="t" r="r" b="b"/>
                <a:pathLst>
                  <a:path w="13174" h="26060" extrusionOk="0">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1" name="Google Shape;321;p7"/>
              <p:cNvSpPr/>
              <p:nvPr/>
            </p:nvSpPr>
            <p:spPr>
              <a:xfrm>
                <a:off x="1277150" y="718925"/>
                <a:ext cx="5074800" cy="4757275"/>
              </a:xfrm>
              <a:custGeom>
                <a:avLst/>
                <a:gdLst/>
                <a:ahLst/>
                <a:cxnLst/>
                <a:rect l="l" t="t" r="r" b="b"/>
                <a:pathLst>
                  <a:path w="202992" h="190291" extrusionOk="0">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2" name="Google Shape;322;p7"/>
              <p:cNvSpPr/>
              <p:nvPr/>
            </p:nvSpPr>
            <p:spPr>
              <a:xfrm>
                <a:off x="2626050" y="2764575"/>
                <a:ext cx="1150" cy="2625"/>
              </a:xfrm>
              <a:custGeom>
                <a:avLst/>
                <a:gdLst/>
                <a:ahLst/>
                <a:cxnLst/>
                <a:rect l="l" t="t" r="r" b="b"/>
                <a:pathLst>
                  <a:path w="46" h="105" extrusionOk="0">
                    <a:moveTo>
                      <a:pt x="1" y="1"/>
                    </a:moveTo>
                    <a:lnTo>
                      <a:pt x="1" y="1"/>
                    </a:lnTo>
                    <a:cubicBezTo>
                      <a:pt x="22" y="67"/>
                      <a:pt x="35" y="105"/>
                      <a:pt x="35" y="105"/>
                    </a:cubicBezTo>
                    <a:lnTo>
                      <a:pt x="45" y="82"/>
                    </a:lnTo>
                    <a:lnTo>
                      <a:pt x="1" y="1"/>
                    </a:lnTo>
                    <a:close/>
                  </a:path>
                </a:pathLst>
              </a:custGeom>
              <a:solidFill>
                <a:srgbClr val="E5CFB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3" name="Google Shape;323;p7"/>
              <p:cNvSpPr/>
              <p:nvPr/>
            </p:nvSpPr>
            <p:spPr>
              <a:xfrm>
                <a:off x="2249025" y="1663450"/>
                <a:ext cx="999575" cy="1101150"/>
              </a:xfrm>
              <a:custGeom>
                <a:avLst/>
                <a:gdLst/>
                <a:ahLst/>
                <a:cxnLst/>
                <a:rect l="l" t="t" r="r" b="b"/>
                <a:pathLst>
                  <a:path w="39983" h="44046" extrusionOk="0">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4" name="Google Shape;324;p7"/>
              <p:cNvSpPr/>
              <p:nvPr/>
            </p:nvSpPr>
            <p:spPr>
              <a:xfrm>
                <a:off x="2050175" y="1832700"/>
                <a:ext cx="435825" cy="730475"/>
              </a:xfrm>
              <a:custGeom>
                <a:avLst/>
                <a:gdLst/>
                <a:ahLst/>
                <a:cxnLst/>
                <a:rect l="l" t="t" r="r" b="b"/>
                <a:pathLst>
                  <a:path w="17433" h="29219" extrusionOk="0">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5" name="Google Shape;325;p7"/>
              <p:cNvSpPr/>
              <p:nvPr/>
            </p:nvSpPr>
            <p:spPr>
              <a:xfrm>
                <a:off x="2214625" y="2356725"/>
                <a:ext cx="412550" cy="477700"/>
              </a:xfrm>
              <a:custGeom>
                <a:avLst/>
                <a:gdLst/>
                <a:ahLst/>
                <a:cxnLst/>
                <a:rect l="l" t="t" r="r" b="b"/>
                <a:pathLst>
                  <a:path w="16502" h="19108" extrusionOk="0">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6" name="Google Shape;326;p7"/>
              <p:cNvSpPr/>
              <p:nvPr/>
            </p:nvSpPr>
            <p:spPr>
              <a:xfrm>
                <a:off x="1471475" y="605350"/>
                <a:ext cx="2056175" cy="1578575"/>
              </a:xfrm>
              <a:custGeom>
                <a:avLst/>
                <a:gdLst/>
                <a:ahLst/>
                <a:cxnLst/>
                <a:rect l="l" t="t" r="r" b="b"/>
                <a:pathLst>
                  <a:path w="82247" h="63143" extrusionOk="0">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7" name="Google Shape;327;p7"/>
              <p:cNvSpPr/>
              <p:nvPr/>
            </p:nvSpPr>
            <p:spPr>
              <a:xfrm>
                <a:off x="1362125" y="334550"/>
                <a:ext cx="1486550" cy="2694875"/>
              </a:xfrm>
              <a:custGeom>
                <a:avLst/>
                <a:gdLst/>
                <a:ahLst/>
                <a:cxnLst/>
                <a:rect l="l" t="t" r="r" b="b"/>
                <a:pathLst>
                  <a:path w="59462" h="107795" extrusionOk="0">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8" name="Google Shape;328;p7"/>
              <p:cNvSpPr/>
              <p:nvPr/>
            </p:nvSpPr>
            <p:spPr>
              <a:xfrm>
                <a:off x="1327625" y="238100"/>
                <a:ext cx="1546150" cy="2858900"/>
              </a:xfrm>
              <a:custGeom>
                <a:avLst/>
                <a:gdLst/>
                <a:ahLst/>
                <a:cxnLst/>
                <a:rect l="l" t="t" r="r" b="b"/>
                <a:pathLst>
                  <a:path w="61846" h="114356" extrusionOk="0">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7"/>
              <p:cNvSpPr/>
              <p:nvPr/>
            </p:nvSpPr>
            <p:spPr>
              <a:xfrm>
                <a:off x="1838500" y="2629425"/>
                <a:ext cx="2384875" cy="2155350"/>
              </a:xfrm>
              <a:custGeom>
                <a:avLst/>
                <a:gdLst/>
                <a:ahLst/>
                <a:cxnLst/>
                <a:rect l="l" t="t" r="r" b="b"/>
                <a:pathLst>
                  <a:path w="95395" h="86214" extrusionOk="0">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0" name="Google Shape;330;p7"/>
              <p:cNvSpPr/>
              <p:nvPr/>
            </p:nvSpPr>
            <p:spPr>
              <a:xfrm>
                <a:off x="2229475" y="3784050"/>
                <a:ext cx="25" cy="25"/>
              </a:xfrm>
              <a:custGeom>
                <a:avLst/>
                <a:gdLst/>
                <a:ahLst/>
                <a:cxnLst/>
                <a:rect l="l" t="t" r="r" b="b"/>
                <a:pathLst>
                  <a:path w="1" h="1" extrusionOk="0">
                    <a:moveTo>
                      <a:pt x="1" y="0"/>
                    </a:moveTo>
                    <a:close/>
                  </a:path>
                </a:pathLst>
              </a:custGeom>
              <a:solidFill>
                <a:srgbClr val="CC565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7"/>
              <p:cNvSpPr/>
              <p:nvPr/>
            </p:nvSpPr>
            <p:spPr>
              <a:xfrm>
                <a:off x="3162650" y="2629400"/>
                <a:ext cx="471475" cy="787025"/>
              </a:xfrm>
              <a:custGeom>
                <a:avLst/>
                <a:gdLst/>
                <a:ahLst/>
                <a:cxnLst/>
                <a:rect l="l" t="t" r="r" b="b"/>
                <a:pathLst>
                  <a:path w="18859" h="31481" extrusionOk="0">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2" name="Google Shape;332;p7"/>
              <p:cNvSpPr/>
              <p:nvPr/>
            </p:nvSpPr>
            <p:spPr>
              <a:xfrm>
                <a:off x="3650375" y="3498700"/>
                <a:ext cx="225" cy="750"/>
              </a:xfrm>
              <a:custGeom>
                <a:avLst/>
                <a:gdLst/>
                <a:ahLst/>
                <a:cxnLst/>
                <a:rect l="l" t="t" r="r" b="b"/>
                <a:pathLst>
                  <a:path w="9" h="30" extrusionOk="0">
                    <a:moveTo>
                      <a:pt x="1" y="1"/>
                    </a:moveTo>
                    <a:lnTo>
                      <a:pt x="7" y="29"/>
                    </a:lnTo>
                    <a:lnTo>
                      <a:pt x="8" y="27"/>
                    </a:lnTo>
                    <a:cubicBezTo>
                      <a:pt x="5" y="19"/>
                      <a:pt x="3" y="10"/>
                      <a:pt x="1" y="1"/>
                    </a:cubicBezTo>
                    <a:close/>
                  </a:path>
                </a:pathLst>
              </a:custGeom>
              <a:solidFill>
                <a:srgbClr val="CC565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3" name="Google Shape;333;p7"/>
              <p:cNvSpPr/>
              <p:nvPr/>
            </p:nvSpPr>
            <p:spPr>
              <a:xfrm>
                <a:off x="2604100" y="3538975"/>
                <a:ext cx="709550" cy="118775"/>
              </a:xfrm>
              <a:custGeom>
                <a:avLst/>
                <a:gdLst/>
                <a:ahLst/>
                <a:cxnLst/>
                <a:rect l="l" t="t" r="r" b="b"/>
                <a:pathLst>
                  <a:path w="28382" h="4751" extrusionOk="0">
                    <a:moveTo>
                      <a:pt x="28381" y="1"/>
                    </a:moveTo>
                    <a:lnTo>
                      <a:pt x="1" y="2874"/>
                    </a:lnTo>
                    <a:cubicBezTo>
                      <a:pt x="1" y="2874"/>
                      <a:pt x="1961" y="4750"/>
                      <a:pt x="7816" y="4750"/>
                    </a:cubicBezTo>
                    <a:cubicBezTo>
                      <a:pt x="12208" y="4750"/>
                      <a:pt x="18791" y="3695"/>
                      <a:pt x="28381" y="1"/>
                    </a:cubicBezTo>
                    <a:close/>
                  </a:path>
                </a:pathLst>
              </a:custGeom>
              <a:solidFill>
                <a:srgbClr val="EA7B8B"/>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7"/>
              <p:cNvSpPr/>
              <p:nvPr/>
            </p:nvSpPr>
            <p:spPr>
              <a:xfrm>
                <a:off x="2636275" y="4429175"/>
                <a:ext cx="1153875" cy="145750"/>
              </a:xfrm>
              <a:custGeom>
                <a:avLst/>
                <a:gdLst/>
                <a:ahLst/>
                <a:cxnLst/>
                <a:rect l="l" t="t" r="r" b="b"/>
                <a:pathLst>
                  <a:path w="46155" h="5830" extrusionOk="0">
                    <a:moveTo>
                      <a:pt x="46155" y="1"/>
                    </a:moveTo>
                    <a:lnTo>
                      <a:pt x="1" y="4789"/>
                    </a:lnTo>
                    <a:cubicBezTo>
                      <a:pt x="1" y="4789"/>
                      <a:pt x="1738" y="5829"/>
                      <a:pt x="8037" y="5829"/>
                    </a:cubicBezTo>
                    <a:cubicBezTo>
                      <a:pt x="14642" y="5829"/>
                      <a:pt x="26262" y="4686"/>
                      <a:pt x="46155" y="1"/>
                    </a:cubicBezTo>
                    <a:close/>
                  </a:path>
                </a:pathLst>
              </a:custGeom>
              <a:solidFill>
                <a:srgbClr val="EA7B8B"/>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5" name="Google Shape;335;p7"/>
              <p:cNvSpPr/>
              <p:nvPr/>
            </p:nvSpPr>
            <p:spPr>
              <a:xfrm>
                <a:off x="1838500" y="2834400"/>
                <a:ext cx="532450" cy="318475"/>
              </a:xfrm>
              <a:custGeom>
                <a:avLst/>
                <a:gdLst/>
                <a:ahLst/>
                <a:cxnLst/>
                <a:rect l="l" t="t" r="r" b="b"/>
                <a:pathLst>
                  <a:path w="21298" h="12739" extrusionOk="0">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336" name="Google Shape;336;p7"/>
          <p:cNvSpPr txBox="1"/>
          <p:nvPr/>
        </p:nvSpPr>
        <p:spPr>
          <a:xfrm>
            <a:off x="348600" y="1076450"/>
            <a:ext cx="84153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1" i="0" u="none" strike="noStrike" cap="none">
                <a:solidFill>
                  <a:srgbClr val="F28393"/>
                </a:solidFill>
                <a:latin typeface="Arial"/>
                <a:ea typeface="Arial"/>
                <a:cs typeface="Arial"/>
                <a:sym typeface="Arial"/>
              </a:rPr>
              <a:t>The best way to treat obesity is to eat a healthy, reduced-calorie diet and exercise regularly. To do this you should:</a:t>
            </a:r>
            <a:endParaRPr sz="1200"/>
          </a:p>
        </p:txBody>
      </p:sp>
      <p:sp>
        <p:nvSpPr>
          <p:cNvPr id="339" name="Google Shape;339;p7"/>
          <p:cNvSpPr/>
          <p:nvPr/>
        </p:nvSpPr>
        <p:spPr>
          <a:xfrm>
            <a:off x="3721023" y="2399077"/>
            <a:ext cx="2534400" cy="7847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500" i="0" u="none" strike="noStrike" cap="none" dirty="0">
                <a:solidFill>
                  <a:srgbClr val="3D58A3"/>
                </a:solidFill>
                <a:latin typeface="Lilita One" panose="020B0604020202020204" charset="0"/>
                <a:ea typeface="Catamaran"/>
                <a:cs typeface="Catamaran"/>
                <a:sym typeface="Catamaran"/>
              </a:rPr>
              <a:t>join a local weight loss group with will help emotionally physically and mentally</a:t>
            </a:r>
            <a:endParaRPr sz="1500" i="0" u="none" strike="noStrike" cap="none" dirty="0">
              <a:solidFill>
                <a:srgbClr val="3D58A3"/>
              </a:solidFill>
              <a:latin typeface="Lilita One" panose="020B0604020202020204" charset="0"/>
              <a:ea typeface="Catamaran"/>
              <a:cs typeface="Catamaran"/>
              <a:sym typeface="Catamaran"/>
            </a:endParaRPr>
          </a:p>
        </p:txBody>
      </p:sp>
      <p:sp>
        <p:nvSpPr>
          <p:cNvPr id="341" name="Google Shape;341;p7"/>
          <p:cNvSpPr/>
          <p:nvPr/>
        </p:nvSpPr>
        <p:spPr>
          <a:xfrm>
            <a:off x="496965" y="4058797"/>
            <a:ext cx="2634900" cy="101562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500" i="0" u="none" strike="noStrike" cap="none" dirty="0">
                <a:solidFill>
                  <a:srgbClr val="3D58A3"/>
                </a:solidFill>
                <a:latin typeface="Lilita One" panose="020B0604020202020204" charset="0"/>
                <a:ea typeface="Catamaran"/>
                <a:cs typeface="Catamaran"/>
                <a:sym typeface="Catamaran"/>
              </a:rPr>
              <a:t>eat slowly and avoid situations where you know you could be tempted to </a:t>
            </a:r>
            <a:r>
              <a:rPr lang="en-US" sz="1500" i="0" u="none" strike="noStrike" cap="none" dirty="0" smtClean="0">
                <a:solidFill>
                  <a:srgbClr val="3D58A3"/>
                </a:solidFill>
                <a:latin typeface="Lilita One" panose="020B0604020202020204" charset="0"/>
                <a:ea typeface="Catamaran"/>
                <a:cs typeface="Catamaran"/>
                <a:sym typeface="Catamaran"/>
              </a:rPr>
              <a:t>over eat</a:t>
            </a:r>
            <a:endParaRPr sz="1300" dirty="0">
              <a:latin typeface="Lilita One" panose="020B0604020202020204" charset="0"/>
              <a:ea typeface="Catamaran"/>
              <a:cs typeface="Catamaran"/>
              <a:sym typeface="Catamaran"/>
            </a:endParaRPr>
          </a:p>
        </p:txBody>
      </p:sp>
      <p:sp>
        <p:nvSpPr>
          <p:cNvPr id="343" name="Google Shape;343;p7"/>
          <p:cNvSpPr/>
          <p:nvPr/>
        </p:nvSpPr>
        <p:spPr>
          <a:xfrm>
            <a:off x="3413975" y="3798875"/>
            <a:ext cx="2886300" cy="12464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500" i="0" u="none" strike="noStrike" cap="none" dirty="0">
                <a:solidFill>
                  <a:srgbClr val="3D58A3"/>
                </a:solidFill>
                <a:latin typeface="Lilita One" panose="020B0604020202020204" charset="0"/>
                <a:ea typeface="Catamaran"/>
                <a:cs typeface="Catamaran"/>
                <a:sym typeface="Catamaran"/>
              </a:rPr>
              <a:t>take up activities such as fast walking, jogging, swimming or tennis for 150 to 300 minutes (two-and-a-half to five hours) a week</a:t>
            </a:r>
            <a:endParaRPr sz="1300" dirty="0">
              <a:latin typeface="Lilita One" panose="020B0604020202020204" charset="0"/>
              <a:ea typeface="Catamaran"/>
              <a:cs typeface="Catamaran"/>
              <a:sym typeface="Catamaran"/>
            </a:endParaRPr>
          </a:p>
        </p:txBody>
      </p:sp>
      <p:pic>
        <p:nvPicPr>
          <p:cNvPr id="2" name="Picture 1"/>
          <p:cNvPicPr>
            <a:picLocks noChangeAspect="1"/>
          </p:cNvPicPr>
          <p:nvPr/>
        </p:nvPicPr>
        <p:blipFill>
          <a:blip r:embed="rId3"/>
          <a:stretch>
            <a:fillRect/>
          </a:stretch>
        </p:blipFill>
        <p:spPr>
          <a:xfrm>
            <a:off x="4440395" y="3302583"/>
            <a:ext cx="835224" cy="518205"/>
          </a:xfrm>
          <a:prstGeom prst="rect">
            <a:avLst/>
          </a:prstGeom>
        </p:spPr>
      </p:pic>
      <p:pic>
        <p:nvPicPr>
          <p:cNvPr id="3" name="Picture 2"/>
          <p:cNvPicPr>
            <a:picLocks noChangeAspect="1"/>
          </p:cNvPicPr>
          <p:nvPr/>
        </p:nvPicPr>
        <p:blipFill>
          <a:blip r:embed="rId4"/>
          <a:stretch>
            <a:fillRect/>
          </a:stretch>
        </p:blipFill>
        <p:spPr>
          <a:xfrm>
            <a:off x="1393186" y="3488332"/>
            <a:ext cx="658425" cy="597460"/>
          </a:xfrm>
          <a:prstGeom prst="rect">
            <a:avLst/>
          </a:prstGeom>
        </p:spPr>
      </p:pic>
      <p:pic>
        <p:nvPicPr>
          <p:cNvPr id="4" name="Picture 3"/>
          <p:cNvPicPr>
            <a:picLocks noChangeAspect="1"/>
          </p:cNvPicPr>
          <p:nvPr/>
        </p:nvPicPr>
        <p:blipFill>
          <a:blip r:embed="rId5"/>
          <a:stretch>
            <a:fillRect/>
          </a:stretch>
        </p:blipFill>
        <p:spPr>
          <a:xfrm flipH="1">
            <a:off x="1590687" y="1748088"/>
            <a:ext cx="731697" cy="700561"/>
          </a:xfrm>
          <a:prstGeom prst="rect">
            <a:avLst/>
          </a:prstGeom>
        </p:spPr>
      </p:pic>
      <p:pic>
        <p:nvPicPr>
          <p:cNvPr id="5" name="Picture 4"/>
          <p:cNvPicPr>
            <a:picLocks noChangeAspect="1"/>
          </p:cNvPicPr>
          <p:nvPr/>
        </p:nvPicPr>
        <p:blipFill>
          <a:blip r:embed="rId6"/>
          <a:stretch>
            <a:fillRect/>
          </a:stretch>
        </p:blipFill>
        <p:spPr>
          <a:xfrm>
            <a:off x="4631177" y="1807087"/>
            <a:ext cx="530398" cy="56697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9"/>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Make a donation!</a:t>
            </a:r>
            <a:endParaRPr/>
          </a:p>
        </p:txBody>
      </p:sp>
      <p:sp>
        <p:nvSpPr>
          <p:cNvPr id="349" name="Google Shape;349;p9"/>
          <p:cNvSpPr txBox="1"/>
          <p:nvPr/>
        </p:nvSpPr>
        <p:spPr>
          <a:xfrm>
            <a:off x="2260055" y="1123031"/>
            <a:ext cx="4623900" cy="2247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000" i="0" u="none" strike="noStrike" cap="none">
                <a:solidFill>
                  <a:srgbClr val="3D58A3"/>
                </a:solidFill>
                <a:latin typeface="Catamaran"/>
                <a:ea typeface="Catamaran"/>
                <a:cs typeface="Catamaran"/>
                <a:sym typeface="Catamaran"/>
              </a:rPr>
              <a:t>If you ar</a:t>
            </a:r>
            <a:r>
              <a:rPr lang="en-US" sz="2000">
                <a:solidFill>
                  <a:srgbClr val="3D58A3"/>
                </a:solidFill>
                <a:latin typeface="Catamaran"/>
                <a:ea typeface="Catamaran"/>
                <a:cs typeface="Catamaran"/>
                <a:sym typeface="Catamaran"/>
              </a:rPr>
              <a:t>e </a:t>
            </a:r>
            <a:r>
              <a:rPr lang="en-US" sz="2000" i="0" u="none" strike="noStrike" cap="none">
                <a:solidFill>
                  <a:srgbClr val="3D58A3"/>
                </a:solidFill>
                <a:latin typeface="Catamaran"/>
                <a:ea typeface="Catamaran"/>
                <a:cs typeface="Catamaran"/>
                <a:sym typeface="Catamaran"/>
              </a:rPr>
              <a:t>interested in raising awareness and learning more about obesity for this cause to help this community overcome an unhealthy lifestyle we have linked a site for you to donat</a:t>
            </a:r>
            <a:r>
              <a:rPr lang="en-US" sz="2000">
                <a:solidFill>
                  <a:srgbClr val="3D58A3"/>
                </a:solidFill>
                <a:latin typeface="Catamaran"/>
                <a:ea typeface="Catamaran"/>
                <a:cs typeface="Catamaran"/>
                <a:sym typeface="Catamaran"/>
              </a:rPr>
              <a:t>e. </a:t>
            </a:r>
            <a:r>
              <a:rPr lang="en-US" sz="2000" i="0" u="none" strike="noStrike" cap="none">
                <a:solidFill>
                  <a:srgbClr val="3D58A3"/>
                </a:solidFill>
                <a:latin typeface="Catamaran"/>
                <a:ea typeface="Catamaran"/>
                <a:cs typeface="Catamaran"/>
                <a:sym typeface="Catamaran"/>
              </a:rPr>
              <a:t>By donating you could change </a:t>
            </a:r>
            <a:r>
              <a:rPr lang="en-US" sz="2000">
                <a:solidFill>
                  <a:srgbClr val="3D58A3"/>
                </a:solidFill>
                <a:latin typeface="Catamaran"/>
                <a:ea typeface="Catamaran"/>
                <a:cs typeface="Catamaran"/>
                <a:sym typeface="Catamaran"/>
              </a:rPr>
              <a:t>the lives of people </a:t>
            </a:r>
            <a:r>
              <a:rPr lang="en-US" sz="2000" i="0" u="none" strike="noStrike" cap="none">
                <a:solidFill>
                  <a:srgbClr val="3D58A3"/>
                </a:solidFill>
                <a:latin typeface="Catamaran"/>
                <a:ea typeface="Catamaran"/>
                <a:cs typeface="Catamaran"/>
                <a:sym typeface="Catamaran"/>
              </a:rPr>
              <a:t>who are affected by this disease.</a:t>
            </a:r>
            <a:endParaRPr sz="2000" i="0" u="none" strike="noStrike" cap="none">
              <a:solidFill>
                <a:srgbClr val="3D58A3"/>
              </a:solidFill>
              <a:latin typeface="Catamaran"/>
              <a:ea typeface="Catamaran"/>
              <a:cs typeface="Catamaran"/>
              <a:sym typeface="Catamaran"/>
            </a:endParaRPr>
          </a:p>
        </p:txBody>
      </p:sp>
      <p:sp>
        <p:nvSpPr>
          <p:cNvPr id="350" name="Google Shape;350;p9"/>
          <p:cNvSpPr/>
          <p:nvPr/>
        </p:nvSpPr>
        <p:spPr>
          <a:xfrm>
            <a:off x="2433818" y="3628026"/>
            <a:ext cx="4572000" cy="984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200" i="0" u="sng" strike="noStrike" cap="none">
                <a:solidFill>
                  <a:srgbClr val="000000"/>
                </a:solidFill>
                <a:latin typeface="Catamaran"/>
                <a:ea typeface="Catamaran"/>
                <a:cs typeface="Catamaran"/>
                <a:sym typeface="Catamar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https://www.obesityaction.org/our-community/make-a-donation</a:t>
            </a:r>
            <a:endParaRPr sz="2200" i="0" u="none" strike="noStrike" cap="none">
              <a:solidFill>
                <a:srgbClr val="000000"/>
              </a:solidFill>
              <a:latin typeface="Catamaran"/>
              <a:ea typeface="Catamaran"/>
              <a:cs typeface="Catamaran"/>
              <a:sym typeface="Catamaran"/>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grpSp>
        <p:nvGrpSpPr>
          <p:cNvPr id="355" name="Google Shape;355;p10"/>
          <p:cNvGrpSpPr/>
          <p:nvPr/>
        </p:nvGrpSpPr>
        <p:grpSpPr>
          <a:xfrm>
            <a:off x="4119331" y="-21840"/>
            <a:ext cx="5444590" cy="5187187"/>
            <a:chOff x="1060700" y="238125"/>
            <a:chExt cx="5498475" cy="5238525"/>
          </a:xfrm>
        </p:grpSpPr>
        <p:sp>
          <p:nvSpPr>
            <p:cNvPr id="356" name="Google Shape;356;p10"/>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7" name="Google Shape;357;p10"/>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8" name="Google Shape;358;p10"/>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9" name="Google Shape;359;p10"/>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0" name="Google Shape;360;p10"/>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1" name="Google Shape;361;p10"/>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2" name="Google Shape;362;p10"/>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3" name="Google Shape;363;p10"/>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10"/>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10"/>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6" name="Google Shape;366;p10"/>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7" name="Google Shape;367;p10"/>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8" name="Google Shape;368;p10"/>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9" name="Google Shape;369;p10"/>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0" name="Google Shape;370;p10"/>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10"/>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2" name="Google Shape;372;p10"/>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73" name="Google Shape;373;p10"/>
          <p:cNvSpPr txBox="1">
            <a:spLocks noGrp="1"/>
          </p:cNvSpPr>
          <p:nvPr>
            <p:ph type="title"/>
          </p:nvPr>
        </p:nvSpPr>
        <p:spPr>
          <a:xfrm>
            <a:off x="778925" y="601646"/>
            <a:ext cx="3793200" cy="821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800"/>
              <a:buNone/>
            </a:pPr>
            <a:r>
              <a:rPr lang="en-US"/>
              <a:t>Thanks!</a:t>
            </a:r>
            <a:endParaRPr/>
          </a:p>
        </p:txBody>
      </p:sp>
      <p:pic>
        <p:nvPicPr>
          <p:cNvPr id="2" name="Picture 1"/>
          <p:cNvPicPr>
            <a:picLocks noChangeAspect="1"/>
          </p:cNvPicPr>
          <p:nvPr/>
        </p:nvPicPr>
        <p:blipFill>
          <a:blip r:embed="rId3"/>
          <a:stretch>
            <a:fillRect/>
          </a:stretch>
        </p:blipFill>
        <p:spPr>
          <a:xfrm>
            <a:off x="126380" y="1302446"/>
            <a:ext cx="3954373" cy="37226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11"/>
          <p:cNvSpPr txBox="1">
            <a:spLocks noGrp="1"/>
          </p:cNvSpPr>
          <p:nvPr>
            <p:ph type="title"/>
          </p:nvPr>
        </p:nvSpPr>
        <p:spPr>
          <a:xfrm>
            <a:off x="-203250" y="292625"/>
            <a:ext cx="95505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Resources</a:t>
            </a:r>
            <a:endParaRPr/>
          </a:p>
        </p:txBody>
      </p:sp>
      <p:sp>
        <p:nvSpPr>
          <p:cNvPr id="379" name="Google Shape;379;p11"/>
          <p:cNvSpPr txBox="1">
            <a:spLocks noGrp="1"/>
          </p:cNvSpPr>
          <p:nvPr>
            <p:ph type="body" idx="1"/>
          </p:nvPr>
        </p:nvSpPr>
        <p:spPr>
          <a:xfrm>
            <a:off x="704475" y="1583473"/>
            <a:ext cx="6685066" cy="2985452"/>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SzPts val="1400"/>
              <a:buChar char="●"/>
            </a:pPr>
            <a:r>
              <a:rPr lang="en-US" sz="2000" u="sng" dirty="0">
                <a:solidFill>
                  <a:schemeClr val="hlink"/>
                </a:solidFill>
                <a:hlinkClick r:id="rId3"/>
              </a:rPr>
              <a:t>https://www.obesityaction.org/education-support/learn-about-obesity/causes/</a:t>
            </a:r>
            <a:endParaRPr sz="2000" dirty="0"/>
          </a:p>
          <a:p>
            <a:pPr marL="457200" lvl="0" indent="-317500" algn="l" rtl="0">
              <a:lnSpc>
                <a:spcPct val="100000"/>
              </a:lnSpc>
              <a:spcBef>
                <a:spcPts val="0"/>
              </a:spcBef>
              <a:spcAft>
                <a:spcPts val="0"/>
              </a:spcAft>
              <a:buSzPts val="1400"/>
              <a:buChar char="●"/>
            </a:pPr>
            <a:r>
              <a:rPr lang="en-US" sz="2000" u="sng" dirty="0" smtClean="0">
                <a:solidFill>
                  <a:schemeClr val="hlink"/>
                </a:solidFill>
                <a:hlinkClick r:id="rId4"/>
              </a:rPr>
              <a:t>https</a:t>
            </a:r>
            <a:r>
              <a:rPr lang="en-US" sz="2000" u="sng" dirty="0">
                <a:solidFill>
                  <a:schemeClr val="hlink"/>
                </a:solidFill>
                <a:hlinkClick r:id="rId4"/>
              </a:rPr>
              <a:t>://www.nhsinform.scot/illnesses-and-conditions/nutritional/obesity#:~:text=The%20best%20way%20to%20treat,a%20local%20weight%20loss%20group</a:t>
            </a:r>
            <a:endParaRPr sz="2000" dirty="0"/>
          </a:p>
          <a:p>
            <a:pPr marL="457200" lvl="0" indent="-317500" algn="l" rtl="0">
              <a:lnSpc>
                <a:spcPct val="100000"/>
              </a:lnSpc>
              <a:spcBef>
                <a:spcPts val="0"/>
              </a:spcBef>
              <a:spcAft>
                <a:spcPts val="0"/>
              </a:spcAft>
              <a:buSzPts val="1400"/>
              <a:buChar char="●"/>
            </a:pPr>
            <a:r>
              <a:rPr lang="en-US" sz="2000" u="sng" dirty="0">
                <a:solidFill>
                  <a:schemeClr val="hlink"/>
                </a:solidFill>
                <a:hlinkClick r:id="rId5"/>
              </a:rPr>
              <a:t>https://</a:t>
            </a:r>
            <a:r>
              <a:rPr lang="en-US" sz="2000" u="sng" dirty="0" smtClean="0">
                <a:solidFill>
                  <a:schemeClr val="hlink"/>
                </a:solidFill>
                <a:hlinkClick r:id="rId5"/>
              </a:rPr>
              <a:t>www.nhsinform.scot/illnesses-and-conditions/nutritional/obesity#causes-of-obesity</a:t>
            </a:r>
            <a:endParaRPr lang="en-US" sz="2000" u="sng" dirty="0" smtClean="0">
              <a:solidFill>
                <a:schemeClr val="hlink"/>
              </a:solidFill>
            </a:endParaRPr>
          </a:p>
          <a:p>
            <a:pPr marL="457200" lvl="0" indent="-317500" algn="l" rtl="0">
              <a:lnSpc>
                <a:spcPct val="100000"/>
              </a:lnSpc>
              <a:spcBef>
                <a:spcPts val="0"/>
              </a:spcBef>
              <a:spcAft>
                <a:spcPts val="0"/>
              </a:spcAft>
              <a:buSzPts val="1400"/>
              <a:buChar char="●"/>
            </a:pPr>
            <a:endParaRPr sz="2000" dirty="0"/>
          </a:p>
          <a:p>
            <a:pPr marL="457200" lvl="0" indent="-228600" algn="l" rtl="0">
              <a:lnSpc>
                <a:spcPct val="100000"/>
              </a:lnSpc>
              <a:spcBef>
                <a:spcPts val="0"/>
              </a:spcBef>
              <a:spcAft>
                <a:spcPts val="0"/>
              </a:spcAft>
              <a:buSzPts val="1400"/>
              <a:buNone/>
            </a:pPr>
            <a:endParaRPr sz="2000" dirty="0"/>
          </a:p>
          <a:p>
            <a:pPr marL="457200" lvl="0" indent="-228600" algn="l" rtl="0">
              <a:lnSpc>
                <a:spcPct val="100000"/>
              </a:lnSpc>
              <a:spcBef>
                <a:spcPts val="0"/>
              </a:spcBef>
              <a:spcAft>
                <a:spcPts val="0"/>
              </a:spcAft>
              <a:buSzPts val="1400"/>
              <a:buNone/>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g24387957d59_0_84"/>
          <p:cNvSpPr txBox="1">
            <a:spLocks noGrp="1"/>
          </p:cNvSpPr>
          <p:nvPr>
            <p:ph type="body" idx="1"/>
          </p:nvPr>
        </p:nvSpPr>
        <p:spPr>
          <a:xfrm>
            <a:off x="966450" y="1107375"/>
            <a:ext cx="7211100" cy="3371100"/>
          </a:xfrm>
          <a:prstGeom prst="rect">
            <a:avLst/>
          </a:prstGeom>
        </p:spPr>
        <p:txBody>
          <a:bodyPr spcFirstLastPara="1" wrap="square" lIns="91425" tIns="91425" rIns="91425" bIns="91425" anchor="t" anchorCtr="0">
            <a:noAutofit/>
          </a:bodyPr>
          <a:lstStyle/>
          <a:p>
            <a:pPr marL="641350" indent="-285750">
              <a:lnSpc>
                <a:spcPct val="115000"/>
              </a:lnSpc>
              <a:spcBef>
                <a:spcPts val="1200"/>
              </a:spcBef>
              <a:buClr>
                <a:schemeClr val="dk1"/>
              </a:buClr>
              <a:buSzPts val="1100"/>
            </a:pPr>
            <a:r>
              <a:rPr lang="en-US" sz="1200" dirty="0">
                <a:solidFill>
                  <a:schemeClr val="dk1"/>
                </a:solidFill>
                <a:latin typeface="Arial"/>
                <a:ea typeface="Arial"/>
                <a:cs typeface="Arial"/>
                <a:sym typeface="Arial"/>
              </a:rPr>
              <a:t>“About Obesity (Causes and Classifications).” </a:t>
            </a:r>
            <a:r>
              <a:rPr lang="en-US" sz="1200" i="1" dirty="0">
                <a:solidFill>
                  <a:schemeClr val="dk1"/>
                </a:solidFill>
                <a:latin typeface="Arial"/>
                <a:ea typeface="Arial"/>
                <a:cs typeface="Arial"/>
                <a:sym typeface="Arial"/>
              </a:rPr>
              <a:t>Obesity Action Coalition</a:t>
            </a:r>
            <a:r>
              <a:rPr lang="en-US" sz="1200" dirty="0">
                <a:solidFill>
                  <a:schemeClr val="dk1"/>
                </a:solidFill>
                <a:latin typeface="Arial"/>
                <a:ea typeface="Arial"/>
                <a:cs typeface="Arial"/>
                <a:sym typeface="Arial"/>
              </a:rPr>
              <a:t>, 7 June 2022, www.obesityaction.org/education-support/learn-about-obesity/causes/. </a:t>
            </a:r>
            <a:endParaRPr lang="en-US" sz="1200" dirty="0" smtClean="0">
              <a:solidFill>
                <a:schemeClr val="dk1"/>
              </a:solidFill>
              <a:latin typeface="Arial"/>
              <a:ea typeface="Arial"/>
              <a:cs typeface="Arial"/>
              <a:sym typeface="Arial"/>
            </a:endParaRPr>
          </a:p>
          <a:p>
            <a:pPr marL="641350" indent="-285750">
              <a:lnSpc>
                <a:spcPct val="115000"/>
              </a:lnSpc>
              <a:spcBef>
                <a:spcPts val="1200"/>
              </a:spcBef>
              <a:buClr>
                <a:schemeClr val="dk1"/>
              </a:buClr>
              <a:buSzPts val="1100"/>
            </a:pPr>
            <a:r>
              <a:rPr lang="en-US" sz="1200" dirty="0">
                <a:solidFill>
                  <a:schemeClr val="dk1"/>
                </a:solidFill>
                <a:latin typeface="Arial"/>
                <a:ea typeface="Arial"/>
                <a:cs typeface="Arial"/>
                <a:sym typeface="Arial"/>
              </a:rPr>
              <a:t>Obesity causes and treatments (no date) causes &amp;amp; treatments - Illnesses &amp;amp; conditions | NHS inform. Available at: https://www.nhsinform.scot/illnesses-and-conditions/nutritional/obesity#:~:text=The%20best%20way%20to%20treat,a%20local%20weight%20loss%20group (Accessed: 14 May 2023</a:t>
            </a:r>
            <a:r>
              <a:rPr lang="en-US" sz="1200" dirty="0" smtClean="0">
                <a:solidFill>
                  <a:schemeClr val="dk1"/>
                </a:solidFill>
                <a:latin typeface="Arial"/>
                <a:ea typeface="Arial"/>
                <a:cs typeface="Arial"/>
                <a:sym typeface="Arial"/>
              </a:rPr>
              <a:t>).</a:t>
            </a:r>
          </a:p>
          <a:p>
            <a:pPr marL="641350" indent="-285750">
              <a:lnSpc>
                <a:spcPct val="115000"/>
              </a:lnSpc>
              <a:spcBef>
                <a:spcPts val="1200"/>
              </a:spcBef>
              <a:buClr>
                <a:schemeClr val="dk1"/>
              </a:buClr>
              <a:buSzPts val="1100"/>
            </a:pPr>
            <a:r>
              <a:rPr lang="en-US" sz="1200" dirty="0">
                <a:solidFill>
                  <a:schemeClr val="dk1"/>
                </a:solidFill>
                <a:latin typeface="Arial"/>
                <a:ea typeface="Arial"/>
                <a:cs typeface="Arial"/>
                <a:sym typeface="Arial"/>
              </a:rPr>
              <a:t>Obesity causes and treatments (no date a) causes &amp;amp; treatments - Illnesses &amp;amp; conditions | NHS inform. Available at: https://www.nhsinform.scot/illnesses-and-conditions/nutritional/obesity#causes-of-obesity (Accessed: 14 May 2023). Obesity causes and treatments (no date b) causes &amp;amp; treatments - Illnesses &amp;amp; conditions | NHS inform. Available at: https://www.nhsinform.scot/illnesses-and-conditions/nutritional/obesity#:~:text=The%20best%20way%20to%20treat,a%20local%20weight%20loss%20group (Accessed: 14 May 2023). </a:t>
            </a:r>
            <a:endParaRPr lang="en-US" sz="1200" dirty="0" smtClean="0">
              <a:solidFill>
                <a:schemeClr val="dk1"/>
              </a:solidFill>
              <a:latin typeface="Arial"/>
              <a:ea typeface="Arial"/>
              <a:cs typeface="Arial"/>
              <a:sym typeface="Arial"/>
            </a:endParaRPr>
          </a:p>
          <a:p>
            <a:pPr marL="355600" lvl="0" indent="0" algn="l" rtl="0">
              <a:lnSpc>
                <a:spcPct val="115000"/>
              </a:lnSpc>
              <a:spcBef>
                <a:spcPts val="1200"/>
              </a:spcBef>
              <a:spcAft>
                <a:spcPts val="0"/>
              </a:spcAft>
              <a:buClr>
                <a:schemeClr val="dk1"/>
              </a:buClr>
              <a:buSzPts val="1100"/>
              <a:buFont typeface="Arial"/>
              <a:buNone/>
            </a:pPr>
            <a:endParaRPr sz="1100" dirty="0">
              <a:solidFill>
                <a:schemeClr val="dk1"/>
              </a:solidFill>
              <a:latin typeface="Arial"/>
              <a:ea typeface="Arial"/>
              <a:cs typeface="Arial"/>
              <a:sym typeface="Arial"/>
            </a:endParaRPr>
          </a:p>
          <a:p>
            <a:pPr marL="355600" lvl="0" indent="0" algn="l" rtl="0">
              <a:lnSpc>
                <a:spcPct val="115000"/>
              </a:lnSpc>
              <a:spcBef>
                <a:spcPts val="1200"/>
              </a:spcBef>
              <a:spcAft>
                <a:spcPts val="0"/>
              </a:spcAft>
              <a:buClr>
                <a:schemeClr val="dk1"/>
              </a:buClr>
              <a:buSzPts val="1100"/>
              <a:buFont typeface="Arial"/>
              <a:buNone/>
            </a:pPr>
            <a:endParaRPr sz="1100" dirty="0">
              <a:solidFill>
                <a:schemeClr val="dk1"/>
              </a:solidFill>
              <a:latin typeface="Arial"/>
              <a:ea typeface="Arial"/>
              <a:cs typeface="Arial"/>
              <a:sym typeface="Arial"/>
            </a:endParaRPr>
          </a:p>
          <a:p>
            <a:pPr marL="355600" lvl="0" indent="0" algn="l" rtl="0">
              <a:lnSpc>
                <a:spcPct val="115000"/>
              </a:lnSpc>
              <a:spcBef>
                <a:spcPts val="1200"/>
              </a:spcBef>
              <a:spcAft>
                <a:spcPts val="0"/>
              </a:spcAft>
              <a:buClr>
                <a:schemeClr val="dk1"/>
              </a:buClr>
              <a:buSzPts val="1100"/>
              <a:buFont typeface="Arial"/>
              <a:buNone/>
            </a:pPr>
            <a:endParaRPr sz="1100" dirty="0">
              <a:solidFill>
                <a:schemeClr val="dk1"/>
              </a:solidFill>
              <a:latin typeface="Arial"/>
              <a:ea typeface="Arial"/>
              <a:cs typeface="Arial"/>
              <a:sym typeface="Arial"/>
            </a:endParaRPr>
          </a:p>
          <a:p>
            <a:pPr marL="0" lvl="0" indent="0" algn="l" rtl="0">
              <a:spcBef>
                <a:spcPts val="1200"/>
              </a:spcBef>
              <a:spcAft>
                <a:spcPts val="0"/>
              </a:spcAft>
              <a:buNone/>
            </a:pPr>
            <a:endParaRPr dirty="0"/>
          </a:p>
        </p:txBody>
      </p:sp>
      <p:sp>
        <p:nvSpPr>
          <p:cNvPr id="385" name="Google Shape;385;g24387957d59_0_8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Cited Sources</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554</Words>
  <Application>Microsoft Office PowerPoint</Application>
  <PresentationFormat>On-screen Show (16:9)</PresentationFormat>
  <Paragraphs>38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Lilita One</vt:lpstr>
      <vt:lpstr>Catamaran</vt:lpstr>
      <vt:lpstr>Arial</vt:lpstr>
      <vt:lpstr>Arial Black</vt:lpstr>
      <vt:lpstr>Overweight Breakthrough by Slidesgo</vt:lpstr>
      <vt:lpstr>Overweight Breakthrough</vt:lpstr>
      <vt:lpstr>What is obesity</vt:lpstr>
      <vt:lpstr>How do people become obese</vt:lpstr>
      <vt:lpstr>Health consequences of being overweight</vt:lpstr>
      <vt:lpstr>How to prevent  obesity</vt:lpstr>
      <vt:lpstr>Make a donation!</vt:lpstr>
      <vt:lpstr>Thanks!</vt:lpstr>
      <vt:lpstr>Resources</vt:lpstr>
      <vt:lpstr>Cited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Overweight Breakthrough</dc:title>
  <dc:creator>HP14</dc:creator>
  <cp:lastModifiedBy>HP14</cp:lastModifiedBy>
  <cp:revision>9</cp:revision>
  <dcterms:modified xsi:type="dcterms:W3CDTF">2023-05-16T06:10:14Z</dcterms:modified>
</cp:coreProperties>
</file>