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1" r:id="rId6"/>
    <p:sldId id="262" r:id="rId7"/>
    <p:sldId id="263" r:id="rId8"/>
    <p:sldId id="264" r:id="rId9"/>
    <p:sldId id="265" r:id="rId10"/>
  </p:sldIdLst>
  <p:sldSz cx="9144000" cy="5143500" type="screen16x9"/>
  <p:notesSz cx="6858000" cy="9144000"/>
  <p:embeddedFontLst>
    <p:embeddedFont>
      <p:font typeface="Lilita One" panose="020B0604020202020204" charset="0"/>
      <p:regular r:id="rId12"/>
    </p:embeddedFont>
    <p:embeddedFont>
      <p:font typeface="Catamaran" panose="020B0604020202020204" charset="0"/>
      <p:regular r:id="rId13"/>
      <p:bold r:id="rId14"/>
    </p:embeddedFont>
    <p:embeddedFont>
      <p:font typeface="Arial Black" panose="020B0A04020102020204" pitchFamily="34" charset="0"/>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gUhjbkdPIHCuxH/axMk2/qn9RFi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899"/>
    <a:srgbClr val="F28393"/>
    <a:srgbClr val="599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2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1.fntdata"/><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 name="Google Shape;13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2" name="Google Shape;19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1" name="Google Shape;28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8" name="Google Shape;2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8" name="Google Shape;30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6" name="Google Shape;34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3" name="Google Shape;35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6" name="Google Shape;37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g24387957d59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2" name="Google Shape;382;g24387957d59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sp>
        <p:nvSpPr>
          <p:cNvPr id="9" name="Google Shape;9;p13"/>
          <p:cNvSpPr txBox="1">
            <a:spLocks noGrp="1"/>
          </p:cNvSpPr>
          <p:nvPr>
            <p:ph type="ctrTitle"/>
          </p:nvPr>
        </p:nvSpPr>
        <p:spPr>
          <a:xfrm>
            <a:off x="886950" y="524625"/>
            <a:ext cx="7370100" cy="1040700"/>
          </a:xfrm>
          <a:prstGeom prst="rect">
            <a:avLst/>
          </a:prstGeom>
          <a:noFill/>
          <a:ln>
            <a:noFill/>
          </a:ln>
        </p:spPr>
        <p:txBody>
          <a:bodyPr spcFirstLastPara="1" wrap="square" lIns="91425" tIns="91425" rIns="91425" bIns="91425" anchor="b" anchorCtr="0">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a:endParaRPr/>
          </a:p>
        </p:txBody>
      </p:sp>
      <p:sp>
        <p:nvSpPr>
          <p:cNvPr id="10" name="Google Shape;10;p13"/>
          <p:cNvSpPr txBox="1">
            <a:spLocks noGrp="1"/>
          </p:cNvSpPr>
          <p:nvPr>
            <p:ph type="subTitle" idx="1"/>
          </p:nvPr>
        </p:nvSpPr>
        <p:spPr>
          <a:xfrm>
            <a:off x="1560900" y="1546600"/>
            <a:ext cx="6022200" cy="488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05"/>
        <p:cNvGrpSpPr/>
        <p:nvPr/>
      </p:nvGrpSpPr>
      <p:grpSpPr>
        <a:xfrm>
          <a:off x="0" y="0"/>
          <a:ext cx="0" cy="0"/>
          <a:chOff x="0" y="0"/>
          <a:chExt cx="0" cy="0"/>
        </a:xfrm>
      </p:grpSpPr>
      <p:sp>
        <p:nvSpPr>
          <p:cNvPr id="106" name="Google Shape;106;p23"/>
          <p:cNvSpPr txBox="1">
            <a:spLocks noGrp="1"/>
          </p:cNvSpPr>
          <p:nvPr>
            <p:ph type="body" idx="1"/>
          </p:nvPr>
        </p:nvSpPr>
        <p:spPr>
          <a:xfrm>
            <a:off x="704475" y="1477125"/>
            <a:ext cx="3631200" cy="30918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ts val="0"/>
              </a:spcBef>
              <a:spcAft>
                <a:spcPts val="0"/>
              </a:spcAft>
              <a:buSzPts val="1400"/>
              <a:buChar char="●"/>
              <a:defRPr sz="1400"/>
            </a:lvl1pPr>
            <a:lvl2pPr marL="914400" lvl="1" indent="-304800" algn="l">
              <a:lnSpc>
                <a:spcPct val="100000"/>
              </a:lnSpc>
              <a:spcBef>
                <a:spcPts val="1600"/>
              </a:spcBef>
              <a:spcAft>
                <a:spcPts val="0"/>
              </a:spcAft>
              <a:buSzPts val="1200"/>
              <a:buChar char="○"/>
              <a:defRPr sz="1200"/>
            </a:lvl2pPr>
            <a:lvl3pPr marL="1371600" lvl="2" indent="-304800" algn="l">
              <a:lnSpc>
                <a:spcPct val="100000"/>
              </a:lnSpc>
              <a:spcBef>
                <a:spcPts val="1600"/>
              </a:spcBef>
              <a:spcAft>
                <a:spcPts val="0"/>
              </a:spcAft>
              <a:buSzPts val="1200"/>
              <a:buChar char="■"/>
              <a:defRPr sz="1200"/>
            </a:lvl3pPr>
            <a:lvl4pPr marL="1828800" lvl="3" indent="-304800" algn="l">
              <a:lnSpc>
                <a:spcPct val="100000"/>
              </a:lnSpc>
              <a:spcBef>
                <a:spcPts val="1600"/>
              </a:spcBef>
              <a:spcAft>
                <a:spcPts val="0"/>
              </a:spcAft>
              <a:buSzPts val="1200"/>
              <a:buChar char="●"/>
              <a:defRPr sz="1200"/>
            </a:lvl4pPr>
            <a:lvl5pPr marL="2286000" lvl="4" indent="-304800" algn="l">
              <a:lnSpc>
                <a:spcPct val="100000"/>
              </a:lnSpc>
              <a:spcBef>
                <a:spcPts val="1600"/>
              </a:spcBef>
              <a:spcAft>
                <a:spcPts val="0"/>
              </a:spcAft>
              <a:buSzPts val="1200"/>
              <a:buChar char="○"/>
              <a:defRPr sz="1200"/>
            </a:lvl5pPr>
            <a:lvl6pPr marL="2743200" lvl="5" indent="-304800" algn="l">
              <a:lnSpc>
                <a:spcPct val="100000"/>
              </a:lnSpc>
              <a:spcBef>
                <a:spcPts val="1600"/>
              </a:spcBef>
              <a:spcAft>
                <a:spcPts val="0"/>
              </a:spcAft>
              <a:buSzPts val="1200"/>
              <a:buChar char="■"/>
              <a:defRPr sz="1200"/>
            </a:lvl6pPr>
            <a:lvl7pPr marL="3200400" lvl="6" indent="-304800" algn="l">
              <a:lnSpc>
                <a:spcPct val="100000"/>
              </a:lnSpc>
              <a:spcBef>
                <a:spcPts val="1600"/>
              </a:spcBef>
              <a:spcAft>
                <a:spcPts val="0"/>
              </a:spcAft>
              <a:buSzPts val="1200"/>
              <a:buChar char="●"/>
              <a:defRPr sz="1200"/>
            </a:lvl7pPr>
            <a:lvl8pPr marL="3657600" lvl="7" indent="-304800" algn="l">
              <a:lnSpc>
                <a:spcPct val="100000"/>
              </a:lnSpc>
              <a:spcBef>
                <a:spcPts val="1600"/>
              </a:spcBef>
              <a:spcAft>
                <a:spcPts val="0"/>
              </a:spcAft>
              <a:buSzPts val="1200"/>
              <a:buChar char="○"/>
              <a:defRPr sz="1200"/>
            </a:lvl8pPr>
            <a:lvl9pPr marL="4114800" lvl="8" indent="-304800" algn="l">
              <a:lnSpc>
                <a:spcPct val="100000"/>
              </a:lnSpc>
              <a:spcBef>
                <a:spcPts val="1600"/>
              </a:spcBef>
              <a:spcAft>
                <a:spcPts val="1600"/>
              </a:spcAft>
              <a:buSzPts val="1200"/>
              <a:buChar char="■"/>
              <a:defRPr sz="1200"/>
            </a:lvl9pPr>
          </a:lstStyle>
          <a:p>
            <a:endParaRPr/>
          </a:p>
        </p:txBody>
      </p:sp>
      <p:sp>
        <p:nvSpPr>
          <p:cNvPr id="107" name="Google Shape;107;p23"/>
          <p:cNvSpPr txBox="1">
            <a:spLocks noGrp="1"/>
          </p:cNvSpPr>
          <p:nvPr>
            <p:ph type="body" idx="2"/>
          </p:nvPr>
        </p:nvSpPr>
        <p:spPr>
          <a:xfrm>
            <a:off x="4808317" y="1477125"/>
            <a:ext cx="3631200" cy="30918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ts val="0"/>
              </a:spcBef>
              <a:spcAft>
                <a:spcPts val="0"/>
              </a:spcAft>
              <a:buSzPts val="1400"/>
              <a:buChar char="●"/>
              <a:defRPr sz="1400"/>
            </a:lvl1pPr>
            <a:lvl2pPr marL="914400" lvl="1" indent="-304800" algn="l">
              <a:lnSpc>
                <a:spcPct val="100000"/>
              </a:lnSpc>
              <a:spcBef>
                <a:spcPts val="1600"/>
              </a:spcBef>
              <a:spcAft>
                <a:spcPts val="0"/>
              </a:spcAft>
              <a:buSzPts val="1200"/>
              <a:buChar char="○"/>
              <a:defRPr sz="1200"/>
            </a:lvl2pPr>
            <a:lvl3pPr marL="1371600" lvl="2" indent="-304800" algn="l">
              <a:lnSpc>
                <a:spcPct val="100000"/>
              </a:lnSpc>
              <a:spcBef>
                <a:spcPts val="1600"/>
              </a:spcBef>
              <a:spcAft>
                <a:spcPts val="0"/>
              </a:spcAft>
              <a:buSzPts val="1200"/>
              <a:buChar char="■"/>
              <a:defRPr sz="1200"/>
            </a:lvl3pPr>
            <a:lvl4pPr marL="1828800" lvl="3" indent="-304800" algn="l">
              <a:lnSpc>
                <a:spcPct val="100000"/>
              </a:lnSpc>
              <a:spcBef>
                <a:spcPts val="1600"/>
              </a:spcBef>
              <a:spcAft>
                <a:spcPts val="0"/>
              </a:spcAft>
              <a:buSzPts val="1200"/>
              <a:buChar char="●"/>
              <a:defRPr sz="1200"/>
            </a:lvl4pPr>
            <a:lvl5pPr marL="2286000" lvl="4" indent="-304800" algn="l">
              <a:lnSpc>
                <a:spcPct val="100000"/>
              </a:lnSpc>
              <a:spcBef>
                <a:spcPts val="1600"/>
              </a:spcBef>
              <a:spcAft>
                <a:spcPts val="0"/>
              </a:spcAft>
              <a:buSzPts val="1200"/>
              <a:buChar char="○"/>
              <a:defRPr sz="1200"/>
            </a:lvl5pPr>
            <a:lvl6pPr marL="2743200" lvl="5" indent="-304800" algn="l">
              <a:lnSpc>
                <a:spcPct val="100000"/>
              </a:lnSpc>
              <a:spcBef>
                <a:spcPts val="1600"/>
              </a:spcBef>
              <a:spcAft>
                <a:spcPts val="0"/>
              </a:spcAft>
              <a:buSzPts val="1200"/>
              <a:buChar char="■"/>
              <a:defRPr sz="1200"/>
            </a:lvl6pPr>
            <a:lvl7pPr marL="3200400" lvl="6" indent="-304800" algn="l">
              <a:lnSpc>
                <a:spcPct val="100000"/>
              </a:lnSpc>
              <a:spcBef>
                <a:spcPts val="1600"/>
              </a:spcBef>
              <a:spcAft>
                <a:spcPts val="0"/>
              </a:spcAft>
              <a:buSzPts val="1200"/>
              <a:buChar char="●"/>
              <a:defRPr sz="1200"/>
            </a:lvl7pPr>
            <a:lvl8pPr marL="3657600" lvl="7" indent="-304800" algn="l">
              <a:lnSpc>
                <a:spcPct val="100000"/>
              </a:lnSpc>
              <a:spcBef>
                <a:spcPts val="1600"/>
              </a:spcBef>
              <a:spcAft>
                <a:spcPts val="0"/>
              </a:spcAft>
              <a:buSzPts val="1200"/>
              <a:buChar char="○"/>
              <a:defRPr sz="1200"/>
            </a:lvl8pPr>
            <a:lvl9pPr marL="4114800" lvl="8" indent="-304800" algn="l">
              <a:lnSpc>
                <a:spcPct val="100000"/>
              </a:lnSpc>
              <a:spcBef>
                <a:spcPts val="1600"/>
              </a:spcBef>
              <a:spcAft>
                <a:spcPts val="1600"/>
              </a:spcAft>
              <a:buSzPts val="1200"/>
              <a:buChar char="■"/>
              <a:defRPr sz="1200"/>
            </a:lvl9pPr>
          </a:lstStyle>
          <a:p>
            <a:endParaRPr/>
          </a:p>
        </p:txBody>
      </p:sp>
      <p:sp>
        <p:nvSpPr>
          <p:cNvPr id="108" name="Google Shape;108;p23"/>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a:endParaRPr/>
          </a:p>
        </p:txBody>
      </p:sp>
      <p:sp>
        <p:nvSpPr>
          <p:cNvPr id="109" name="Google Shape;109;p23"/>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23"/>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1" name="Google Shape;111;p23"/>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112"/>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13"/>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TITLE_ONLY_1_1_3">
    <p:spTree>
      <p:nvGrpSpPr>
        <p:cNvPr id="1" name="Shape 114"/>
        <p:cNvGrpSpPr/>
        <p:nvPr/>
      </p:nvGrpSpPr>
      <p:grpSpPr>
        <a:xfrm>
          <a:off x="0" y="0"/>
          <a:ext cx="0" cy="0"/>
          <a:chOff x="0" y="0"/>
          <a:chExt cx="0" cy="0"/>
        </a:xfrm>
      </p:grpSpPr>
      <p:sp>
        <p:nvSpPr>
          <p:cNvPr id="115" name="Google Shape;115;p26"/>
          <p:cNvSpPr/>
          <p:nvPr/>
        </p:nvSpPr>
        <p:spPr>
          <a:xfrm flipH="1">
            <a:off x="3683475" y="4473081"/>
            <a:ext cx="2117149" cy="1514705"/>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6" name="Google Shape;116;p26"/>
          <p:cNvSpPr/>
          <p:nvPr/>
        </p:nvSpPr>
        <p:spPr>
          <a:xfrm flipH="1">
            <a:off x="4981907" y="4228635"/>
            <a:ext cx="1704429" cy="1435050"/>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 name="Google Shape;117;p26"/>
          <p:cNvSpPr/>
          <p:nvPr/>
        </p:nvSpPr>
        <p:spPr>
          <a:xfrm rot="2435368" flipH="1">
            <a:off x="6388698" y="3348011"/>
            <a:ext cx="2850493" cy="334984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118;p26"/>
          <p:cNvSpPr/>
          <p:nvPr/>
        </p:nvSpPr>
        <p:spPr>
          <a:xfrm rot="-8100000">
            <a:off x="-1042818" y="33086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9" name="Google Shape;119;p26"/>
          <p:cNvSpPr/>
          <p:nvPr/>
        </p:nvSpPr>
        <p:spPr>
          <a:xfrm>
            <a:off x="-1467725" y="4213925"/>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2">
  <p:cSld name="TITLE_ONLY_1_2">
    <p:spTree>
      <p:nvGrpSpPr>
        <p:cNvPr id="1" name="Shape 120"/>
        <p:cNvGrpSpPr/>
        <p:nvPr/>
      </p:nvGrpSpPr>
      <p:grpSpPr>
        <a:xfrm>
          <a:off x="0" y="0"/>
          <a:ext cx="0" cy="0"/>
          <a:chOff x="0" y="0"/>
          <a:chExt cx="0" cy="0"/>
        </a:xfrm>
      </p:grpSpPr>
      <p:sp>
        <p:nvSpPr>
          <p:cNvPr id="121" name="Google Shape;121;p27"/>
          <p:cNvSpPr/>
          <p:nvPr/>
        </p:nvSpPr>
        <p:spPr>
          <a:xfrm rot="-8100000">
            <a:off x="-1002668" y="34234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 name="Google Shape;122;p27"/>
          <p:cNvSpPr/>
          <p:nvPr/>
        </p:nvSpPr>
        <p:spPr>
          <a:xfrm>
            <a:off x="-1140675" y="1239075"/>
            <a:ext cx="2525131" cy="296748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 name="Google Shape;123;p27"/>
          <p:cNvSpPr/>
          <p:nvPr/>
        </p:nvSpPr>
        <p:spPr>
          <a:xfrm>
            <a:off x="575575" y="4393075"/>
            <a:ext cx="1118025" cy="941325"/>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 name="Google Shape;124;p27"/>
          <p:cNvSpPr/>
          <p:nvPr/>
        </p:nvSpPr>
        <p:spPr>
          <a:xfrm rot="2416558">
            <a:off x="7211138" y="-755152"/>
            <a:ext cx="2525254" cy="2967632"/>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 name="Google Shape;125;p27"/>
          <p:cNvSpPr/>
          <p:nvPr/>
        </p:nvSpPr>
        <p:spPr>
          <a:xfrm>
            <a:off x="8088125" y="1014525"/>
            <a:ext cx="1739759" cy="146479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3">
  <p:cSld name="ONE_COLUMN_TEXT_2">
    <p:spTree>
      <p:nvGrpSpPr>
        <p:cNvPr id="1" name="Shape 126"/>
        <p:cNvGrpSpPr/>
        <p:nvPr/>
      </p:nvGrpSpPr>
      <p:grpSpPr>
        <a:xfrm>
          <a:off x="0" y="0"/>
          <a:ext cx="0" cy="0"/>
          <a:chOff x="0" y="0"/>
          <a:chExt cx="0" cy="0"/>
        </a:xfrm>
      </p:grpSpPr>
      <p:sp>
        <p:nvSpPr>
          <p:cNvPr id="127" name="Google Shape;127;p28"/>
          <p:cNvSpPr/>
          <p:nvPr/>
        </p:nvSpPr>
        <p:spPr>
          <a:xfrm rot="5270550" flipH="1">
            <a:off x="-2959493" y="-1786975"/>
            <a:ext cx="4281267" cy="5031266"/>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28"/>
          <p:cNvSpPr/>
          <p:nvPr/>
        </p:nvSpPr>
        <p:spPr>
          <a:xfrm rot="-8100000">
            <a:off x="8064832" y="3279971"/>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28"/>
          <p:cNvSpPr/>
          <p:nvPr/>
        </p:nvSpPr>
        <p:spPr>
          <a:xfrm>
            <a:off x="7639925" y="418525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28"/>
          <p:cNvSpPr/>
          <p:nvPr/>
        </p:nvSpPr>
        <p:spPr>
          <a:xfrm>
            <a:off x="401700" y="-116500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1"/>
        <p:cNvGrpSpPr/>
        <p:nvPr/>
      </p:nvGrpSpPr>
      <p:grpSpPr>
        <a:xfrm>
          <a:off x="0" y="0"/>
          <a:ext cx="0" cy="0"/>
          <a:chOff x="0" y="0"/>
          <a:chExt cx="0" cy="0"/>
        </a:xfrm>
      </p:grpSpPr>
      <p:sp>
        <p:nvSpPr>
          <p:cNvPr id="12" name="Google Shape;12;p14"/>
          <p:cNvSpPr txBox="1">
            <a:spLocks noGrp="1"/>
          </p:cNvSpPr>
          <p:nvPr>
            <p:ph type="title"/>
          </p:nvPr>
        </p:nvSpPr>
        <p:spPr>
          <a:xfrm>
            <a:off x="4871600" y="1221000"/>
            <a:ext cx="3142500" cy="755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2800"/>
              <a:buNone/>
              <a:defRPr/>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13" name="Google Shape;13;p14"/>
          <p:cNvSpPr txBox="1">
            <a:spLocks noGrp="1"/>
          </p:cNvSpPr>
          <p:nvPr>
            <p:ph type="body" idx="1"/>
          </p:nvPr>
        </p:nvSpPr>
        <p:spPr>
          <a:xfrm>
            <a:off x="4871600" y="2359800"/>
            <a:ext cx="3142500" cy="1867500"/>
          </a:xfrm>
          <a:prstGeom prst="rect">
            <a:avLst/>
          </a:prstGeom>
          <a:noFill/>
          <a:ln>
            <a:noFill/>
          </a:ln>
        </p:spPr>
        <p:txBody>
          <a:bodyPr spcFirstLastPara="1" wrap="square" lIns="91425" tIns="91425" rIns="91425" bIns="91425" anchor="t" anchorCtr="0">
            <a:noAutofit/>
          </a:bodyPr>
          <a:lstStyle>
            <a:lvl1pPr marL="457200" lvl="0" indent="-330200" algn="ctr">
              <a:lnSpc>
                <a:spcPct val="100000"/>
              </a:lnSpc>
              <a:spcBef>
                <a:spcPts val="0"/>
              </a:spcBef>
              <a:spcAft>
                <a:spcPts val="0"/>
              </a:spcAft>
              <a:buSzPts val="1600"/>
              <a:buChar char="●"/>
              <a:defRPr sz="1600"/>
            </a:lvl1pPr>
            <a:lvl2pPr marL="914400" lvl="1" indent="-330200" algn="ctr">
              <a:lnSpc>
                <a:spcPct val="100000"/>
              </a:lnSpc>
              <a:spcBef>
                <a:spcPts val="1600"/>
              </a:spcBef>
              <a:spcAft>
                <a:spcPts val="0"/>
              </a:spcAft>
              <a:buSzPts val="1600"/>
              <a:buChar char="○"/>
              <a:defRPr sz="1600"/>
            </a:lvl2pPr>
            <a:lvl3pPr marL="1371600" lvl="2" indent="-330200" algn="ctr">
              <a:lnSpc>
                <a:spcPct val="100000"/>
              </a:lnSpc>
              <a:spcBef>
                <a:spcPts val="1600"/>
              </a:spcBef>
              <a:spcAft>
                <a:spcPts val="0"/>
              </a:spcAft>
              <a:buSzPts val="1600"/>
              <a:buChar char="■"/>
              <a:defRPr sz="1600"/>
            </a:lvl3pPr>
            <a:lvl4pPr marL="1828800" lvl="3" indent="-330200" algn="ctr">
              <a:lnSpc>
                <a:spcPct val="100000"/>
              </a:lnSpc>
              <a:spcBef>
                <a:spcPts val="1600"/>
              </a:spcBef>
              <a:spcAft>
                <a:spcPts val="0"/>
              </a:spcAft>
              <a:buSzPts val="1600"/>
              <a:buChar char="●"/>
              <a:defRPr sz="1600"/>
            </a:lvl4pPr>
            <a:lvl5pPr marL="2286000" lvl="4" indent="-330200" algn="ctr">
              <a:lnSpc>
                <a:spcPct val="100000"/>
              </a:lnSpc>
              <a:spcBef>
                <a:spcPts val="1600"/>
              </a:spcBef>
              <a:spcAft>
                <a:spcPts val="0"/>
              </a:spcAft>
              <a:buSzPts val="1600"/>
              <a:buChar char="○"/>
              <a:defRPr sz="1600"/>
            </a:lvl5pPr>
            <a:lvl6pPr marL="2743200" lvl="5" indent="-330200" algn="ctr">
              <a:lnSpc>
                <a:spcPct val="100000"/>
              </a:lnSpc>
              <a:spcBef>
                <a:spcPts val="1600"/>
              </a:spcBef>
              <a:spcAft>
                <a:spcPts val="0"/>
              </a:spcAft>
              <a:buSzPts val="1600"/>
              <a:buChar char="■"/>
              <a:defRPr sz="1600"/>
            </a:lvl6pPr>
            <a:lvl7pPr marL="3200400" lvl="6" indent="-330200" algn="ctr">
              <a:lnSpc>
                <a:spcPct val="100000"/>
              </a:lnSpc>
              <a:spcBef>
                <a:spcPts val="1600"/>
              </a:spcBef>
              <a:spcAft>
                <a:spcPts val="0"/>
              </a:spcAft>
              <a:buSzPts val="1600"/>
              <a:buChar char="●"/>
              <a:defRPr sz="1600"/>
            </a:lvl7pPr>
            <a:lvl8pPr marL="3657600" lvl="7" indent="-330200" algn="ctr">
              <a:lnSpc>
                <a:spcPct val="100000"/>
              </a:lnSpc>
              <a:spcBef>
                <a:spcPts val="1600"/>
              </a:spcBef>
              <a:spcAft>
                <a:spcPts val="0"/>
              </a:spcAft>
              <a:buSzPts val="1600"/>
              <a:buChar char="○"/>
              <a:defRPr sz="1600"/>
            </a:lvl8pPr>
            <a:lvl9pPr marL="4114800" lvl="8" indent="-330200" algn="ctr">
              <a:lnSpc>
                <a:spcPct val="100000"/>
              </a:lnSpc>
              <a:spcBef>
                <a:spcPts val="1600"/>
              </a:spcBef>
              <a:spcAft>
                <a:spcPts val="1600"/>
              </a:spcAft>
              <a:buSzPts val="1600"/>
              <a:buChar char="■"/>
              <a:defRPr sz="1600"/>
            </a:lvl9pPr>
          </a:lstStyle>
          <a:p>
            <a:endParaRPr/>
          </a:p>
        </p:txBody>
      </p:sp>
      <p:sp>
        <p:nvSpPr>
          <p:cNvPr id="14" name="Google Shape;14;p14"/>
          <p:cNvSpPr/>
          <p:nvPr/>
        </p:nvSpPr>
        <p:spPr>
          <a:xfrm rot="-8814555">
            <a:off x="-1852144" y="34329"/>
            <a:ext cx="4058547" cy="3912138"/>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14"/>
          <p:cNvSpPr/>
          <p:nvPr/>
        </p:nvSpPr>
        <p:spPr>
          <a:xfrm>
            <a:off x="-754000" y="-915250"/>
            <a:ext cx="3301290" cy="2077495"/>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4"/>
          <p:cNvSpPr/>
          <p:nvPr/>
        </p:nvSpPr>
        <p:spPr>
          <a:xfrm>
            <a:off x="8014106" y="2954900"/>
            <a:ext cx="1875355" cy="2773842"/>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15"/>
          <p:cNvSpPr txBox="1">
            <a:spLocks noGrp="1"/>
          </p:cNvSpPr>
          <p:nvPr>
            <p:ph type="body" idx="1"/>
          </p:nvPr>
        </p:nvSpPr>
        <p:spPr>
          <a:xfrm>
            <a:off x="966450" y="1107375"/>
            <a:ext cx="7211100" cy="3371100"/>
          </a:xfrm>
          <a:prstGeom prst="rect">
            <a:avLst/>
          </a:prstGeom>
          <a:noFill/>
          <a:ln>
            <a:noFill/>
          </a:ln>
        </p:spPr>
        <p:txBody>
          <a:bodyPr spcFirstLastPara="1" wrap="square" lIns="91425" tIns="91425" rIns="91425" bIns="91425" anchor="t" anchorCtr="0">
            <a:noAutofit/>
          </a:bodyPr>
          <a:lstStyle>
            <a:lvl1pPr marL="457200" lvl="0" indent="-342900" algn="l">
              <a:lnSpc>
                <a:spcPct val="100000"/>
              </a:lnSpc>
              <a:spcBef>
                <a:spcPts val="0"/>
              </a:spcBef>
              <a:spcAft>
                <a:spcPts val="0"/>
              </a:spcAft>
              <a:buSzPts val="1800"/>
              <a:buChar char="●"/>
              <a:defRPr/>
            </a:lvl1pPr>
            <a:lvl2pPr marL="914400" lvl="1" indent="-317500" algn="l">
              <a:lnSpc>
                <a:spcPct val="100000"/>
              </a:lnSpc>
              <a:spcBef>
                <a:spcPts val="1600"/>
              </a:spcBef>
              <a:spcAft>
                <a:spcPts val="0"/>
              </a:spcAft>
              <a:buSzPts val="1400"/>
              <a:buChar char="○"/>
              <a:defRPr/>
            </a:lvl2pPr>
            <a:lvl3pPr marL="1371600" lvl="2" indent="-317500" algn="l">
              <a:lnSpc>
                <a:spcPct val="100000"/>
              </a:lnSpc>
              <a:spcBef>
                <a:spcPts val="1600"/>
              </a:spcBef>
              <a:spcAft>
                <a:spcPts val="0"/>
              </a:spcAft>
              <a:buSzPts val="1400"/>
              <a:buChar char="■"/>
              <a:defRPr/>
            </a:lvl3pPr>
            <a:lvl4pPr marL="1828800" lvl="3" indent="-317500" algn="l">
              <a:lnSpc>
                <a:spcPct val="100000"/>
              </a:lnSpc>
              <a:spcBef>
                <a:spcPts val="1600"/>
              </a:spcBef>
              <a:spcAft>
                <a:spcPts val="0"/>
              </a:spcAft>
              <a:buSzPts val="1400"/>
              <a:buChar char="●"/>
              <a:defRPr/>
            </a:lvl4pPr>
            <a:lvl5pPr marL="2286000" lvl="4" indent="-317500" algn="l">
              <a:lnSpc>
                <a:spcPct val="100000"/>
              </a:lnSpc>
              <a:spcBef>
                <a:spcPts val="1600"/>
              </a:spcBef>
              <a:spcAft>
                <a:spcPts val="0"/>
              </a:spcAft>
              <a:buSzPts val="1400"/>
              <a:buChar char="○"/>
              <a:defRPr/>
            </a:lvl5pPr>
            <a:lvl6pPr marL="2743200" lvl="5" indent="-317500" algn="l">
              <a:lnSpc>
                <a:spcPct val="100000"/>
              </a:lnSpc>
              <a:spcBef>
                <a:spcPts val="1600"/>
              </a:spcBef>
              <a:spcAft>
                <a:spcPts val="0"/>
              </a:spcAft>
              <a:buSzPts val="1400"/>
              <a:buChar char="■"/>
              <a:defRPr/>
            </a:lvl6pPr>
            <a:lvl7pPr marL="3200400" lvl="6" indent="-317500" algn="l">
              <a:lnSpc>
                <a:spcPct val="100000"/>
              </a:lnSpc>
              <a:spcBef>
                <a:spcPts val="1600"/>
              </a:spcBef>
              <a:spcAft>
                <a:spcPts val="0"/>
              </a:spcAft>
              <a:buSzPts val="1400"/>
              <a:buChar char="●"/>
              <a:defRPr/>
            </a:lvl7pPr>
            <a:lvl8pPr marL="3657600" lvl="7" indent="-317500" algn="l">
              <a:lnSpc>
                <a:spcPct val="100000"/>
              </a:lnSpc>
              <a:spcBef>
                <a:spcPts val="1600"/>
              </a:spcBef>
              <a:spcAft>
                <a:spcPts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19" name="Google Shape;19;p15"/>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a:endParaRPr/>
          </a:p>
        </p:txBody>
      </p:sp>
      <p:sp>
        <p:nvSpPr>
          <p:cNvPr id="20" name="Google Shape;20;p15"/>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15"/>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15"/>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6"/>
          <p:cNvSpPr txBox="1">
            <a:spLocks noGrp="1"/>
          </p:cNvSpPr>
          <p:nvPr>
            <p:ph type="title"/>
          </p:nvPr>
        </p:nvSpPr>
        <p:spPr>
          <a:xfrm>
            <a:off x="5031100" y="2923418"/>
            <a:ext cx="2949000" cy="69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5" name="Google Shape;25;p16"/>
          <p:cNvSpPr txBox="1">
            <a:spLocks noGrp="1"/>
          </p:cNvSpPr>
          <p:nvPr>
            <p:ph type="subTitle" idx="1"/>
          </p:nvPr>
        </p:nvSpPr>
        <p:spPr>
          <a:xfrm>
            <a:off x="5031100" y="3618743"/>
            <a:ext cx="3075300" cy="7911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26" name="Google Shape;26;p16"/>
          <p:cNvSpPr txBox="1">
            <a:spLocks noGrp="1"/>
          </p:cNvSpPr>
          <p:nvPr>
            <p:ph type="title" idx="2"/>
          </p:nvPr>
        </p:nvSpPr>
        <p:spPr>
          <a:xfrm>
            <a:off x="5031100" y="2044893"/>
            <a:ext cx="2438400" cy="695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accent2"/>
              </a:buClr>
              <a:buSzPts val="4800"/>
              <a:buNone/>
              <a:defRPr sz="48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a:endParaRPr/>
          </a:p>
        </p:txBody>
      </p:sp>
      <p:sp>
        <p:nvSpPr>
          <p:cNvPr id="27" name="Google Shape;27;p16"/>
          <p:cNvSpPr/>
          <p:nvPr/>
        </p:nvSpPr>
        <p:spPr>
          <a:xfrm>
            <a:off x="5764625" y="-1100325"/>
            <a:ext cx="4778466" cy="4606087"/>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p16"/>
          <p:cNvSpPr/>
          <p:nvPr/>
        </p:nvSpPr>
        <p:spPr>
          <a:xfrm rot="-4805047">
            <a:off x="-448650" y="2586341"/>
            <a:ext cx="3994858" cy="5126466"/>
          </a:xfrm>
          <a:custGeom>
            <a:avLst/>
            <a:gdLst/>
            <a:ahLst/>
            <a:cxnLst/>
            <a:rect l="l" t="t" r="r" b="b"/>
            <a:pathLst>
              <a:path w="43768" h="56166" extrusionOk="0">
                <a:moveTo>
                  <a:pt x="24054" y="0"/>
                </a:moveTo>
                <a:cubicBezTo>
                  <a:pt x="22092" y="0"/>
                  <a:pt x="20084" y="480"/>
                  <a:pt x="18082" y="1557"/>
                </a:cubicBezTo>
                <a:cubicBezTo>
                  <a:pt x="16673" y="2311"/>
                  <a:pt x="15329" y="3250"/>
                  <a:pt x="14411" y="4561"/>
                </a:cubicBezTo>
                <a:cubicBezTo>
                  <a:pt x="12925" y="6670"/>
                  <a:pt x="12739" y="9434"/>
                  <a:pt x="12991" y="12002"/>
                </a:cubicBezTo>
                <a:cubicBezTo>
                  <a:pt x="13253" y="14580"/>
                  <a:pt x="13908" y="17115"/>
                  <a:pt x="13887" y="19693"/>
                </a:cubicBezTo>
                <a:cubicBezTo>
                  <a:pt x="13843" y="23047"/>
                  <a:pt x="12685" y="26303"/>
                  <a:pt x="10598" y="28925"/>
                </a:cubicBezTo>
                <a:cubicBezTo>
                  <a:pt x="9025" y="30881"/>
                  <a:pt x="6971" y="32410"/>
                  <a:pt x="5452" y="34410"/>
                </a:cubicBezTo>
                <a:cubicBezTo>
                  <a:pt x="0" y="41555"/>
                  <a:pt x="2917" y="51945"/>
                  <a:pt x="11297" y="55212"/>
                </a:cubicBezTo>
                <a:cubicBezTo>
                  <a:pt x="12979" y="55866"/>
                  <a:pt x="14767" y="56166"/>
                  <a:pt x="16565" y="56166"/>
                </a:cubicBezTo>
                <a:cubicBezTo>
                  <a:pt x="18820" y="56166"/>
                  <a:pt x="21092" y="55695"/>
                  <a:pt x="23195" y="54862"/>
                </a:cubicBezTo>
                <a:cubicBezTo>
                  <a:pt x="26975" y="53365"/>
                  <a:pt x="30231" y="50765"/>
                  <a:pt x="32995" y="47793"/>
                </a:cubicBezTo>
                <a:cubicBezTo>
                  <a:pt x="37289" y="43172"/>
                  <a:pt x="40490" y="37644"/>
                  <a:pt x="42358" y="31613"/>
                </a:cubicBezTo>
                <a:cubicBezTo>
                  <a:pt x="43199" y="28849"/>
                  <a:pt x="43768" y="25975"/>
                  <a:pt x="43713" y="23091"/>
                </a:cubicBezTo>
                <a:cubicBezTo>
                  <a:pt x="43520" y="13399"/>
                  <a:pt x="34421" y="0"/>
                  <a:pt x="24054"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16"/>
          <p:cNvSpPr/>
          <p:nvPr/>
        </p:nvSpPr>
        <p:spPr>
          <a:xfrm>
            <a:off x="-870525" y="-498575"/>
            <a:ext cx="2127528" cy="2471228"/>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TITLE_ONLY_1">
    <p:spTree>
      <p:nvGrpSpPr>
        <p:cNvPr id="1" name="Shape 39"/>
        <p:cNvGrpSpPr/>
        <p:nvPr/>
      </p:nvGrpSpPr>
      <p:grpSpPr>
        <a:xfrm>
          <a:off x="0" y="0"/>
          <a:ext cx="0" cy="0"/>
          <a:chOff x="0" y="0"/>
          <a:chExt cx="0" cy="0"/>
        </a:xfrm>
      </p:grpSpPr>
      <p:sp>
        <p:nvSpPr>
          <p:cNvPr id="40" name="Google Shape;40;p18"/>
          <p:cNvSpPr/>
          <p:nvPr/>
        </p:nvSpPr>
        <p:spPr>
          <a:xfrm rot="8100000">
            <a:off x="6976684" y="-384464"/>
            <a:ext cx="2275859" cy="2627969"/>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1;p18"/>
          <p:cNvSpPr/>
          <p:nvPr/>
        </p:nvSpPr>
        <p:spPr>
          <a:xfrm>
            <a:off x="7826200" y="1420619"/>
            <a:ext cx="2438420" cy="1429781"/>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2;p18"/>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a:endParaRPr/>
          </a:p>
        </p:txBody>
      </p:sp>
      <p:sp>
        <p:nvSpPr>
          <p:cNvPr id="43" name="Google Shape;43;p18"/>
          <p:cNvSpPr txBox="1">
            <a:spLocks noGrp="1"/>
          </p:cNvSpPr>
          <p:nvPr>
            <p:ph type="title" idx="2"/>
          </p:nvPr>
        </p:nvSpPr>
        <p:spPr>
          <a:xfrm>
            <a:off x="1786288" y="2102850"/>
            <a:ext cx="24384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4" name="Google Shape;44;p18"/>
          <p:cNvSpPr txBox="1">
            <a:spLocks noGrp="1"/>
          </p:cNvSpPr>
          <p:nvPr>
            <p:ph type="subTitle" idx="1"/>
          </p:nvPr>
        </p:nvSpPr>
        <p:spPr>
          <a:xfrm>
            <a:off x="1786288" y="2366647"/>
            <a:ext cx="2438400" cy="612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Google Shape;45;p18"/>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 name="Google Shape;46;p18"/>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18"/>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18"/>
          <p:cNvSpPr txBox="1">
            <a:spLocks noGrp="1"/>
          </p:cNvSpPr>
          <p:nvPr>
            <p:ph type="title" idx="3"/>
          </p:nvPr>
        </p:nvSpPr>
        <p:spPr>
          <a:xfrm>
            <a:off x="1786288" y="1490550"/>
            <a:ext cx="2438400" cy="6123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2"/>
              </a:buClr>
              <a:buSzPts val="3600"/>
              <a:buNone/>
              <a:defRPr sz="36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a:endParaRPr/>
          </a:p>
        </p:txBody>
      </p:sp>
      <p:sp>
        <p:nvSpPr>
          <p:cNvPr id="49" name="Google Shape;49;p18"/>
          <p:cNvSpPr txBox="1">
            <a:spLocks noGrp="1"/>
          </p:cNvSpPr>
          <p:nvPr>
            <p:ph type="title" idx="4"/>
          </p:nvPr>
        </p:nvSpPr>
        <p:spPr>
          <a:xfrm>
            <a:off x="1786288" y="3708900"/>
            <a:ext cx="24384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0" name="Google Shape;50;p18"/>
          <p:cNvSpPr txBox="1">
            <a:spLocks noGrp="1"/>
          </p:cNvSpPr>
          <p:nvPr>
            <p:ph type="subTitle" idx="5"/>
          </p:nvPr>
        </p:nvSpPr>
        <p:spPr>
          <a:xfrm>
            <a:off x="1786288" y="3972697"/>
            <a:ext cx="2438400" cy="612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1" name="Google Shape;51;p18"/>
          <p:cNvSpPr txBox="1">
            <a:spLocks noGrp="1"/>
          </p:cNvSpPr>
          <p:nvPr>
            <p:ph type="title" idx="6"/>
          </p:nvPr>
        </p:nvSpPr>
        <p:spPr>
          <a:xfrm>
            <a:off x="1786288" y="3096600"/>
            <a:ext cx="2438400" cy="6123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2"/>
              </a:buClr>
              <a:buSzPts val="3600"/>
              <a:buNone/>
              <a:defRPr sz="36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a:endParaRPr/>
          </a:p>
        </p:txBody>
      </p:sp>
      <p:sp>
        <p:nvSpPr>
          <p:cNvPr id="52" name="Google Shape;52;p18"/>
          <p:cNvSpPr txBox="1">
            <a:spLocks noGrp="1"/>
          </p:cNvSpPr>
          <p:nvPr>
            <p:ph type="title" idx="7"/>
          </p:nvPr>
        </p:nvSpPr>
        <p:spPr>
          <a:xfrm>
            <a:off x="4919313" y="2102850"/>
            <a:ext cx="24384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3" name="Google Shape;53;p18"/>
          <p:cNvSpPr txBox="1">
            <a:spLocks noGrp="1"/>
          </p:cNvSpPr>
          <p:nvPr>
            <p:ph type="subTitle" idx="8"/>
          </p:nvPr>
        </p:nvSpPr>
        <p:spPr>
          <a:xfrm>
            <a:off x="4919313" y="2366647"/>
            <a:ext cx="2438400" cy="612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4" name="Google Shape;54;p18"/>
          <p:cNvSpPr txBox="1">
            <a:spLocks noGrp="1"/>
          </p:cNvSpPr>
          <p:nvPr>
            <p:ph type="title" idx="9"/>
          </p:nvPr>
        </p:nvSpPr>
        <p:spPr>
          <a:xfrm>
            <a:off x="4919313" y="1490550"/>
            <a:ext cx="2438400" cy="6123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2"/>
              </a:buClr>
              <a:buSzPts val="3600"/>
              <a:buNone/>
              <a:defRPr sz="36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a:endParaRPr/>
          </a:p>
        </p:txBody>
      </p:sp>
      <p:sp>
        <p:nvSpPr>
          <p:cNvPr id="55" name="Google Shape;55;p18"/>
          <p:cNvSpPr txBox="1">
            <a:spLocks noGrp="1"/>
          </p:cNvSpPr>
          <p:nvPr>
            <p:ph type="title" idx="13"/>
          </p:nvPr>
        </p:nvSpPr>
        <p:spPr>
          <a:xfrm>
            <a:off x="4919313" y="3708900"/>
            <a:ext cx="24384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6" name="Google Shape;56;p18"/>
          <p:cNvSpPr txBox="1">
            <a:spLocks noGrp="1"/>
          </p:cNvSpPr>
          <p:nvPr>
            <p:ph type="subTitle" idx="14"/>
          </p:nvPr>
        </p:nvSpPr>
        <p:spPr>
          <a:xfrm>
            <a:off x="4919313" y="3972697"/>
            <a:ext cx="2438400" cy="612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7" name="Google Shape;57;p18"/>
          <p:cNvSpPr txBox="1">
            <a:spLocks noGrp="1"/>
          </p:cNvSpPr>
          <p:nvPr>
            <p:ph type="title" idx="15"/>
          </p:nvPr>
        </p:nvSpPr>
        <p:spPr>
          <a:xfrm>
            <a:off x="4919313" y="3096600"/>
            <a:ext cx="2438400" cy="6123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2"/>
              </a:buClr>
              <a:buSzPts val="3600"/>
              <a:buNone/>
              <a:defRPr sz="36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a:endParaRPr/>
          </a:p>
        </p:txBody>
      </p:sp>
      <p:sp>
        <p:nvSpPr>
          <p:cNvPr id="58" name="Google Shape;58;p18"/>
          <p:cNvSpPr/>
          <p:nvPr/>
        </p:nvSpPr>
        <p:spPr>
          <a:xfrm rot="-2198493">
            <a:off x="-832604" y="1517377"/>
            <a:ext cx="2323178" cy="2682610"/>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18"/>
          <p:cNvSpPr/>
          <p:nvPr/>
        </p:nvSpPr>
        <p:spPr>
          <a:xfrm>
            <a:off x="-427750" y="2978950"/>
            <a:ext cx="1746888" cy="2357125"/>
          </a:xfrm>
          <a:custGeom>
            <a:avLst/>
            <a:gdLst/>
            <a:ahLst/>
            <a:cxnLst/>
            <a:rect l="l" t="t" r="r" b="b"/>
            <a:pathLst>
              <a:path w="17110" h="23087" extrusionOk="0">
                <a:moveTo>
                  <a:pt x="11060" y="0"/>
                </a:moveTo>
                <a:cubicBezTo>
                  <a:pt x="8458" y="0"/>
                  <a:pt x="4658" y="1566"/>
                  <a:pt x="3223" y="2864"/>
                </a:cubicBezTo>
                <a:cubicBezTo>
                  <a:pt x="252" y="5519"/>
                  <a:pt x="0" y="12336"/>
                  <a:pt x="732" y="15865"/>
                </a:cubicBezTo>
                <a:cubicBezTo>
                  <a:pt x="1322" y="18750"/>
                  <a:pt x="3136" y="21525"/>
                  <a:pt x="5878" y="22606"/>
                </a:cubicBezTo>
                <a:cubicBezTo>
                  <a:pt x="6704" y="22933"/>
                  <a:pt x="7578" y="23086"/>
                  <a:pt x="8457" y="23086"/>
                </a:cubicBezTo>
                <a:cubicBezTo>
                  <a:pt x="10604" y="23086"/>
                  <a:pt x="12780" y="22176"/>
                  <a:pt x="14346" y="20673"/>
                </a:cubicBezTo>
                <a:cubicBezTo>
                  <a:pt x="15241" y="19809"/>
                  <a:pt x="15973" y="18739"/>
                  <a:pt x="16279" y="17526"/>
                </a:cubicBezTo>
                <a:cubicBezTo>
                  <a:pt x="17110" y="14248"/>
                  <a:pt x="14651" y="11047"/>
                  <a:pt x="14422" y="7671"/>
                </a:cubicBezTo>
                <a:cubicBezTo>
                  <a:pt x="14335" y="6371"/>
                  <a:pt x="14586" y="5071"/>
                  <a:pt x="14520" y="3771"/>
                </a:cubicBezTo>
                <a:cubicBezTo>
                  <a:pt x="14444" y="2482"/>
                  <a:pt x="13985" y="1094"/>
                  <a:pt x="12882" y="406"/>
                </a:cubicBezTo>
                <a:cubicBezTo>
                  <a:pt x="12419" y="122"/>
                  <a:pt x="11786" y="0"/>
                  <a:pt x="1106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 name="Google Shape;60;p18"/>
          <p:cNvSpPr/>
          <p:nvPr/>
        </p:nvSpPr>
        <p:spPr>
          <a:xfrm>
            <a:off x="623750" y="4420925"/>
            <a:ext cx="1244959" cy="1141771"/>
          </a:xfrm>
          <a:custGeom>
            <a:avLst/>
            <a:gdLst/>
            <a:ahLst/>
            <a:cxnLst/>
            <a:rect l="l" t="t" r="r" b="b"/>
            <a:pathLst>
              <a:path w="15624" h="14329" extrusionOk="0">
                <a:moveTo>
                  <a:pt x="8358" y="1"/>
                </a:moveTo>
                <a:cubicBezTo>
                  <a:pt x="5891" y="1"/>
                  <a:pt x="2866" y="476"/>
                  <a:pt x="1694" y="1253"/>
                </a:cubicBezTo>
                <a:cubicBezTo>
                  <a:pt x="459" y="2061"/>
                  <a:pt x="0" y="3700"/>
                  <a:pt x="230" y="5153"/>
                </a:cubicBezTo>
                <a:cubicBezTo>
                  <a:pt x="448" y="6595"/>
                  <a:pt x="1235" y="7895"/>
                  <a:pt x="2065" y="9097"/>
                </a:cubicBezTo>
                <a:cubicBezTo>
                  <a:pt x="3201" y="10736"/>
                  <a:pt x="4502" y="12331"/>
                  <a:pt x="6228" y="13347"/>
                </a:cubicBezTo>
                <a:cubicBezTo>
                  <a:pt x="7260" y="13959"/>
                  <a:pt x="8475" y="14329"/>
                  <a:pt x="9667" y="14329"/>
                </a:cubicBezTo>
                <a:cubicBezTo>
                  <a:pt x="10455" y="14329"/>
                  <a:pt x="11233" y="14167"/>
                  <a:pt x="11942" y="13806"/>
                </a:cubicBezTo>
                <a:cubicBezTo>
                  <a:pt x="13329" y="13107"/>
                  <a:pt x="14302" y="11719"/>
                  <a:pt x="14728" y="10222"/>
                </a:cubicBezTo>
                <a:cubicBezTo>
                  <a:pt x="15624" y="7120"/>
                  <a:pt x="14739" y="1515"/>
                  <a:pt x="11188" y="324"/>
                </a:cubicBezTo>
                <a:cubicBezTo>
                  <a:pt x="10524" y="103"/>
                  <a:pt x="9501" y="1"/>
                  <a:pt x="8358"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Four Columns ">
  <p:cSld name="TITLE_ONLY_1_1_2_1">
    <p:spTree>
      <p:nvGrpSpPr>
        <p:cNvPr id="1" name="Shape 61"/>
        <p:cNvGrpSpPr/>
        <p:nvPr/>
      </p:nvGrpSpPr>
      <p:grpSpPr>
        <a:xfrm>
          <a:off x="0" y="0"/>
          <a:ext cx="0" cy="0"/>
          <a:chOff x="0" y="0"/>
          <a:chExt cx="0" cy="0"/>
        </a:xfrm>
      </p:grpSpPr>
      <p:sp>
        <p:nvSpPr>
          <p:cNvPr id="62" name="Google Shape;62;p19"/>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a:endParaRPr/>
          </a:p>
        </p:txBody>
      </p:sp>
      <p:sp>
        <p:nvSpPr>
          <p:cNvPr id="63" name="Google Shape;63;p19"/>
          <p:cNvSpPr txBox="1">
            <a:spLocks noGrp="1"/>
          </p:cNvSpPr>
          <p:nvPr>
            <p:ph type="title" idx="2"/>
          </p:nvPr>
        </p:nvSpPr>
        <p:spPr>
          <a:xfrm>
            <a:off x="980048" y="2559200"/>
            <a:ext cx="2156400" cy="38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chemeClr val="accent4"/>
              </a:buClr>
              <a:buSzPts val="1400"/>
              <a:buNone/>
              <a:defRPr sz="14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64" name="Google Shape;64;p19"/>
          <p:cNvSpPr txBox="1">
            <a:spLocks noGrp="1"/>
          </p:cNvSpPr>
          <p:nvPr>
            <p:ph type="subTitle" idx="1"/>
          </p:nvPr>
        </p:nvSpPr>
        <p:spPr>
          <a:xfrm>
            <a:off x="862300" y="1677950"/>
            <a:ext cx="2391900" cy="940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
        <p:nvSpPr>
          <p:cNvPr id="65" name="Google Shape;65;p1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 name="Google Shape;66;p1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 name="Google Shape;67;p1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19"/>
          <p:cNvSpPr txBox="1">
            <a:spLocks noGrp="1"/>
          </p:cNvSpPr>
          <p:nvPr>
            <p:ph type="title" idx="3"/>
          </p:nvPr>
        </p:nvSpPr>
        <p:spPr>
          <a:xfrm>
            <a:off x="980048" y="4125875"/>
            <a:ext cx="2156400" cy="38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chemeClr val="accent4"/>
              </a:buClr>
              <a:buSzPts val="1400"/>
              <a:buNone/>
              <a:defRPr sz="14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69" name="Google Shape;69;p19"/>
          <p:cNvSpPr txBox="1">
            <a:spLocks noGrp="1"/>
          </p:cNvSpPr>
          <p:nvPr>
            <p:ph type="subTitle" idx="4"/>
          </p:nvPr>
        </p:nvSpPr>
        <p:spPr>
          <a:xfrm>
            <a:off x="862300" y="3244625"/>
            <a:ext cx="2391900" cy="940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
        <p:nvSpPr>
          <p:cNvPr id="70" name="Google Shape;70;p19"/>
          <p:cNvSpPr txBox="1">
            <a:spLocks noGrp="1"/>
          </p:cNvSpPr>
          <p:nvPr>
            <p:ph type="title" idx="5"/>
          </p:nvPr>
        </p:nvSpPr>
        <p:spPr>
          <a:xfrm>
            <a:off x="3660198" y="2559200"/>
            <a:ext cx="2156400" cy="38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chemeClr val="accent4"/>
              </a:buClr>
              <a:buSzPts val="1400"/>
              <a:buNone/>
              <a:defRPr sz="14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71" name="Google Shape;71;p19"/>
          <p:cNvSpPr txBox="1">
            <a:spLocks noGrp="1"/>
          </p:cNvSpPr>
          <p:nvPr>
            <p:ph type="subTitle" idx="6"/>
          </p:nvPr>
        </p:nvSpPr>
        <p:spPr>
          <a:xfrm>
            <a:off x="3542450" y="1677950"/>
            <a:ext cx="2391900" cy="940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
        <p:nvSpPr>
          <p:cNvPr id="72" name="Google Shape;72;p19"/>
          <p:cNvSpPr txBox="1">
            <a:spLocks noGrp="1"/>
          </p:cNvSpPr>
          <p:nvPr>
            <p:ph type="title" idx="7"/>
          </p:nvPr>
        </p:nvSpPr>
        <p:spPr>
          <a:xfrm>
            <a:off x="3660198" y="4125875"/>
            <a:ext cx="2156400" cy="38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chemeClr val="accent4"/>
              </a:buClr>
              <a:buSzPts val="1400"/>
              <a:buNone/>
              <a:defRPr sz="14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73" name="Google Shape;73;p19"/>
          <p:cNvSpPr txBox="1">
            <a:spLocks noGrp="1"/>
          </p:cNvSpPr>
          <p:nvPr>
            <p:ph type="subTitle" idx="8"/>
          </p:nvPr>
        </p:nvSpPr>
        <p:spPr>
          <a:xfrm>
            <a:off x="3542450" y="3244625"/>
            <a:ext cx="2391900" cy="940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Design">
  <p:cSld name="TITLE_ONLY_2">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a:endParaRPr/>
          </a:p>
        </p:txBody>
      </p:sp>
      <p:sp>
        <p:nvSpPr>
          <p:cNvPr id="76" name="Google Shape;76;p20"/>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20"/>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 name="Google Shape;78;p20"/>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Six Columns">
  <p:cSld name="TITLE_ONLY_1_1">
    <p:spTree>
      <p:nvGrpSpPr>
        <p:cNvPr id="1" name="Shape 79"/>
        <p:cNvGrpSpPr/>
        <p:nvPr/>
      </p:nvGrpSpPr>
      <p:grpSpPr>
        <a:xfrm>
          <a:off x="0" y="0"/>
          <a:ext cx="0" cy="0"/>
          <a:chOff x="0" y="0"/>
          <a:chExt cx="0" cy="0"/>
        </a:xfrm>
      </p:grpSpPr>
      <p:sp>
        <p:nvSpPr>
          <p:cNvPr id="80" name="Google Shape;80;p21"/>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a:endParaRPr/>
          </a:p>
        </p:txBody>
      </p:sp>
      <p:sp>
        <p:nvSpPr>
          <p:cNvPr id="81" name="Google Shape;81;p21"/>
          <p:cNvSpPr txBox="1">
            <a:spLocks noGrp="1"/>
          </p:cNvSpPr>
          <p:nvPr>
            <p:ph type="title" idx="2"/>
          </p:nvPr>
        </p:nvSpPr>
        <p:spPr>
          <a:xfrm>
            <a:off x="963099" y="1719029"/>
            <a:ext cx="22167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82" name="Google Shape;82;p21"/>
          <p:cNvSpPr txBox="1">
            <a:spLocks noGrp="1"/>
          </p:cNvSpPr>
          <p:nvPr>
            <p:ph type="subTitle" idx="1"/>
          </p:nvPr>
        </p:nvSpPr>
        <p:spPr>
          <a:xfrm>
            <a:off x="963100" y="1990901"/>
            <a:ext cx="2216700" cy="756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83" name="Google Shape;83;p21"/>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84;p21"/>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 name="Google Shape;85;p21"/>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 name="Google Shape;86;p21"/>
          <p:cNvSpPr txBox="1">
            <a:spLocks noGrp="1"/>
          </p:cNvSpPr>
          <p:nvPr>
            <p:ph type="title" idx="3"/>
          </p:nvPr>
        </p:nvSpPr>
        <p:spPr>
          <a:xfrm>
            <a:off x="3463649" y="1719029"/>
            <a:ext cx="22167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87" name="Google Shape;87;p21"/>
          <p:cNvSpPr txBox="1">
            <a:spLocks noGrp="1"/>
          </p:cNvSpPr>
          <p:nvPr>
            <p:ph type="subTitle" idx="4"/>
          </p:nvPr>
        </p:nvSpPr>
        <p:spPr>
          <a:xfrm>
            <a:off x="3463650" y="1990901"/>
            <a:ext cx="2216700" cy="756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88" name="Google Shape;88;p21"/>
          <p:cNvSpPr txBox="1">
            <a:spLocks noGrp="1"/>
          </p:cNvSpPr>
          <p:nvPr>
            <p:ph type="title" idx="5"/>
          </p:nvPr>
        </p:nvSpPr>
        <p:spPr>
          <a:xfrm>
            <a:off x="5964199" y="1719029"/>
            <a:ext cx="22167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89" name="Google Shape;89;p21"/>
          <p:cNvSpPr txBox="1">
            <a:spLocks noGrp="1"/>
          </p:cNvSpPr>
          <p:nvPr>
            <p:ph type="subTitle" idx="6"/>
          </p:nvPr>
        </p:nvSpPr>
        <p:spPr>
          <a:xfrm>
            <a:off x="5964200" y="1990901"/>
            <a:ext cx="2216700" cy="756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90" name="Google Shape;90;p21"/>
          <p:cNvSpPr txBox="1">
            <a:spLocks noGrp="1"/>
          </p:cNvSpPr>
          <p:nvPr>
            <p:ph type="title" idx="7"/>
          </p:nvPr>
        </p:nvSpPr>
        <p:spPr>
          <a:xfrm>
            <a:off x="963099" y="2995129"/>
            <a:ext cx="22167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91" name="Google Shape;91;p21"/>
          <p:cNvSpPr txBox="1">
            <a:spLocks noGrp="1"/>
          </p:cNvSpPr>
          <p:nvPr>
            <p:ph type="subTitle" idx="8"/>
          </p:nvPr>
        </p:nvSpPr>
        <p:spPr>
          <a:xfrm>
            <a:off x="963100" y="3267001"/>
            <a:ext cx="2216700" cy="756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92" name="Google Shape;92;p21"/>
          <p:cNvSpPr txBox="1">
            <a:spLocks noGrp="1"/>
          </p:cNvSpPr>
          <p:nvPr>
            <p:ph type="title" idx="9"/>
          </p:nvPr>
        </p:nvSpPr>
        <p:spPr>
          <a:xfrm>
            <a:off x="3463649" y="2995129"/>
            <a:ext cx="22167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93" name="Google Shape;93;p21"/>
          <p:cNvSpPr txBox="1">
            <a:spLocks noGrp="1"/>
          </p:cNvSpPr>
          <p:nvPr>
            <p:ph type="subTitle" idx="13"/>
          </p:nvPr>
        </p:nvSpPr>
        <p:spPr>
          <a:xfrm>
            <a:off x="3463650" y="3267001"/>
            <a:ext cx="2216700" cy="756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94" name="Google Shape;94;p21"/>
          <p:cNvSpPr txBox="1">
            <a:spLocks noGrp="1"/>
          </p:cNvSpPr>
          <p:nvPr>
            <p:ph type="title" idx="14"/>
          </p:nvPr>
        </p:nvSpPr>
        <p:spPr>
          <a:xfrm>
            <a:off x="5964199" y="2995129"/>
            <a:ext cx="2216700" cy="380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a:endParaRPr/>
          </a:p>
        </p:txBody>
      </p:sp>
      <p:sp>
        <p:nvSpPr>
          <p:cNvPr id="95" name="Google Shape;95;p21"/>
          <p:cNvSpPr txBox="1">
            <a:spLocks noGrp="1"/>
          </p:cNvSpPr>
          <p:nvPr>
            <p:ph type="subTitle" idx="15"/>
          </p:nvPr>
        </p:nvSpPr>
        <p:spPr>
          <a:xfrm>
            <a:off x="5964200" y="3267001"/>
            <a:ext cx="2216700" cy="756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96" name="Google Shape;96;p21"/>
          <p:cNvSpPr/>
          <p:nvPr/>
        </p:nvSpPr>
        <p:spPr>
          <a:xfrm>
            <a:off x="-802325" y="3622850"/>
            <a:ext cx="7267126" cy="3326016"/>
          </a:xfrm>
          <a:custGeom>
            <a:avLst/>
            <a:gdLst/>
            <a:ahLst/>
            <a:cxnLst/>
            <a:rect l="l" t="t" r="r" b="b"/>
            <a:pathLst>
              <a:path w="77386" h="35418" extrusionOk="0">
                <a:moveTo>
                  <a:pt x="9118" y="0"/>
                </a:moveTo>
                <a:cubicBezTo>
                  <a:pt x="8417" y="0"/>
                  <a:pt x="7719" y="80"/>
                  <a:pt x="7048" y="276"/>
                </a:cubicBezTo>
                <a:cubicBezTo>
                  <a:pt x="1" y="2341"/>
                  <a:pt x="3792" y="9901"/>
                  <a:pt x="6076" y="14064"/>
                </a:cubicBezTo>
                <a:cubicBezTo>
                  <a:pt x="7987" y="17527"/>
                  <a:pt x="10795" y="20412"/>
                  <a:pt x="13778" y="23012"/>
                </a:cubicBezTo>
                <a:cubicBezTo>
                  <a:pt x="17547" y="26290"/>
                  <a:pt x="21677" y="29174"/>
                  <a:pt x="26200" y="31261"/>
                </a:cubicBezTo>
                <a:cubicBezTo>
                  <a:pt x="32498" y="34160"/>
                  <a:pt x="39402" y="35417"/>
                  <a:pt x="46355" y="35417"/>
                </a:cubicBezTo>
                <a:cubicBezTo>
                  <a:pt x="50981" y="35417"/>
                  <a:pt x="55629" y="34861"/>
                  <a:pt x="60134" y="33861"/>
                </a:cubicBezTo>
                <a:cubicBezTo>
                  <a:pt x="65980" y="32561"/>
                  <a:pt x="72251" y="30059"/>
                  <a:pt x="74829" y="24651"/>
                </a:cubicBezTo>
                <a:cubicBezTo>
                  <a:pt x="77386" y="19297"/>
                  <a:pt x="74906" y="12119"/>
                  <a:pt x="69585" y="9486"/>
                </a:cubicBezTo>
                <a:cubicBezTo>
                  <a:pt x="67586" y="8492"/>
                  <a:pt x="65335" y="8099"/>
                  <a:pt x="63095" y="8055"/>
                </a:cubicBezTo>
                <a:cubicBezTo>
                  <a:pt x="62924" y="8051"/>
                  <a:pt x="62754" y="8050"/>
                  <a:pt x="62583" y="8050"/>
                </a:cubicBezTo>
                <a:cubicBezTo>
                  <a:pt x="57191" y="8050"/>
                  <a:pt x="51934" y="9844"/>
                  <a:pt x="46554" y="10459"/>
                </a:cubicBezTo>
                <a:cubicBezTo>
                  <a:pt x="45177" y="10614"/>
                  <a:pt x="43797" y="10691"/>
                  <a:pt x="42420" y="10691"/>
                </a:cubicBezTo>
                <a:cubicBezTo>
                  <a:pt x="37196" y="10691"/>
                  <a:pt x="32015" y="9583"/>
                  <a:pt x="27216" y="7421"/>
                </a:cubicBezTo>
                <a:cubicBezTo>
                  <a:pt x="21906" y="5018"/>
                  <a:pt x="17077" y="1325"/>
                  <a:pt x="11352" y="232"/>
                </a:cubicBezTo>
                <a:cubicBezTo>
                  <a:pt x="10620" y="92"/>
                  <a:pt x="9866" y="0"/>
                  <a:pt x="9118"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 name="Google Shape;97;p21"/>
          <p:cNvSpPr/>
          <p:nvPr/>
        </p:nvSpPr>
        <p:spPr>
          <a:xfrm>
            <a:off x="5424400" y="4358775"/>
            <a:ext cx="2216706" cy="1746430"/>
          </a:xfrm>
          <a:custGeom>
            <a:avLst/>
            <a:gdLst/>
            <a:ahLst/>
            <a:cxnLst/>
            <a:rect l="l" t="t" r="r" b="b"/>
            <a:pathLst>
              <a:path w="10238" h="8066" extrusionOk="0">
                <a:moveTo>
                  <a:pt x="5570" y="0"/>
                </a:moveTo>
                <a:cubicBezTo>
                  <a:pt x="4215" y="0"/>
                  <a:pt x="2810" y="534"/>
                  <a:pt x="1825" y="1409"/>
                </a:cubicBezTo>
                <a:cubicBezTo>
                  <a:pt x="568" y="2523"/>
                  <a:pt x="0" y="4184"/>
                  <a:pt x="1082" y="6030"/>
                </a:cubicBezTo>
                <a:cubicBezTo>
                  <a:pt x="1846" y="7319"/>
                  <a:pt x="3352" y="8066"/>
                  <a:pt x="4858" y="8066"/>
                </a:cubicBezTo>
                <a:cubicBezTo>
                  <a:pt x="5075" y="8066"/>
                  <a:pt x="5292" y="8050"/>
                  <a:pt x="5507" y="8018"/>
                </a:cubicBezTo>
                <a:cubicBezTo>
                  <a:pt x="7200" y="7767"/>
                  <a:pt x="8686" y="6609"/>
                  <a:pt x="9538" y="5123"/>
                </a:cubicBezTo>
                <a:cubicBezTo>
                  <a:pt x="9953" y="4402"/>
                  <a:pt x="10237" y="3550"/>
                  <a:pt x="10052" y="2741"/>
                </a:cubicBezTo>
                <a:cubicBezTo>
                  <a:pt x="9746" y="1430"/>
                  <a:pt x="8358" y="709"/>
                  <a:pt x="7091" y="250"/>
                </a:cubicBezTo>
                <a:cubicBezTo>
                  <a:pt x="6610" y="80"/>
                  <a:pt x="6094" y="0"/>
                  <a:pt x="5570"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 name="Google Shape;98;p21"/>
          <p:cNvSpPr/>
          <p:nvPr/>
        </p:nvSpPr>
        <p:spPr>
          <a:xfrm rot="-7494708">
            <a:off x="6652476" y="3361969"/>
            <a:ext cx="2330085" cy="3511563"/>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hanks + Credits">
  <p:cSld name="SECTION_TITLE_AND_DESCRIPTION_1">
    <p:spTree>
      <p:nvGrpSpPr>
        <p:cNvPr id="1" name="Shape 99"/>
        <p:cNvGrpSpPr/>
        <p:nvPr/>
      </p:nvGrpSpPr>
      <p:grpSpPr>
        <a:xfrm>
          <a:off x="0" y="0"/>
          <a:ext cx="0" cy="0"/>
          <a:chOff x="0" y="0"/>
          <a:chExt cx="0" cy="0"/>
        </a:xfrm>
      </p:grpSpPr>
      <p:sp>
        <p:nvSpPr>
          <p:cNvPr id="100" name="Google Shape;100;p22"/>
          <p:cNvSpPr/>
          <p:nvPr/>
        </p:nvSpPr>
        <p:spPr>
          <a:xfrm rot="3251080">
            <a:off x="-2824560" y="-199646"/>
            <a:ext cx="5863697" cy="3438210"/>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22"/>
          <p:cNvSpPr txBox="1">
            <a:spLocks noGrp="1"/>
          </p:cNvSpPr>
          <p:nvPr>
            <p:ph type="subTitle" idx="1"/>
          </p:nvPr>
        </p:nvSpPr>
        <p:spPr>
          <a:xfrm>
            <a:off x="772700" y="143275"/>
            <a:ext cx="3130500" cy="12351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600"/>
              <a:buFont typeface="Lilita One"/>
              <a:buNone/>
              <a:defRPr sz="36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02" name="Google Shape;102;p22"/>
          <p:cNvSpPr txBox="1">
            <a:spLocks noGrp="1"/>
          </p:cNvSpPr>
          <p:nvPr>
            <p:ph type="body" idx="2"/>
          </p:nvPr>
        </p:nvSpPr>
        <p:spPr>
          <a:xfrm>
            <a:off x="772700" y="1454575"/>
            <a:ext cx="3130500" cy="14148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ts val="0"/>
              </a:spcBef>
              <a:spcAft>
                <a:spcPts val="0"/>
              </a:spcAft>
              <a:buSzPts val="1400"/>
              <a:buChar char="●"/>
              <a:defRPr sz="1400"/>
            </a:lvl1pPr>
            <a:lvl2pPr marL="914400" lvl="1" indent="-317500" algn="l">
              <a:lnSpc>
                <a:spcPct val="100000"/>
              </a:lnSpc>
              <a:spcBef>
                <a:spcPts val="1600"/>
              </a:spcBef>
              <a:spcAft>
                <a:spcPts val="0"/>
              </a:spcAft>
              <a:buSzPts val="1400"/>
              <a:buChar char="○"/>
              <a:defRPr/>
            </a:lvl2pPr>
            <a:lvl3pPr marL="1371600" lvl="2" indent="-317500" algn="l">
              <a:lnSpc>
                <a:spcPct val="100000"/>
              </a:lnSpc>
              <a:spcBef>
                <a:spcPts val="1600"/>
              </a:spcBef>
              <a:spcAft>
                <a:spcPts val="0"/>
              </a:spcAft>
              <a:buSzPts val="1400"/>
              <a:buChar char="■"/>
              <a:defRPr/>
            </a:lvl3pPr>
            <a:lvl4pPr marL="1828800" lvl="3" indent="-317500" algn="l">
              <a:lnSpc>
                <a:spcPct val="100000"/>
              </a:lnSpc>
              <a:spcBef>
                <a:spcPts val="1600"/>
              </a:spcBef>
              <a:spcAft>
                <a:spcPts val="0"/>
              </a:spcAft>
              <a:buSzPts val="1400"/>
              <a:buChar char="●"/>
              <a:defRPr/>
            </a:lvl4pPr>
            <a:lvl5pPr marL="2286000" lvl="4" indent="-317500" algn="l">
              <a:lnSpc>
                <a:spcPct val="100000"/>
              </a:lnSpc>
              <a:spcBef>
                <a:spcPts val="1600"/>
              </a:spcBef>
              <a:spcAft>
                <a:spcPts val="0"/>
              </a:spcAft>
              <a:buSzPts val="1400"/>
              <a:buChar char="○"/>
              <a:defRPr/>
            </a:lvl5pPr>
            <a:lvl6pPr marL="2743200" lvl="5" indent="-317500" algn="l">
              <a:lnSpc>
                <a:spcPct val="100000"/>
              </a:lnSpc>
              <a:spcBef>
                <a:spcPts val="1600"/>
              </a:spcBef>
              <a:spcAft>
                <a:spcPts val="0"/>
              </a:spcAft>
              <a:buSzPts val="1400"/>
              <a:buChar char="■"/>
              <a:defRPr/>
            </a:lvl6pPr>
            <a:lvl7pPr marL="3200400" lvl="6" indent="-317500" algn="l">
              <a:lnSpc>
                <a:spcPct val="100000"/>
              </a:lnSpc>
              <a:spcBef>
                <a:spcPts val="1600"/>
              </a:spcBef>
              <a:spcAft>
                <a:spcPts val="0"/>
              </a:spcAft>
              <a:buSzPts val="1400"/>
              <a:buChar char="●"/>
              <a:defRPr/>
            </a:lvl7pPr>
            <a:lvl8pPr marL="3657600" lvl="7" indent="-317500" algn="l">
              <a:lnSpc>
                <a:spcPct val="100000"/>
              </a:lnSpc>
              <a:spcBef>
                <a:spcPts val="1600"/>
              </a:spcBef>
              <a:spcAft>
                <a:spcPts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103" name="Google Shape;103;p22"/>
          <p:cNvSpPr txBox="1"/>
          <p:nvPr/>
        </p:nvSpPr>
        <p:spPr>
          <a:xfrm>
            <a:off x="772700" y="3770050"/>
            <a:ext cx="3192600" cy="639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US" sz="1000" b="0" i="0" u="none" strike="noStrike" cap="none">
                <a:solidFill>
                  <a:schemeClr val="accent1"/>
                </a:solidFill>
                <a:latin typeface="Catamaran"/>
                <a:ea typeface="Catamaran"/>
                <a:cs typeface="Catamaran"/>
                <a:sym typeface="Catamaran"/>
              </a:rPr>
              <a:t>CREDITS: This presentation template was created by </a:t>
            </a:r>
            <a:r>
              <a:rPr lang="en-US" sz="1000">
                <a:solidFill>
                  <a:schemeClr val="accent1"/>
                </a:solidFill>
                <a:latin typeface="Catamaran"/>
                <a:ea typeface="Catamaran"/>
                <a:cs typeface="Catamaran"/>
                <a:sym typeface="Catamaran"/>
              </a:rPr>
              <a:t>Slideshow</a:t>
            </a:r>
            <a:r>
              <a:rPr lang="en-US" sz="1000" b="0" i="0" u="none" strike="noStrike" cap="none">
                <a:solidFill>
                  <a:schemeClr val="accent1"/>
                </a:solidFill>
                <a:latin typeface="Catamaran"/>
                <a:ea typeface="Catamaran"/>
                <a:cs typeface="Catamaran"/>
                <a:sym typeface="Catamaran"/>
              </a:rPr>
              <a:t>, including icons by Flaticon, and infographics &amp; images by Freepik. </a:t>
            </a:r>
            <a:endParaRPr sz="1000" b="0" i="0" u="none" strike="noStrike" cap="none">
              <a:solidFill>
                <a:schemeClr val="accent1"/>
              </a:solidFill>
              <a:latin typeface="Catamaran"/>
              <a:ea typeface="Catamaran"/>
              <a:cs typeface="Catamaran"/>
              <a:sym typeface="Catamaran"/>
            </a:endParaRPr>
          </a:p>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chemeClr val="accent1"/>
              </a:solidFill>
              <a:latin typeface="Catamaran"/>
              <a:ea typeface="Catamaran"/>
              <a:cs typeface="Catamaran"/>
              <a:sym typeface="Catamaran"/>
            </a:endParaRPr>
          </a:p>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chemeClr val="accent1"/>
              </a:solidFill>
              <a:latin typeface="Catamaran"/>
              <a:ea typeface="Catamaran"/>
              <a:cs typeface="Catamaran"/>
              <a:sym typeface="Catamaran"/>
            </a:endParaRPr>
          </a:p>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chemeClr val="accent1"/>
              </a:solidFill>
              <a:latin typeface="Catamaran"/>
              <a:ea typeface="Catamaran"/>
              <a:cs typeface="Catamaran"/>
              <a:sym typeface="Catamaran"/>
            </a:endParaRPr>
          </a:p>
        </p:txBody>
      </p:sp>
      <p:sp>
        <p:nvSpPr>
          <p:cNvPr id="104" name="Google Shape;104;p22"/>
          <p:cNvSpPr txBox="1">
            <a:spLocks noGrp="1"/>
          </p:cNvSpPr>
          <p:nvPr>
            <p:ph type="title"/>
          </p:nvPr>
        </p:nvSpPr>
        <p:spPr>
          <a:xfrm>
            <a:off x="4484425" y="341225"/>
            <a:ext cx="3430500" cy="14751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sz="36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accent1"/>
              </a:buClr>
              <a:buSzPts val="2800"/>
              <a:buFont typeface="Lilita One"/>
              <a:buNone/>
              <a:defRPr sz="2800" b="0" i="0" u="none" strike="noStrike" cap="none">
                <a:solidFill>
                  <a:schemeClr val="accent1"/>
                </a:solidFill>
                <a:latin typeface="Lilita One"/>
                <a:ea typeface="Lilita One"/>
                <a:cs typeface="Lilita One"/>
                <a:sym typeface="Lilita One"/>
              </a:defRPr>
            </a:lvl1pPr>
            <a:lvl2pPr marR="0" lvl="1" algn="l" rtl="0">
              <a:lnSpc>
                <a:spcPct val="100000"/>
              </a:lnSpc>
              <a:spcBef>
                <a:spcPts val="0"/>
              </a:spcBef>
              <a:spcAft>
                <a:spcPts val="0"/>
              </a:spcAft>
              <a:buClr>
                <a:schemeClr val="accent1"/>
              </a:buClr>
              <a:buSzPts val="2800"/>
              <a:buFont typeface="Arial"/>
              <a:buNone/>
              <a:defRPr sz="2800" b="0" i="0" u="none" strike="noStrike" cap="none">
                <a:solidFill>
                  <a:schemeClr val="accent1"/>
                </a:solidFill>
                <a:latin typeface="Arial"/>
                <a:ea typeface="Arial"/>
                <a:cs typeface="Arial"/>
                <a:sym typeface="Arial"/>
              </a:defRPr>
            </a:lvl2pPr>
            <a:lvl3pPr marR="0" lvl="2" algn="l" rtl="0">
              <a:lnSpc>
                <a:spcPct val="100000"/>
              </a:lnSpc>
              <a:spcBef>
                <a:spcPts val="0"/>
              </a:spcBef>
              <a:spcAft>
                <a:spcPts val="0"/>
              </a:spcAft>
              <a:buClr>
                <a:schemeClr val="accent1"/>
              </a:buClr>
              <a:buSzPts val="2800"/>
              <a:buFont typeface="Arial"/>
              <a:buNone/>
              <a:defRPr sz="2800" b="0" i="0" u="none" strike="noStrike" cap="none">
                <a:solidFill>
                  <a:schemeClr val="accent1"/>
                </a:solidFill>
                <a:latin typeface="Arial"/>
                <a:ea typeface="Arial"/>
                <a:cs typeface="Arial"/>
                <a:sym typeface="Arial"/>
              </a:defRPr>
            </a:lvl3pPr>
            <a:lvl4pPr marR="0" lvl="3" algn="l" rtl="0">
              <a:lnSpc>
                <a:spcPct val="100000"/>
              </a:lnSpc>
              <a:spcBef>
                <a:spcPts val="0"/>
              </a:spcBef>
              <a:spcAft>
                <a:spcPts val="0"/>
              </a:spcAft>
              <a:buClr>
                <a:schemeClr val="accent1"/>
              </a:buClr>
              <a:buSzPts val="2800"/>
              <a:buFont typeface="Arial"/>
              <a:buNone/>
              <a:defRPr sz="2800" b="0" i="0" u="none" strike="noStrike" cap="none">
                <a:solidFill>
                  <a:schemeClr val="accent1"/>
                </a:solidFill>
                <a:latin typeface="Arial"/>
                <a:ea typeface="Arial"/>
                <a:cs typeface="Arial"/>
                <a:sym typeface="Arial"/>
              </a:defRPr>
            </a:lvl4pPr>
            <a:lvl5pPr marR="0" lvl="4" algn="l" rtl="0">
              <a:lnSpc>
                <a:spcPct val="100000"/>
              </a:lnSpc>
              <a:spcBef>
                <a:spcPts val="0"/>
              </a:spcBef>
              <a:spcAft>
                <a:spcPts val="0"/>
              </a:spcAft>
              <a:buClr>
                <a:schemeClr val="accent1"/>
              </a:buClr>
              <a:buSzPts val="2800"/>
              <a:buFont typeface="Arial"/>
              <a:buNone/>
              <a:defRPr sz="2800" b="0" i="0" u="none" strike="noStrike" cap="none">
                <a:solidFill>
                  <a:schemeClr val="accent1"/>
                </a:solidFill>
                <a:latin typeface="Arial"/>
                <a:ea typeface="Arial"/>
                <a:cs typeface="Arial"/>
                <a:sym typeface="Arial"/>
              </a:defRPr>
            </a:lvl5pPr>
            <a:lvl6pPr marR="0" lvl="5" algn="l" rtl="0">
              <a:lnSpc>
                <a:spcPct val="100000"/>
              </a:lnSpc>
              <a:spcBef>
                <a:spcPts val="0"/>
              </a:spcBef>
              <a:spcAft>
                <a:spcPts val="0"/>
              </a:spcAft>
              <a:buClr>
                <a:schemeClr val="accent1"/>
              </a:buClr>
              <a:buSzPts val="2800"/>
              <a:buFont typeface="Arial"/>
              <a:buNone/>
              <a:defRPr sz="2800" b="0" i="0" u="none" strike="noStrike" cap="none">
                <a:solidFill>
                  <a:schemeClr val="accent1"/>
                </a:solidFill>
                <a:latin typeface="Arial"/>
                <a:ea typeface="Arial"/>
                <a:cs typeface="Arial"/>
                <a:sym typeface="Arial"/>
              </a:defRPr>
            </a:lvl6pPr>
            <a:lvl7pPr marR="0" lvl="6" algn="l" rtl="0">
              <a:lnSpc>
                <a:spcPct val="100000"/>
              </a:lnSpc>
              <a:spcBef>
                <a:spcPts val="0"/>
              </a:spcBef>
              <a:spcAft>
                <a:spcPts val="0"/>
              </a:spcAft>
              <a:buClr>
                <a:schemeClr val="accent1"/>
              </a:buClr>
              <a:buSzPts val="2800"/>
              <a:buFont typeface="Arial"/>
              <a:buNone/>
              <a:defRPr sz="2800" b="0" i="0" u="none" strike="noStrike" cap="none">
                <a:solidFill>
                  <a:schemeClr val="accent1"/>
                </a:solidFill>
                <a:latin typeface="Arial"/>
                <a:ea typeface="Arial"/>
                <a:cs typeface="Arial"/>
                <a:sym typeface="Arial"/>
              </a:defRPr>
            </a:lvl7pPr>
            <a:lvl8pPr marR="0" lvl="7" algn="l" rtl="0">
              <a:lnSpc>
                <a:spcPct val="100000"/>
              </a:lnSpc>
              <a:spcBef>
                <a:spcPts val="0"/>
              </a:spcBef>
              <a:spcAft>
                <a:spcPts val="0"/>
              </a:spcAft>
              <a:buClr>
                <a:schemeClr val="accent1"/>
              </a:buClr>
              <a:buSzPts val="2800"/>
              <a:buFont typeface="Arial"/>
              <a:buNone/>
              <a:defRPr sz="2800" b="0" i="0" u="none" strike="noStrike" cap="none">
                <a:solidFill>
                  <a:schemeClr val="accent1"/>
                </a:solidFill>
                <a:latin typeface="Arial"/>
                <a:ea typeface="Arial"/>
                <a:cs typeface="Arial"/>
                <a:sym typeface="Arial"/>
              </a:defRPr>
            </a:lvl8pPr>
            <a:lvl9pPr marR="0" lvl="8" algn="l" rtl="0">
              <a:lnSpc>
                <a:spcPct val="100000"/>
              </a:lnSpc>
              <a:spcBef>
                <a:spcPts val="0"/>
              </a:spcBef>
              <a:spcAft>
                <a:spcPts val="0"/>
              </a:spcAft>
              <a:buClr>
                <a:schemeClr val="accent1"/>
              </a:buClr>
              <a:buSzPts val="2800"/>
              <a:buFont typeface="Arial"/>
              <a:buNone/>
              <a:defRPr sz="2800" b="0" i="0" u="none" strike="noStrike" cap="none">
                <a:solidFill>
                  <a:schemeClr val="accent1"/>
                </a:solidFill>
                <a:latin typeface="Arial"/>
                <a:ea typeface="Arial"/>
                <a:cs typeface="Arial"/>
                <a:sym typeface="Arial"/>
              </a:defRPr>
            </a:lvl9pPr>
          </a:lstStyle>
          <a:p>
            <a:endParaRPr/>
          </a:p>
        </p:txBody>
      </p:sp>
      <p:sp>
        <p:nvSpPr>
          <p:cNvPr id="7" name="Google Shape;7;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00000"/>
              </a:lnSpc>
              <a:spcBef>
                <a:spcPts val="0"/>
              </a:spcBef>
              <a:spcAft>
                <a:spcPts val="0"/>
              </a:spcAft>
              <a:buClr>
                <a:schemeClr val="accent1"/>
              </a:buClr>
              <a:buSzPts val="1800"/>
              <a:buFont typeface="Catamaran"/>
              <a:buChar char="●"/>
              <a:defRPr sz="1800" b="0" i="0" u="none" strike="noStrike" cap="none">
                <a:solidFill>
                  <a:schemeClr val="accent1"/>
                </a:solidFill>
                <a:latin typeface="Catamaran"/>
                <a:ea typeface="Catamaran"/>
                <a:cs typeface="Catamaran"/>
                <a:sym typeface="Catamaran"/>
              </a:defRPr>
            </a:lvl1pPr>
            <a:lvl2pPr marL="914400" marR="0" lvl="1"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2pPr>
            <a:lvl3pPr marL="1371600" marR="0" lvl="2"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3pPr>
            <a:lvl4pPr marL="1828800" marR="0" lvl="3"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4pPr>
            <a:lvl5pPr marL="2286000" marR="0" lvl="4"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5pPr>
            <a:lvl6pPr marL="2743200" marR="0" lvl="5"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6pPr>
            <a:lvl7pPr marL="3200400" marR="0" lvl="6"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7pPr>
            <a:lvl8pPr marL="3657600" marR="0" lvl="7"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8pPr>
            <a:lvl9pPr marL="4114800" marR="0" lvl="8" indent="-317500" algn="l" rtl="0">
              <a:lnSpc>
                <a:spcPct val="100000"/>
              </a:lnSpc>
              <a:spcBef>
                <a:spcPts val="1600"/>
              </a:spcBef>
              <a:spcAft>
                <a:spcPts val="160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hyperlink" Target="https://www.obesityaction.org/our-community/make-a-donation"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www.obesityaction.org/education-support/learn-about-obesity/causes/" TargetMode="External"/><Relationship Id="rId2" Type="http://schemas.openxmlformats.org/officeDocument/2006/relationships/notesSlide" Target="../notesSlides/notesSlide8.xml"/><Relationship Id="rId1" Type="http://schemas.openxmlformats.org/officeDocument/2006/relationships/slideLayout" Target="../slideLayouts/slideLayout10.xml"/><Relationship Id="rId5" Type="http://schemas.openxmlformats.org/officeDocument/2006/relationships/hyperlink" Target="https://www.nhsinform.scot/illnesses-and-conditions/nutritional/obesity#causes-of-obesity" TargetMode="External"/><Relationship Id="rId4" Type="http://schemas.openxmlformats.org/officeDocument/2006/relationships/hyperlink" Target="https://www.nhsinform.scot/illnesses-and-conditions/nutritional/obesity#:~:text=The%20best%20way%20to%20treat,a%20local%20weight%20loss%20group"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
          <p:cNvSpPr/>
          <p:nvPr/>
        </p:nvSpPr>
        <p:spPr>
          <a:xfrm>
            <a:off x="2005586" y="41483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6" name="Google Shape;136;p1"/>
          <p:cNvSpPr/>
          <p:nvPr/>
        </p:nvSpPr>
        <p:spPr>
          <a:xfrm>
            <a:off x="5663450" y="42549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7" name="Google Shape;137;p1"/>
          <p:cNvSpPr/>
          <p:nvPr/>
        </p:nvSpPr>
        <p:spPr>
          <a:xfrm rot="-1916022">
            <a:off x="3295305" y="1799169"/>
            <a:ext cx="3326401" cy="3909125"/>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8" name="Google Shape;138;p1"/>
          <p:cNvSpPr/>
          <p:nvPr/>
        </p:nvSpPr>
        <p:spPr>
          <a:xfrm rot="-1233339">
            <a:off x="2311261" y="2418695"/>
            <a:ext cx="3230111" cy="3552685"/>
          </a:xfrm>
          <a:custGeom>
            <a:avLst/>
            <a:gdLst/>
            <a:ahLst/>
            <a:cxnLst/>
            <a:rect l="l" t="t" r="r" b="b"/>
            <a:pathLst>
              <a:path w="77575" h="85322" extrusionOk="0">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9" name="Google Shape;139;p1"/>
          <p:cNvSpPr txBox="1">
            <a:spLocks noGrp="1"/>
          </p:cNvSpPr>
          <p:nvPr>
            <p:ph type="ctrTitle"/>
          </p:nvPr>
        </p:nvSpPr>
        <p:spPr>
          <a:xfrm>
            <a:off x="886950" y="524625"/>
            <a:ext cx="7370100" cy="1040700"/>
          </a:xfrm>
          <a:prstGeom prst="rect">
            <a:avLst/>
          </a:prstGeom>
          <a:noFill/>
          <a:ln>
            <a:noFill/>
          </a:ln>
        </p:spPr>
        <p:txBody>
          <a:bodyPr spcFirstLastPara="1" wrap="square" lIns="91425" tIns="91425" rIns="91425" bIns="91425" anchor="b" anchorCtr="0">
            <a:noAutofit/>
          </a:bodyPr>
          <a:lstStyle/>
          <a:p>
            <a:pPr marL="0" lvl="0" indent="0" algn="ctr" rtl="0">
              <a:lnSpc>
                <a:spcPct val="80000"/>
              </a:lnSpc>
              <a:spcBef>
                <a:spcPts val="0"/>
              </a:spcBef>
              <a:spcAft>
                <a:spcPts val="0"/>
              </a:spcAft>
              <a:buSzPts val="4000"/>
              <a:buNone/>
            </a:pPr>
            <a:r>
              <a:rPr lang="en-US"/>
              <a:t>Overweight Breakthrough</a:t>
            </a:r>
            <a:endParaRPr/>
          </a:p>
        </p:txBody>
      </p:sp>
      <p:grpSp>
        <p:nvGrpSpPr>
          <p:cNvPr id="140" name="Google Shape;140;p1"/>
          <p:cNvGrpSpPr/>
          <p:nvPr/>
        </p:nvGrpSpPr>
        <p:grpSpPr>
          <a:xfrm>
            <a:off x="2945499" y="2550716"/>
            <a:ext cx="3277950" cy="2771719"/>
            <a:chOff x="2903475" y="2502397"/>
            <a:chExt cx="3277950" cy="2771719"/>
          </a:xfrm>
        </p:grpSpPr>
        <p:grpSp>
          <p:nvGrpSpPr>
            <p:cNvPr id="141" name="Google Shape;141;p1"/>
            <p:cNvGrpSpPr/>
            <p:nvPr/>
          </p:nvGrpSpPr>
          <p:grpSpPr>
            <a:xfrm>
              <a:off x="3316032" y="2502397"/>
              <a:ext cx="2535429" cy="2771719"/>
              <a:chOff x="1388725" y="238125"/>
              <a:chExt cx="4887103" cy="5342559"/>
            </a:xfrm>
          </p:grpSpPr>
          <p:sp>
            <p:nvSpPr>
              <p:cNvPr id="142" name="Google Shape;142;p1"/>
              <p:cNvSpPr/>
              <p:nvPr/>
            </p:nvSpPr>
            <p:spPr>
              <a:xfrm>
                <a:off x="1649450" y="238125"/>
                <a:ext cx="4122750" cy="3693200"/>
              </a:xfrm>
              <a:custGeom>
                <a:avLst/>
                <a:gdLst/>
                <a:ahLst/>
                <a:cxnLst/>
                <a:rect l="l" t="t" r="r" b="b"/>
                <a:pathLst>
                  <a:path w="164910" h="147728" extrusionOk="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3" name="Google Shape;143;p1"/>
              <p:cNvSpPr/>
              <p:nvPr/>
            </p:nvSpPr>
            <p:spPr>
              <a:xfrm>
                <a:off x="1716600" y="271400"/>
                <a:ext cx="3664275" cy="3684800"/>
              </a:xfrm>
              <a:custGeom>
                <a:avLst/>
                <a:gdLst/>
                <a:ahLst/>
                <a:cxnLst/>
                <a:rect l="l" t="t" r="r" b="b"/>
                <a:pathLst>
                  <a:path w="146571" h="147392" extrusionOk="0">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4" name="Google Shape;144;p1"/>
              <p:cNvSpPr/>
              <p:nvPr/>
            </p:nvSpPr>
            <p:spPr>
              <a:xfrm>
                <a:off x="1876427" y="419561"/>
                <a:ext cx="3764749" cy="3408100"/>
              </a:xfrm>
              <a:custGeom>
                <a:avLst/>
                <a:gdLst/>
                <a:ahLst/>
                <a:cxnLst/>
                <a:rect l="l" t="t" r="r" b="b"/>
                <a:pathLst>
                  <a:path w="150590" h="136324" extrusionOk="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5" name="Google Shape;145;p1"/>
              <p:cNvSpPr/>
              <p:nvPr/>
            </p:nvSpPr>
            <p:spPr>
              <a:xfrm>
                <a:off x="3099500" y="663375"/>
                <a:ext cx="1186300" cy="628075"/>
              </a:xfrm>
              <a:custGeom>
                <a:avLst/>
                <a:gdLst/>
                <a:ahLst/>
                <a:cxnLst/>
                <a:rect l="l" t="t" r="r" b="b"/>
                <a:pathLst>
                  <a:path w="47452" h="25123" extrusionOk="0">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6" name="Google Shape;146;p1"/>
              <p:cNvSpPr/>
              <p:nvPr/>
            </p:nvSpPr>
            <p:spPr>
              <a:xfrm>
                <a:off x="3674025" y="661675"/>
                <a:ext cx="26550" cy="401050"/>
              </a:xfrm>
              <a:custGeom>
                <a:avLst/>
                <a:gdLst/>
                <a:ahLst/>
                <a:cxnLst/>
                <a:rect l="l" t="t" r="r" b="b"/>
                <a:pathLst>
                  <a:path w="1062" h="16042" extrusionOk="0">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7" name="Google Shape;147;p1"/>
              <p:cNvSpPr/>
              <p:nvPr/>
            </p:nvSpPr>
            <p:spPr>
              <a:xfrm>
                <a:off x="3079950" y="972125"/>
                <a:ext cx="147925" cy="48625"/>
              </a:xfrm>
              <a:custGeom>
                <a:avLst/>
                <a:gdLst/>
                <a:ahLst/>
                <a:cxnLst/>
                <a:rect l="l" t="t" r="r" b="b"/>
                <a:pathLst>
                  <a:path w="5917" h="1945" extrusionOk="0">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8" name="Google Shape;148;p1"/>
              <p:cNvSpPr/>
              <p:nvPr/>
            </p:nvSpPr>
            <p:spPr>
              <a:xfrm>
                <a:off x="3213275" y="688775"/>
                <a:ext cx="136900" cy="183800"/>
              </a:xfrm>
              <a:custGeom>
                <a:avLst/>
                <a:gdLst/>
                <a:ahLst/>
                <a:cxnLst/>
                <a:rect l="l" t="t" r="r" b="b"/>
                <a:pathLst>
                  <a:path w="5476" h="7352" extrusionOk="0">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9" name="Google Shape;149;p1"/>
              <p:cNvSpPr/>
              <p:nvPr/>
            </p:nvSpPr>
            <p:spPr>
              <a:xfrm>
                <a:off x="3531975" y="627025"/>
                <a:ext cx="30075" cy="196600"/>
              </a:xfrm>
              <a:custGeom>
                <a:avLst/>
                <a:gdLst/>
                <a:ahLst/>
                <a:cxnLst/>
                <a:rect l="l" t="t" r="r" b="b"/>
                <a:pathLst>
                  <a:path w="1203" h="7864" extrusionOk="0">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1"/>
              <p:cNvSpPr/>
              <p:nvPr/>
            </p:nvSpPr>
            <p:spPr>
              <a:xfrm>
                <a:off x="3140000" y="803875"/>
                <a:ext cx="118100" cy="81625"/>
              </a:xfrm>
              <a:custGeom>
                <a:avLst/>
                <a:gdLst/>
                <a:ahLst/>
                <a:cxnLst/>
                <a:rect l="l" t="t" r="r" b="b"/>
                <a:pathLst>
                  <a:path w="4724" h="3265" extrusionOk="0">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1" name="Google Shape;151;p1"/>
              <p:cNvSpPr/>
              <p:nvPr/>
            </p:nvSpPr>
            <p:spPr>
              <a:xfrm>
                <a:off x="3107700" y="862625"/>
                <a:ext cx="131750" cy="56575"/>
              </a:xfrm>
              <a:custGeom>
                <a:avLst/>
                <a:gdLst/>
                <a:ahLst/>
                <a:cxnLst/>
                <a:rect l="l" t="t" r="r" b="b"/>
                <a:pathLst>
                  <a:path w="5270" h="2263" extrusionOk="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2" name="Google Shape;152;p1"/>
              <p:cNvSpPr/>
              <p:nvPr/>
            </p:nvSpPr>
            <p:spPr>
              <a:xfrm>
                <a:off x="3090650" y="918075"/>
                <a:ext cx="133750" cy="48125"/>
              </a:xfrm>
              <a:custGeom>
                <a:avLst/>
                <a:gdLst/>
                <a:ahLst/>
                <a:cxnLst/>
                <a:rect l="l" t="t" r="r" b="b"/>
                <a:pathLst>
                  <a:path w="5350" h="1925" extrusionOk="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3" name="Google Shape;153;p1"/>
              <p:cNvSpPr/>
              <p:nvPr/>
            </p:nvSpPr>
            <p:spPr>
              <a:xfrm>
                <a:off x="3174800" y="757325"/>
                <a:ext cx="110975" cy="90725"/>
              </a:xfrm>
              <a:custGeom>
                <a:avLst/>
                <a:gdLst/>
                <a:ahLst/>
                <a:cxnLst/>
                <a:rect l="l" t="t" r="r" b="b"/>
                <a:pathLst>
                  <a:path w="4439" h="3629" extrusionOk="0">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4" name="Google Shape;154;p1"/>
              <p:cNvSpPr/>
              <p:nvPr/>
            </p:nvSpPr>
            <p:spPr>
              <a:xfrm>
                <a:off x="3407200" y="621675"/>
                <a:ext cx="44025" cy="142275"/>
              </a:xfrm>
              <a:custGeom>
                <a:avLst/>
                <a:gdLst/>
                <a:ahLst/>
                <a:cxnLst/>
                <a:rect l="l" t="t" r="r" b="b"/>
                <a:pathLst>
                  <a:path w="1761" h="5691" extrusionOk="0">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5" name="Google Shape;155;p1"/>
              <p:cNvSpPr/>
              <p:nvPr/>
            </p:nvSpPr>
            <p:spPr>
              <a:xfrm>
                <a:off x="3337875" y="641950"/>
                <a:ext cx="64000" cy="135325"/>
              </a:xfrm>
              <a:custGeom>
                <a:avLst/>
                <a:gdLst/>
                <a:ahLst/>
                <a:cxnLst/>
                <a:rect l="l" t="t" r="r" b="b"/>
                <a:pathLst>
                  <a:path w="2560" h="5413" extrusionOk="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6" name="Google Shape;156;p1"/>
              <p:cNvSpPr/>
              <p:nvPr/>
            </p:nvSpPr>
            <p:spPr>
              <a:xfrm>
                <a:off x="3277425" y="675175"/>
                <a:ext cx="76150" cy="125250"/>
              </a:xfrm>
              <a:custGeom>
                <a:avLst/>
                <a:gdLst/>
                <a:ahLst/>
                <a:cxnLst/>
                <a:rect l="l" t="t" r="r" b="b"/>
                <a:pathLst>
                  <a:path w="3046" h="5010" extrusionOk="0">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7" name="Google Shape;157;p1"/>
              <p:cNvSpPr/>
              <p:nvPr/>
            </p:nvSpPr>
            <p:spPr>
              <a:xfrm>
                <a:off x="3469075" y="621775"/>
                <a:ext cx="25500" cy="142175"/>
              </a:xfrm>
              <a:custGeom>
                <a:avLst/>
                <a:gdLst/>
                <a:ahLst/>
                <a:cxnLst/>
                <a:rect l="l" t="t" r="r" b="b"/>
                <a:pathLst>
                  <a:path w="1020" h="5687" extrusionOk="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1"/>
              <p:cNvSpPr/>
              <p:nvPr/>
            </p:nvSpPr>
            <p:spPr>
              <a:xfrm>
                <a:off x="3593300" y="659800"/>
                <a:ext cx="11200" cy="101550"/>
              </a:xfrm>
              <a:custGeom>
                <a:avLst/>
                <a:gdLst/>
                <a:ahLst/>
                <a:cxnLst/>
                <a:rect l="l" t="t" r="r" b="b"/>
                <a:pathLst>
                  <a:path w="448" h="4062" extrusionOk="0">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9" name="Google Shape;159;p1"/>
              <p:cNvSpPr/>
              <p:nvPr/>
            </p:nvSpPr>
            <p:spPr>
              <a:xfrm>
                <a:off x="3636475" y="657850"/>
                <a:ext cx="11225" cy="101500"/>
              </a:xfrm>
              <a:custGeom>
                <a:avLst/>
                <a:gdLst/>
                <a:ahLst/>
                <a:cxnLst/>
                <a:rect l="l" t="t" r="r" b="b"/>
                <a:pathLst>
                  <a:path w="449" h="4060" extrusionOk="0">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1"/>
              <p:cNvSpPr/>
              <p:nvPr/>
            </p:nvSpPr>
            <p:spPr>
              <a:xfrm>
                <a:off x="4152300" y="968700"/>
                <a:ext cx="147850" cy="48650"/>
              </a:xfrm>
              <a:custGeom>
                <a:avLst/>
                <a:gdLst/>
                <a:ahLst/>
                <a:cxnLst/>
                <a:rect l="l" t="t" r="r" b="b"/>
                <a:pathLst>
                  <a:path w="5914" h="1946" extrusionOk="0">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1" name="Google Shape;161;p1"/>
              <p:cNvSpPr/>
              <p:nvPr/>
            </p:nvSpPr>
            <p:spPr>
              <a:xfrm>
                <a:off x="4031000" y="685350"/>
                <a:ext cx="135850" cy="183825"/>
              </a:xfrm>
              <a:custGeom>
                <a:avLst/>
                <a:gdLst/>
                <a:ahLst/>
                <a:cxnLst/>
                <a:rect l="l" t="t" r="r" b="b"/>
                <a:pathLst>
                  <a:path w="5434" h="7353" extrusionOk="0">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2" name="Google Shape;162;p1"/>
              <p:cNvSpPr/>
              <p:nvPr/>
            </p:nvSpPr>
            <p:spPr>
              <a:xfrm>
                <a:off x="3818125" y="623575"/>
                <a:ext cx="30025" cy="196650"/>
              </a:xfrm>
              <a:custGeom>
                <a:avLst/>
                <a:gdLst/>
                <a:ahLst/>
                <a:cxnLst/>
                <a:rect l="l" t="t" r="r" b="b"/>
                <a:pathLst>
                  <a:path w="1201" h="7866" extrusionOk="0">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3" name="Google Shape;163;p1"/>
              <p:cNvSpPr/>
              <p:nvPr/>
            </p:nvSpPr>
            <p:spPr>
              <a:xfrm>
                <a:off x="4122000" y="800550"/>
                <a:ext cx="118025" cy="81525"/>
              </a:xfrm>
              <a:custGeom>
                <a:avLst/>
                <a:gdLst/>
                <a:ahLst/>
                <a:cxnLst/>
                <a:rect l="l" t="t" r="r" b="b"/>
                <a:pathLst>
                  <a:path w="4721" h="3261" extrusionOk="0">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4" name="Google Shape;164;p1"/>
              <p:cNvSpPr/>
              <p:nvPr/>
            </p:nvSpPr>
            <p:spPr>
              <a:xfrm>
                <a:off x="4140725" y="859175"/>
                <a:ext cx="131750" cy="56575"/>
              </a:xfrm>
              <a:custGeom>
                <a:avLst/>
                <a:gdLst/>
                <a:ahLst/>
                <a:cxnLst/>
                <a:rect l="l" t="t" r="r" b="b"/>
                <a:pathLst>
                  <a:path w="5270" h="2263" extrusionOk="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5" name="Google Shape;165;p1"/>
              <p:cNvSpPr/>
              <p:nvPr/>
            </p:nvSpPr>
            <p:spPr>
              <a:xfrm>
                <a:off x="4154700" y="914675"/>
                <a:ext cx="134825" cy="48100"/>
              </a:xfrm>
              <a:custGeom>
                <a:avLst/>
                <a:gdLst/>
                <a:ahLst/>
                <a:cxnLst/>
                <a:rect l="l" t="t" r="r" b="b"/>
                <a:pathLst>
                  <a:path w="5393" h="1924" extrusionOk="0">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6" name="Google Shape;166;p1"/>
              <p:cNvSpPr/>
              <p:nvPr/>
            </p:nvSpPr>
            <p:spPr>
              <a:xfrm>
                <a:off x="4094400" y="753875"/>
                <a:ext cx="111050" cy="90750"/>
              </a:xfrm>
              <a:custGeom>
                <a:avLst/>
                <a:gdLst/>
                <a:ahLst/>
                <a:cxnLst/>
                <a:rect l="l" t="t" r="r" b="b"/>
                <a:pathLst>
                  <a:path w="4442" h="3630" extrusionOk="0">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7" name="Google Shape;167;p1"/>
              <p:cNvSpPr/>
              <p:nvPr/>
            </p:nvSpPr>
            <p:spPr>
              <a:xfrm>
                <a:off x="3928925" y="618350"/>
                <a:ext cx="43975" cy="142175"/>
              </a:xfrm>
              <a:custGeom>
                <a:avLst/>
                <a:gdLst/>
                <a:ahLst/>
                <a:cxnLst/>
                <a:rect l="l" t="t" r="r" b="b"/>
                <a:pathLst>
                  <a:path w="1759" h="5687" extrusionOk="0">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8" name="Google Shape;168;p1"/>
              <p:cNvSpPr/>
              <p:nvPr/>
            </p:nvSpPr>
            <p:spPr>
              <a:xfrm>
                <a:off x="3978275" y="638500"/>
                <a:ext cx="64050" cy="135375"/>
              </a:xfrm>
              <a:custGeom>
                <a:avLst/>
                <a:gdLst/>
                <a:ahLst/>
                <a:cxnLst/>
                <a:rect l="l" t="t" r="r" b="b"/>
                <a:pathLst>
                  <a:path w="2562" h="5415" extrusionOk="0">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9" name="Google Shape;169;p1"/>
              <p:cNvSpPr/>
              <p:nvPr/>
            </p:nvSpPr>
            <p:spPr>
              <a:xfrm>
                <a:off x="4026550" y="671675"/>
                <a:ext cx="76225" cy="125350"/>
              </a:xfrm>
              <a:custGeom>
                <a:avLst/>
                <a:gdLst/>
                <a:ahLst/>
                <a:cxnLst/>
                <a:rect l="l" t="t" r="r" b="b"/>
                <a:pathLst>
                  <a:path w="3049" h="5014" extrusionOk="0">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0" name="Google Shape;170;p1"/>
              <p:cNvSpPr/>
              <p:nvPr/>
            </p:nvSpPr>
            <p:spPr>
              <a:xfrm>
                <a:off x="3885525" y="618325"/>
                <a:ext cx="25575" cy="142200"/>
              </a:xfrm>
              <a:custGeom>
                <a:avLst/>
                <a:gdLst/>
                <a:ahLst/>
                <a:cxnLst/>
                <a:rect l="l" t="t" r="r" b="b"/>
                <a:pathLst>
                  <a:path w="1023" h="5688" extrusionOk="0">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1" name="Google Shape;171;p1"/>
              <p:cNvSpPr/>
              <p:nvPr/>
            </p:nvSpPr>
            <p:spPr>
              <a:xfrm>
                <a:off x="3775600" y="656425"/>
                <a:ext cx="11275" cy="101525"/>
              </a:xfrm>
              <a:custGeom>
                <a:avLst/>
                <a:gdLst/>
                <a:ahLst/>
                <a:cxnLst/>
                <a:rect l="l" t="t" r="r" b="b"/>
                <a:pathLst>
                  <a:path w="451" h="4061" extrusionOk="0">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2" name="Google Shape;172;p1"/>
              <p:cNvSpPr/>
              <p:nvPr/>
            </p:nvSpPr>
            <p:spPr>
              <a:xfrm>
                <a:off x="3732450" y="654400"/>
                <a:ext cx="11225" cy="101550"/>
              </a:xfrm>
              <a:custGeom>
                <a:avLst/>
                <a:gdLst/>
                <a:ahLst/>
                <a:cxnLst/>
                <a:rect l="l" t="t" r="r" b="b"/>
                <a:pathLst>
                  <a:path w="449" h="4062" extrusionOk="0">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3" name="Google Shape;173;p1"/>
              <p:cNvSpPr/>
              <p:nvPr/>
            </p:nvSpPr>
            <p:spPr>
              <a:xfrm>
                <a:off x="3033025" y="606125"/>
                <a:ext cx="1308575" cy="753650"/>
              </a:xfrm>
              <a:custGeom>
                <a:avLst/>
                <a:gdLst/>
                <a:ahLst/>
                <a:cxnLst/>
                <a:rect l="l" t="t" r="r" b="b"/>
                <a:pathLst>
                  <a:path w="52343" h="30146" extrusionOk="0">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4" name="Google Shape;174;p1"/>
              <p:cNvSpPr/>
              <p:nvPr/>
            </p:nvSpPr>
            <p:spPr>
              <a:xfrm>
                <a:off x="3035600" y="616100"/>
                <a:ext cx="1287125" cy="742150"/>
              </a:xfrm>
              <a:custGeom>
                <a:avLst/>
                <a:gdLst/>
                <a:ahLst/>
                <a:cxnLst/>
                <a:rect l="l" t="t" r="r" b="b"/>
                <a:pathLst>
                  <a:path w="51485" h="29686" extrusionOk="0">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5" name="Google Shape;175;p1"/>
              <p:cNvSpPr/>
              <p:nvPr/>
            </p:nvSpPr>
            <p:spPr>
              <a:xfrm>
                <a:off x="1388725" y="1099825"/>
                <a:ext cx="1973375" cy="4377125"/>
              </a:xfrm>
              <a:custGeom>
                <a:avLst/>
                <a:gdLst/>
                <a:ahLst/>
                <a:cxnLst/>
                <a:rect l="l" t="t" r="r" b="b"/>
                <a:pathLst>
                  <a:path w="78935" h="175085" extrusionOk="0">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6" name="Google Shape;176;p1"/>
              <p:cNvSpPr/>
              <p:nvPr/>
            </p:nvSpPr>
            <p:spPr>
              <a:xfrm>
                <a:off x="2384825" y="1382050"/>
                <a:ext cx="108100" cy="79925"/>
              </a:xfrm>
              <a:custGeom>
                <a:avLst/>
                <a:gdLst/>
                <a:ahLst/>
                <a:cxnLst/>
                <a:rect l="l" t="t" r="r" b="b"/>
                <a:pathLst>
                  <a:path w="4324" h="3197" extrusionOk="0">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7" name="Google Shape;177;p1"/>
              <p:cNvSpPr/>
              <p:nvPr/>
            </p:nvSpPr>
            <p:spPr>
              <a:xfrm>
                <a:off x="2708925" y="1116700"/>
                <a:ext cx="212725" cy="176950"/>
              </a:xfrm>
              <a:custGeom>
                <a:avLst/>
                <a:gdLst/>
                <a:ahLst/>
                <a:cxnLst/>
                <a:rect l="l" t="t" r="r" b="b"/>
                <a:pathLst>
                  <a:path w="8509" h="7078" extrusionOk="0">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8" name="Google Shape;178;p1"/>
              <p:cNvSpPr/>
              <p:nvPr/>
            </p:nvSpPr>
            <p:spPr>
              <a:xfrm>
                <a:off x="2287500" y="1546550"/>
                <a:ext cx="102775" cy="78600"/>
              </a:xfrm>
              <a:custGeom>
                <a:avLst/>
                <a:gdLst/>
                <a:ahLst/>
                <a:cxnLst/>
                <a:rect l="l" t="t" r="r" b="b"/>
                <a:pathLst>
                  <a:path w="4111" h="3144" extrusionOk="0">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9" name="Google Shape;179;p1"/>
              <p:cNvSpPr/>
              <p:nvPr/>
            </p:nvSpPr>
            <p:spPr>
              <a:xfrm>
                <a:off x="2257050" y="1791800"/>
                <a:ext cx="70275" cy="53325"/>
              </a:xfrm>
              <a:custGeom>
                <a:avLst/>
                <a:gdLst/>
                <a:ahLst/>
                <a:cxnLst/>
                <a:rect l="l" t="t" r="r" b="b"/>
                <a:pathLst>
                  <a:path w="2811" h="2133" extrusionOk="0">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0" name="Google Shape;180;p1"/>
              <p:cNvSpPr/>
              <p:nvPr/>
            </p:nvSpPr>
            <p:spPr>
              <a:xfrm>
                <a:off x="2513975" y="1187150"/>
                <a:ext cx="109575" cy="79525"/>
              </a:xfrm>
              <a:custGeom>
                <a:avLst/>
                <a:gdLst/>
                <a:ahLst/>
                <a:cxnLst/>
                <a:rect l="l" t="t" r="r" b="b"/>
                <a:pathLst>
                  <a:path w="4383" h="3181" extrusionOk="0">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1" name="Google Shape;181;p1"/>
              <p:cNvSpPr/>
              <p:nvPr/>
            </p:nvSpPr>
            <p:spPr>
              <a:xfrm>
                <a:off x="4048378" y="1203559"/>
                <a:ext cx="2227450" cy="4377125"/>
              </a:xfrm>
              <a:custGeom>
                <a:avLst/>
                <a:gdLst/>
                <a:ahLst/>
                <a:cxnLst/>
                <a:rect l="l" t="t" r="r" b="b"/>
                <a:pathLst>
                  <a:path w="89098" h="175085" extrusionOk="0">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2" name="Google Shape;182;p1"/>
              <p:cNvSpPr/>
              <p:nvPr/>
            </p:nvSpPr>
            <p:spPr>
              <a:xfrm>
                <a:off x="4872325" y="1382050"/>
                <a:ext cx="108050" cy="79925"/>
              </a:xfrm>
              <a:custGeom>
                <a:avLst/>
                <a:gdLst/>
                <a:ahLst/>
                <a:cxnLst/>
                <a:rect l="l" t="t" r="r" b="b"/>
                <a:pathLst>
                  <a:path w="4322" h="3197" extrusionOk="0">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3" name="Google Shape;183;p1"/>
              <p:cNvSpPr/>
              <p:nvPr/>
            </p:nvSpPr>
            <p:spPr>
              <a:xfrm>
                <a:off x="4443575" y="1116700"/>
                <a:ext cx="212725" cy="176950"/>
              </a:xfrm>
              <a:custGeom>
                <a:avLst/>
                <a:gdLst/>
                <a:ahLst/>
                <a:cxnLst/>
                <a:rect l="l" t="t" r="r" b="b"/>
                <a:pathLst>
                  <a:path w="8509" h="7078" extrusionOk="0">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4" name="Google Shape;184;p1"/>
              <p:cNvSpPr/>
              <p:nvPr/>
            </p:nvSpPr>
            <p:spPr>
              <a:xfrm>
                <a:off x="4974925" y="1546550"/>
                <a:ext cx="102800" cy="78600"/>
              </a:xfrm>
              <a:custGeom>
                <a:avLst/>
                <a:gdLst/>
                <a:ahLst/>
                <a:cxnLst/>
                <a:rect l="l" t="t" r="r" b="b"/>
                <a:pathLst>
                  <a:path w="4112" h="3144" extrusionOk="0">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5" name="Google Shape;185;p1"/>
              <p:cNvSpPr/>
              <p:nvPr/>
            </p:nvSpPr>
            <p:spPr>
              <a:xfrm>
                <a:off x="5037900" y="1791800"/>
                <a:ext cx="70300" cy="53325"/>
              </a:xfrm>
              <a:custGeom>
                <a:avLst/>
                <a:gdLst/>
                <a:ahLst/>
                <a:cxnLst/>
                <a:rect l="l" t="t" r="r" b="b"/>
                <a:pathLst>
                  <a:path w="2812" h="2133" extrusionOk="0">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6" name="Google Shape;186;p1"/>
              <p:cNvSpPr/>
              <p:nvPr/>
            </p:nvSpPr>
            <p:spPr>
              <a:xfrm>
                <a:off x="4741625" y="1187150"/>
                <a:ext cx="109650" cy="79525"/>
              </a:xfrm>
              <a:custGeom>
                <a:avLst/>
                <a:gdLst/>
                <a:ahLst/>
                <a:cxnLst/>
                <a:rect l="l" t="t" r="r" b="b"/>
                <a:pathLst>
                  <a:path w="4386" h="3181" extrusionOk="0">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87" name="Google Shape;187;p1"/>
            <p:cNvSpPr/>
            <p:nvPr/>
          </p:nvSpPr>
          <p:spPr>
            <a:xfrm>
              <a:off x="2903475" y="4664714"/>
              <a:ext cx="1296150" cy="547175"/>
            </a:xfrm>
            <a:custGeom>
              <a:avLst/>
              <a:gdLst/>
              <a:ahLst/>
              <a:cxnLst/>
              <a:rect l="l" t="t" r="r" b="b"/>
              <a:pathLst>
                <a:path w="51846" h="21887" extrusionOk="0">
                  <a:moveTo>
                    <a:pt x="18467" y="0"/>
                  </a:moveTo>
                  <a:lnTo>
                    <a:pt x="0" y="21340"/>
                  </a:lnTo>
                  <a:lnTo>
                    <a:pt x="51846" y="21887"/>
                  </a:lnTo>
                  <a:lnTo>
                    <a:pt x="50614" y="16963"/>
                  </a:lnTo>
                  <a:close/>
                </a:path>
              </a:pathLst>
            </a:custGeom>
            <a:solidFill>
              <a:schemeClr val="accent6"/>
            </a:solidFill>
            <a:ln>
              <a:noFill/>
            </a:ln>
          </p:spPr>
        </p:sp>
        <p:sp>
          <p:nvSpPr>
            <p:cNvPr id="188" name="Google Shape;188;p1"/>
            <p:cNvSpPr/>
            <p:nvPr/>
          </p:nvSpPr>
          <p:spPr>
            <a:xfrm>
              <a:off x="4804925" y="4810064"/>
              <a:ext cx="1376500" cy="401825"/>
            </a:xfrm>
            <a:custGeom>
              <a:avLst/>
              <a:gdLst/>
              <a:ahLst/>
              <a:cxnLst/>
              <a:rect l="l" t="t" r="r" b="b"/>
              <a:pathLst>
                <a:path w="55060" h="16073" extrusionOk="0">
                  <a:moveTo>
                    <a:pt x="40081" y="0"/>
                  </a:moveTo>
                  <a:lnTo>
                    <a:pt x="55060" y="15868"/>
                  </a:lnTo>
                  <a:lnTo>
                    <a:pt x="0" y="16073"/>
                  </a:lnTo>
                  <a:lnTo>
                    <a:pt x="1300" y="12585"/>
                  </a:lnTo>
                  <a:close/>
                </a:path>
              </a:pathLst>
            </a:custGeom>
            <a:solidFill>
              <a:schemeClr val="accent6"/>
            </a:solidFill>
            <a:ln>
              <a:noFill/>
            </a:ln>
          </p:spPr>
        </p:sp>
      </p:grpSp>
      <p:sp>
        <p:nvSpPr>
          <p:cNvPr id="189" name="Google Shape;189;p1"/>
          <p:cNvSpPr txBox="1">
            <a:spLocks noGrp="1"/>
          </p:cNvSpPr>
          <p:nvPr>
            <p:ph type="subTitle" idx="1"/>
          </p:nvPr>
        </p:nvSpPr>
        <p:spPr>
          <a:xfrm>
            <a:off x="1560900" y="1546600"/>
            <a:ext cx="6022200" cy="488700"/>
          </a:xfrm>
          <a:prstGeom prst="rect">
            <a:avLst/>
          </a:prstGeom>
          <a:noFill/>
          <a:ln>
            <a:noFill/>
          </a:ln>
        </p:spPr>
        <p:txBody>
          <a:bodyPr spcFirstLastPara="1" wrap="square" lIns="91425" tIns="91425" rIns="91425" bIns="91425" anchor="t" anchorCtr="0">
            <a:noAutofit/>
          </a:bodyPr>
          <a:lstStyle/>
          <a:p>
            <a:pPr marL="457200" lvl="0" indent="-342900" algn="ctr" rtl="0">
              <a:lnSpc>
                <a:spcPct val="100000"/>
              </a:lnSpc>
              <a:spcBef>
                <a:spcPts val="0"/>
              </a:spcBef>
              <a:spcAft>
                <a:spcPts val="0"/>
              </a:spcAft>
              <a:buClr>
                <a:schemeClr val="accent1"/>
              </a:buClr>
              <a:buSzPts val="1800"/>
              <a:buNone/>
            </a:pPr>
            <a:r>
              <a:rPr lang="en-US"/>
              <a:t>By: Tala Dababneh, Yara Jajjawi, Loay Kawar</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US"/>
              <a:t>What is obesity</a:t>
            </a:r>
            <a:endParaRPr/>
          </a:p>
        </p:txBody>
      </p:sp>
      <p:sp>
        <p:nvSpPr>
          <p:cNvPr id="195" name="Google Shape;195;p3"/>
          <p:cNvSpPr txBox="1">
            <a:spLocks noGrp="1"/>
          </p:cNvSpPr>
          <p:nvPr>
            <p:ph type="body" idx="1"/>
          </p:nvPr>
        </p:nvSpPr>
        <p:spPr>
          <a:xfrm>
            <a:off x="4305775" y="1221100"/>
            <a:ext cx="3871800" cy="3444900"/>
          </a:xfrm>
          <a:prstGeom prst="rect">
            <a:avLst/>
          </a:prstGeom>
          <a:noFill/>
          <a:ln>
            <a:noFill/>
          </a:ln>
        </p:spPr>
        <p:txBody>
          <a:bodyPr spcFirstLastPara="1" wrap="square" lIns="91425" tIns="91425" rIns="91425" bIns="91425" anchor="t" anchorCtr="0">
            <a:noAutofit/>
          </a:bodyPr>
          <a:lstStyle/>
          <a:p>
            <a:pPr marL="457200" lvl="0" indent="-349250" algn="l" rtl="0">
              <a:lnSpc>
                <a:spcPct val="100000"/>
              </a:lnSpc>
              <a:spcBef>
                <a:spcPts val="0"/>
              </a:spcBef>
              <a:spcAft>
                <a:spcPts val="0"/>
              </a:spcAft>
              <a:buSzPts val="1900"/>
              <a:buChar char="●"/>
            </a:pPr>
            <a:r>
              <a:rPr lang="en-US" sz="1900"/>
              <a:t>Obesity is a treatable disease that is a worldwide health concern associated with having an excess amount of body fat. It is caused by genetic and environmental factors and can be difficult to control through dieting alone. It is also a disease that can lead to other health problems not only caused by food.</a:t>
            </a:r>
            <a:endParaRPr sz="1900"/>
          </a:p>
        </p:txBody>
      </p:sp>
      <p:grpSp>
        <p:nvGrpSpPr>
          <p:cNvPr id="196" name="Google Shape;196;p3"/>
          <p:cNvGrpSpPr/>
          <p:nvPr/>
        </p:nvGrpSpPr>
        <p:grpSpPr>
          <a:xfrm>
            <a:off x="1017903" y="865331"/>
            <a:ext cx="2514463" cy="3864445"/>
            <a:chOff x="1083375" y="704776"/>
            <a:chExt cx="2657995" cy="4085037"/>
          </a:xfrm>
        </p:grpSpPr>
        <p:sp>
          <p:nvSpPr>
            <p:cNvPr id="197" name="Google Shape;197;p3"/>
            <p:cNvSpPr/>
            <p:nvPr/>
          </p:nvSpPr>
          <p:spPr>
            <a:xfrm>
              <a:off x="1541348" y="4463133"/>
              <a:ext cx="1803241" cy="326680"/>
            </a:xfrm>
            <a:custGeom>
              <a:avLst/>
              <a:gdLst/>
              <a:ahLst/>
              <a:cxnLst/>
              <a:rect l="l" t="t" r="r" b="b"/>
              <a:pathLst>
                <a:path w="88644" h="16059" extrusionOk="0">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37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8" name="Google Shape;198;p3"/>
            <p:cNvSpPr/>
            <p:nvPr/>
          </p:nvSpPr>
          <p:spPr>
            <a:xfrm>
              <a:off x="2410986" y="4349789"/>
              <a:ext cx="452946" cy="323690"/>
            </a:xfrm>
            <a:custGeom>
              <a:avLst/>
              <a:gdLst/>
              <a:ahLst/>
              <a:cxnLst/>
              <a:rect l="l" t="t" r="r" b="b"/>
              <a:pathLst>
                <a:path w="22266" h="15912" extrusionOk="0">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9" name="Google Shape;199;p3"/>
            <p:cNvSpPr/>
            <p:nvPr/>
          </p:nvSpPr>
          <p:spPr>
            <a:xfrm>
              <a:off x="1871657" y="4349789"/>
              <a:ext cx="452946" cy="323690"/>
            </a:xfrm>
            <a:custGeom>
              <a:avLst/>
              <a:gdLst/>
              <a:ahLst/>
              <a:cxnLst/>
              <a:rect l="l" t="t" r="r" b="b"/>
              <a:pathLst>
                <a:path w="22266" h="15912" extrusionOk="0">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0" name="Google Shape;200;p3"/>
            <p:cNvSpPr/>
            <p:nvPr/>
          </p:nvSpPr>
          <p:spPr>
            <a:xfrm>
              <a:off x="1978410" y="2816642"/>
              <a:ext cx="381259" cy="1756392"/>
            </a:xfrm>
            <a:custGeom>
              <a:avLst/>
              <a:gdLst/>
              <a:ahLst/>
              <a:cxnLst/>
              <a:rect l="l" t="t" r="r" b="b"/>
              <a:pathLst>
                <a:path w="18742" h="86341" extrusionOk="0">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1" name="Google Shape;201;p3"/>
            <p:cNvSpPr/>
            <p:nvPr/>
          </p:nvSpPr>
          <p:spPr>
            <a:xfrm>
              <a:off x="2388775" y="2816650"/>
              <a:ext cx="350885" cy="1756392"/>
            </a:xfrm>
            <a:custGeom>
              <a:avLst/>
              <a:gdLst/>
              <a:ahLst/>
              <a:cxnLst/>
              <a:rect l="l" t="t" r="r" b="b"/>
              <a:pathLst>
                <a:path w="17859" h="86341" extrusionOk="0">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2" name="Google Shape;202;p3"/>
            <p:cNvSpPr/>
            <p:nvPr/>
          </p:nvSpPr>
          <p:spPr>
            <a:xfrm>
              <a:off x="1779855" y="2388879"/>
              <a:ext cx="1126730" cy="1072762"/>
            </a:xfrm>
            <a:custGeom>
              <a:avLst/>
              <a:gdLst/>
              <a:ahLst/>
              <a:cxnLst/>
              <a:rect l="l" t="t" r="r" b="b"/>
              <a:pathLst>
                <a:path w="55388" h="52735" extrusionOk="0">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3" name="Google Shape;203;p3"/>
            <p:cNvSpPr/>
            <p:nvPr/>
          </p:nvSpPr>
          <p:spPr>
            <a:xfrm>
              <a:off x="2761875" y="1584525"/>
              <a:ext cx="637392" cy="305054"/>
            </a:xfrm>
            <a:custGeom>
              <a:avLst/>
              <a:gdLst/>
              <a:ahLst/>
              <a:cxnLst/>
              <a:rect l="l" t="t" r="r" b="b"/>
              <a:pathLst>
                <a:path w="31333" h="15339" extrusionOk="0">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4" name="Google Shape;204;p3"/>
            <p:cNvSpPr/>
            <p:nvPr/>
          </p:nvSpPr>
          <p:spPr>
            <a:xfrm>
              <a:off x="2453777" y="1589400"/>
              <a:ext cx="649230" cy="311810"/>
            </a:xfrm>
            <a:custGeom>
              <a:avLst/>
              <a:gdLst/>
              <a:ahLst/>
              <a:cxnLst/>
              <a:rect l="l" t="t" r="r" b="b"/>
              <a:pathLst>
                <a:path w="27736" h="15328" extrusionOk="0">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5" name="Google Shape;205;p3"/>
            <p:cNvSpPr/>
            <p:nvPr/>
          </p:nvSpPr>
          <p:spPr>
            <a:xfrm>
              <a:off x="1601275" y="1733716"/>
              <a:ext cx="486430" cy="561128"/>
            </a:xfrm>
            <a:custGeom>
              <a:avLst/>
              <a:gdLst/>
              <a:ahLst/>
              <a:cxnLst/>
              <a:rect l="l" t="t" r="r" b="b"/>
              <a:pathLst>
                <a:path w="23912" h="27584" extrusionOk="0">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6" name="Google Shape;206;p3"/>
            <p:cNvSpPr/>
            <p:nvPr/>
          </p:nvSpPr>
          <p:spPr>
            <a:xfrm>
              <a:off x="1332805" y="1889573"/>
              <a:ext cx="504799" cy="400686"/>
            </a:xfrm>
            <a:custGeom>
              <a:avLst/>
              <a:gdLst/>
              <a:ahLst/>
              <a:cxnLst/>
              <a:rect l="l" t="t" r="r" b="b"/>
              <a:pathLst>
                <a:path w="24815" h="19697" extrusionOk="0">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7" name="Google Shape;207;p3"/>
            <p:cNvSpPr/>
            <p:nvPr/>
          </p:nvSpPr>
          <p:spPr>
            <a:xfrm>
              <a:off x="1136080" y="1722630"/>
              <a:ext cx="193498" cy="143679"/>
            </a:xfrm>
            <a:custGeom>
              <a:avLst/>
              <a:gdLst/>
              <a:ahLst/>
              <a:cxnLst/>
              <a:rect l="l" t="t" r="r" b="b"/>
              <a:pathLst>
                <a:path w="9512" h="7063" extrusionOk="0">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8" name="Google Shape;208;p3"/>
            <p:cNvSpPr/>
            <p:nvPr/>
          </p:nvSpPr>
          <p:spPr>
            <a:xfrm>
              <a:off x="1198794" y="1797182"/>
              <a:ext cx="281133" cy="224113"/>
            </a:xfrm>
            <a:custGeom>
              <a:avLst/>
              <a:gdLst/>
              <a:ahLst/>
              <a:cxnLst/>
              <a:rect l="l" t="t" r="r" b="b"/>
              <a:pathLst>
                <a:path w="13820" h="11017" extrusionOk="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9" name="Google Shape;209;p3"/>
            <p:cNvSpPr/>
            <p:nvPr/>
          </p:nvSpPr>
          <p:spPr>
            <a:xfrm>
              <a:off x="1273611" y="1912437"/>
              <a:ext cx="76244" cy="47764"/>
            </a:xfrm>
            <a:custGeom>
              <a:avLst/>
              <a:gdLst/>
              <a:ahLst/>
              <a:cxnLst/>
              <a:rect l="l" t="t" r="r" b="b"/>
              <a:pathLst>
                <a:path w="3748" h="2348" extrusionOk="0">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0" name="Google Shape;210;p3"/>
            <p:cNvSpPr/>
            <p:nvPr/>
          </p:nvSpPr>
          <p:spPr>
            <a:xfrm>
              <a:off x="1329083" y="1831946"/>
              <a:ext cx="150840" cy="189328"/>
            </a:xfrm>
            <a:custGeom>
              <a:avLst/>
              <a:gdLst/>
              <a:ahLst/>
              <a:cxnLst/>
              <a:rect l="l" t="t" r="r" b="b"/>
              <a:pathLst>
                <a:path w="7415" h="9307" extrusionOk="0">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1" name="Google Shape;211;p3"/>
            <p:cNvSpPr/>
            <p:nvPr/>
          </p:nvSpPr>
          <p:spPr>
            <a:xfrm>
              <a:off x="1399648" y="1719334"/>
              <a:ext cx="67171" cy="202998"/>
            </a:xfrm>
            <a:custGeom>
              <a:avLst/>
              <a:gdLst/>
              <a:ahLst/>
              <a:cxnLst/>
              <a:rect l="l" t="t" r="r" b="b"/>
              <a:pathLst>
                <a:path w="3302" h="9979" extrusionOk="0">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2" name="Google Shape;212;p3"/>
            <p:cNvSpPr/>
            <p:nvPr/>
          </p:nvSpPr>
          <p:spPr>
            <a:xfrm>
              <a:off x="1232622" y="1858837"/>
              <a:ext cx="82835" cy="54253"/>
            </a:xfrm>
            <a:custGeom>
              <a:avLst/>
              <a:gdLst/>
              <a:ahLst/>
              <a:cxnLst/>
              <a:rect l="l" t="t" r="r" b="b"/>
              <a:pathLst>
                <a:path w="4072" h="2667" extrusionOk="0">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p3"/>
            <p:cNvSpPr/>
            <p:nvPr/>
          </p:nvSpPr>
          <p:spPr>
            <a:xfrm>
              <a:off x="1192793" y="1803447"/>
              <a:ext cx="82835" cy="54233"/>
            </a:xfrm>
            <a:custGeom>
              <a:avLst/>
              <a:gdLst/>
              <a:ahLst/>
              <a:cxnLst/>
              <a:rect l="l" t="t" r="r" b="b"/>
              <a:pathLst>
                <a:path w="4072" h="2666" extrusionOk="0">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4" name="Google Shape;214;p3"/>
            <p:cNvSpPr/>
            <p:nvPr/>
          </p:nvSpPr>
          <p:spPr>
            <a:xfrm>
              <a:off x="1683639" y="1496350"/>
              <a:ext cx="529902" cy="620263"/>
            </a:xfrm>
            <a:custGeom>
              <a:avLst/>
              <a:gdLst/>
              <a:ahLst/>
              <a:cxnLst/>
              <a:rect l="l" t="t" r="r" b="b"/>
              <a:pathLst>
                <a:path w="26049" h="30491" extrusionOk="0">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5" name="Google Shape;215;p3"/>
            <p:cNvSpPr/>
            <p:nvPr/>
          </p:nvSpPr>
          <p:spPr>
            <a:xfrm>
              <a:off x="1723325" y="1590430"/>
              <a:ext cx="1338781" cy="1377248"/>
            </a:xfrm>
            <a:custGeom>
              <a:avLst/>
              <a:gdLst/>
              <a:ahLst/>
              <a:cxnLst/>
              <a:rect l="l" t="t" r="r" b="b"/>
              <a:pathLst>
                <a:path w="65812" h="67703" extrusionOk="0">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6" name="Google Shape;216;p3"/>
            <p:cNvSpPr/>
            <p:nvPr/>
          </p:nvSpPr>
          <p:spPr>
            <a:xfrm>
              <a:off x="2203959" y="1590430"/>
              <a:ext cx="293603" cy="164245"/>
            </a:xfrm>
            <a:custGeom>
              <a:avLst/>
              <a:gdLst/>
              <a:ahLst/>
              <a:cxnLst/>
              <a:rect l="l" t="t" r="r" b="b"/>
              <a:pathLst>
                <a:path w="14433" h="8074" extrusionOk="0">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7" name="Google Shape;217;p3"/>
            <p:cNvSpPr/>
            <p:nvPr/>
          </p:nvSpPr>
          <p:spPr>
            <a:xfrm>
              <a:off x="2195273" y="1226884"/>
              <a:ext cx="310955" cy="495706"/>
            </a:xfrm>
            <a:custGeom>
              <a:avLst/>
              <a:gdLst/>
              <a:ahLst/>
              <a:cxnLst/>
              <a:rect l="l" t="t" r="r" b="b"/>
              <a:pathLst>
                <a:path w="15286" h="24368" extrusionOk="0">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p3"/>
            <p:cNvSpPr/>
            <p:nvPr/>
          </p:nvSpPr>
          <p:spPr>
            <a:xfrm>
              <a:off x="2013947" y="803698"/>
              <a:ext cx="673622" cy="719921"/>
            </a:xfrm>
            <a:custGeom>
              <a:avLst/>
              <a:gdLst/>
              <a:ahLst/>
              <a:cxnLst/>
              <a:rect l="l" t="t" r="r" b="b"/>
              <a:pathLst>
                <a:path w="33114" h="35390" extrusionOk="0">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9" name="Google Shape;219;p3"/>
            <p:cNvSpPr/>
            <p:nvPr/>
          </p:nvSpPr>
          <p:spPr>
            <a:xfrm>
              <a:off x="2195762" y="1474238"/>
              <a:ext cx="310772" cy="118210"/>
            </a:xfrm>
            <a:custGeom>
              <a:avLst/>
              <a:gdLst/>
              <a:ahLst/>
              <a:cxnLst/>
              <a:rect l="l" t="t" r="r" b="b"/>
              <a:pathLst>
                <a:path w="15277" h="5811" extrusionOk="0">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0" name="Google Shape;220;p3"/>
            <p:cNvSpPr/>
            <p:nvPr/>
          </p:nvSpPr>
          <p:spPr>
            <a:xfrm>
              <a:off x="1871657" y="4571004"/>
              <a:ext cx="109951" cy="100919"/>
            </a:xfrm>
            <a:custGeom>
              <a:avLst/>
              <a:gdLst/>
              <a:ahLst/>
              <a:cxnLst/>
              <a:rect l="l" t="t" r="r" b="b"/>
              <a:pathLst>
                <a:path w="5405" h="4961" extrusionOk="0">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p3"/>
            <p:cNvSpPr/>
            <p:nvPr/>
          </p:nvSpPr>
          <p:spPr>
            <a:xfrm>
              <a:off x="1871657" y="4520455"/>
              <a:ext cx="448328" cy="153016"/>
            </a:xfrm>
            <a:custGeom>
              <a:avLst/>
              <a:gdLst/>
              <a:ahLst/>
              <a:cxnLst/>
              <a:rect l="l" t="t" r="r" b="b"/>
              <a:pathLst>
                <a:path w="22039" h="7522" extrusionOk="0">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2" name="Google Shape;222;p3"/>
            <p:cNvSpPr/>
            <p:nvPr/>
          </p:nvSpPr>
          <p:spPr>
            <a:xfrm>
              <a:off x="2753976" y="4571004"/>
              <a:ext cx="109951" cy="100919"/>
            </a:xfrm>
            <a:custGeom>
              <a:avLst/>
              <a:gdLst/>
              <a:ahLst/>
              <a:cxnLst/>
              <a:rect l="l" t="t" r="r" b="b"/>
              <a:pathLst>
                <a:path w="5405" h="4961" extrusionOk="0">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3"/>
            <p:cNvSpPr/>
            <p:nvPr/>
          </p:nvSpPr>
          <p:spPr>
            <a:xfrm>
              <a:off x="2415828" y="4520455"/>
              <a:ext cx="448288" cy="153016"/>
            </a:xfrm>
            <a:custGeom>
              <a:avLst/>
              <a:gdLst/>
              <a:ahLst/>
              <a:cxnLst/>
              <a:rect l="l" t="t" r="r" b="b"/>
              <a:pathLst>
                <a:path w="22037" h="7522" extrusionOk="0">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p3"/>
            <p:cNvSpPr/>
            <p:nvPr/>
          </p:nvSpPr>
          <p:spPr>
            <a:xfrm>
              <a:off x="3145069" y="1305118"/>
              <a:ext cx="243032" cy="565603"/>
            </a:xfrm>
            <a:custGeom>
              <a:avLst/>
              <a:gdLst/>
              <a:ahLst/>
              <a:cxnLst/>
              <a:rect l="l" t="t" r="r" b="b"/>
              <a:pathLst>
                <a:path w="11947" h="27804" extrusionOk="0">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5" name="Google Shape;225;p3"/>
            <p:cNvSpPr/>
            <p:nvPr/>
          </p:nvSpPr>
          <p:spPr>
            <a:xfrm>
              <a:off x="3410487" y="1151600"/>
              <a:ext cx="193722" cy="143354"/>
            </a:xfrm>
            <a:custGeom>
              <a:avLst/>
              <a:gdLst/>
              <a:ahLst/>
              <a:cxnLst/>
              <a:rect l="l" t="t" r="r" b="b"/>
              <a:pathLst>
                <a:path w="9523" h="7047" extrusionOk="0">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6" name="Google Shape;226;p3"/>
            <p:cNvSpPr/>
            <p:nvPr/>
          </p:nvSpPr>
          <p:spPr>
            <a:xfrm>
              <a:off x="3259898" y="1225949"/>
              <a:ext cx="281377" cy="223666"/>
            </a:xfrm>
            <a:custGeom>
              <a:avLst/>
              <a:gdLst/>
              <a:ahLst/>
              <a:cxnLst/>
              <a:rect l="l" t="t" r="r" b="b"/>
              <a:pathLst>
                <a:path w="13832" h="10995" extrusionOk="0">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7" name="Google Shape;227;p3"/>
            <p:cNvSpPr/>
            <p:nvPr/>
          </p:nvSpPr>
          <p:spPr>
            <a:xfrm>
              <a:off x="3389983" y="1341103"/>
              <a:ext cx="76244" cy="47703"/>
            </a:xfrm>
            <a:custGeom>
              <a:avLst/>
              <a:gdLst/>
              <a:ahLst/>
              <a:cxnLst/>
              <a:rect l="l" t="t" r="r" b="b"/>
              <a:pathLst>
                <a:path w="3748" h="2345" extrusionOk="0">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8" name="Google Shape;228;p3"/>
            <p:cNvSpPr/>
            <p:nvPr/>
          </p:nvSpPr>
          <p:spPr>
            <a:xfrm>
              <a:off x="3259898" y="1260407"/>
              <a:ext cx="150941" cy="189206"/>
            </a:xfrm>
            <a:custGeom>
              <a:avLst/>
              <a:gdLst/>
              <a:ahLst/>
              <a:cxnLst/>
              <a:rect l="l" t="t" r="r" b="b"/>
              <a:pathLst>
                <a:path w="7420" h="9301" extrusionOk="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9" name="Google Shape;229;p3"/>
            <p:cNvSpPr/>
            <p:nvPr/>
          </p:nvSpPr>
          <p:spPr>
            <a:xfrm>
              <a:off x="3273099" y="1147633"/>
              <a:ext cx="67537" cy="203038"/>
            </a:xfrm>
            <a:custGeom>
              <a:avLst/>
              <a:gdLst/>
              <a:ahLst/>
              <a:cxnLst/>
              <a:rect l="l" t="t" r="r" b="b"/>
              <a:pathLst>
                <a:path w="3320" h="9981" extrusionOk="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0" name="Google Shape;230;p3"/>
            <p:cNvSpPr/>
            <p:nvPr/>
          </p:nvSpPr>
          <p:spPr>
            <a:xfrm>
              <a:off x="3424503" y="1287584"/>
              <a:ext cx="82835" cy="54152"/>
            </a:xfrm>
            <a:custGeom>
              <a:avLst/>
              <a:gdLst/>
              <a:ahLst/>
              <a:cxnLst/>
              <a:rect l="l" t="t" r="r" b="b"/>
              <a:pathLst>
                <a:path w="4072" h="2662" extrusionOk="0">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1" name="Google Shape;231;p3"/>
            <p:cNvSpPr/>
            <p:nvPr/>
          </p:nvSpPr>
          <p:spPr>
            <a:xfrm>
              <a:off x="3464474" y="1232295"/>
              <a:ext cx="82814" cy="54111"/>
            </a:xfrm>
            <a:custGeom>
              <a:avLst/>
              <a:gdLst/>
              <a:ahLst/>
              <a:cxnLst/>
              <a:rect l="l" t="t" r="r" b="b"/>
              <a:pathLst>
                <a:path w="4071" h="2660" extrusionOk="0">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2" name="Google Shape;232;p3"/>
            <p:cNvSpPr/>
            <p:nvPr/>
          </p:nvSpPr>
          <p:spPr>
            <a:xfrm>
              <a:off x="1957540" y="704776"/>
              <a:ext cx="717134" cy="520666"/>
            </a:xfrm>
            <a:custGeom>
              <a:avLst/>
              <a:gdLst/>
              <a:ahLst/>
              <a:cxnLst/>
              <a:rect l="l" t="t" r="r" b="b"/>
              <a:pathLst>
                <a:path w="35253" h="25595" extrusionOk="0">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3" name="Google Shape;233;p3"/>
            <p:cNvSpPr/>
            <p:nvPr/>
          </p:nvSpPr>
          <p:spPr>
            <a:xfrm>
              <a:off x="1139091" y="1536585"/>
              <a:ext cx="509458" cy="237295"/>
            </a:xfrm>
            <a:custGeom>
              <a:avLst/>
              <a:gdLst/>
              <a:ahLst/>
              <a:cxnLst/>
              <a:rect l="l" t="t" r="r" b="b"/>
              <a:pathLst>
                <a:path w="25044" h="11665" extrusionOk="0">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4" name="Google Shape;234;p3"/>
            <p:cNvSpPr/>
            <p:nvPr/>
          </p:nvSpPr>
          <p:spPr>
            <a:xfrm>
              <a:off x="1129469" y="1533310"/>
              <a:ext cx="510576" cy="232515"/>
            </a:xfrm>
            <a:custGeom>
              <a:avLst/>
              <a:gdLst/>
              <a:ahLst/>
              <a:cxnLst/>
              <a:rect l="l" t="t" r="r" b="b"/>
              <a:pathLst>
                <a:path w="25099" h="11430" extrusionOk="0">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5" name="Google Shape;235;p3"/>
            <p:cNvSpPr/>
            <p:nvPr/>
          </p:nvSpPr>
          <p:spPr>
            <a:xfrm>
              <a:off x="1083375" y="1536829"/>
              <a:ext cx="602423" cy="265592"/>
            </a:xfrm>
            <a:custGeom>
              <a:avLst/>
              <a:gdLst/>
              <a:ahLst/>
              <a:cxnLst/>
              <a:rect l="l" t="t" r="r" b="b"/>
              <a:pathLst>
                <a:path w="29614" h="13056" extrusionOk="0">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6" name="Google Shape;236;p3"/>
            <p:cNvSpPr/>
            <p:nvPr/>
          </p:nvSpPr>
          <p:spPr>
            <a:xfrm>
              <a:off x="1149364" y="1557741"/>
              <a:ext cx="452438" cy="183754"/>
            </a:xfrm>
            <a:custGeom>
              <a:avLst/>
              <a:gdLst/>
              <a:ahLst/>
              <a:cxnLst/>
              <a:rect l="l" t="t" r="r" b="b"/>
              <a:pathLst>
                <a:path w="22241" h="9033" extrusionOk="0">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7" name="Google Shape;237;p3"/>
            <p:cNvSpPr/>
            <p:nvPr/>
          </p:nvSpPr>
          <p:spPr>
            <a:xfrm>
              <a:off x="1109148" y="1595637"/>
              <a:ext cx="521093" cy="237194"/>
            </a:xfrm>
            <a:custGeom>
              <a:avLst/>
              <a:gdLst/>
              <a:ahLst/>
              <a:cxnLst/>
              <a:rect l="l" t="t" r="r" b="b"/>
              <a:pathLst>
                <a:path w="25616" h="11660" extrusionOk="0">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8" name="Google Shape;238;p3"/>
            <p:cNvSpPr/>
            <p:nvPr/>
          </p:nvSpPr>
          <p:spPr>
            <a:xfrm>
              <a:off x="1096292" y="1613375"/>
              <a:ext cx="539361" cy="251210"/>
            </a:xfrm>
            <a:custGeom>
              <a:avLst/>
              <a:gdLst/>
              <a:ahLst/>
              <a:cxnLst/>
              <a:rect l="l" t="t" r="r" b="b"/>
              <a:pathLst>
                <a:path w="26514" h="12349" extrusionOk="0">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9" name="Google Shape;239;p3"/>
            <p:cNvSpPr/>
            <p:nvPr/>
          </p:nvSpPr>
          <p:spPr>
            <a:xfrm>
              <a:off x="1118993" y="1650661"/>
              <a:ext cx="480673" cy="212640"/>
            </a:xfrm>
            <a:custGeom>
              <a:avLst/>
              <a:gdLst/>
              <a:ahLst/>
              <a:cxnLst/>
              <a:rect l="l" t="t" r="r" b="b"/>
              <a:pathLst>
                <a:path w="23629" h="10453" extrusionOk="0">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0" name="Google Shape;240;p3"/>
            <p:cNvSpPr/>
            <p:nvPr/>
          </p:nvSpPr>
          <p:spPr>
            <a:xfrm>
              <a:off x="3162929" y="1142284"/>
              <a:ext cx="514543" cy="123764"/>
            </a:xfrm>
            <a:custGeom>
              <a:avLst/>
              <a:gdLst/>
              <a:ahLst/>
              <a:cxnLst/>
              <a:rect l="l" t="t" r="r" b="b"/>
              <a:pathLst>
                <a:path w="25294" h="6084" extrusionOk="0">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1" name="Google Shape;241;p3"/>
            <p:cNvSpPr/>
            <p:nvPr/>
          </p:nvSpPr>
          <p:spPr>
            <a:xfrm>
              <a:off x="3198689" y="1217649"/>
              <a:ext cx="443060" cy="30209"/>
            </a:xfrm>
            <a:custGeom>
              <a:avLst/>
              <a:gdLst/>
              <a:ahLst/>
              <a:cxnLst/>
              <a:rect l="l" t="t" r="r" b="b"/>
              <a:pathLst>
                <a:path w="21780" h="1485" extrusionOk="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2" name="Google Shape;242;p3"/>
            <p:cNvSpPr/>
            <p:nvPr/>
          </p:nvSpPr>
          <p:spPr>
            <a:xfrm>
              <a:off x="3157396" y="1060938"/>
              <a:ext cx="525650" cy="94226"/>
            </a:xfrm>
            <a:custGeom>
              <a:avLst/>
              <a:gdLst/>
              <a:ahLst/>
              <a:cxnLst/>
              <a:rect l="l" t="t" r="r" b="b"/>
              <a:pathLst>
                <a:path w="25840" h="4632" extrusionOk="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3" name="Google Shape;243;p3"/>
            <p:cNvSpPr/>
            <p:nvPr/>
          </p:nvSpPr>
          <p:spPr>
            <a:xfrm>
              <a:off x="3101700" y="1100360"/>
              <a:ext cx="639670" cy="116440"/>
            </a:xfrm>
            <a:custGeom>
              <a:avLst/>
              <a:gdLst/>
              <a:ahLst/>
              <a:cxnLst/>
              <a:rect l="l" t="t" r="r" b="b"/>
              <a:pathLst>
                <a:path w="31445" h="5724" extrusionOk="0">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4" name="Google Shape;244;p3"/>
            <p:cNvSpPr/>
            <p:nvPr/>
          </p:nvSpPr>
          <p:spPr>
            <a:xfrm>
              <a:off x="3142485" y="782359"/>
              <a:ext cx="555472" cy="229524"/>
            </a:xfrm>
            <a:custGeom>
              <a:avLst/>
              <a:gdLst/>
              <a:ahLst/>
              <a:cxnLst/>
              <a:rect l="l" t="t" r="r" b="b"/>
              <a:pathLst>
                <a:path w="27306" h="11283" extrusionOk="0">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5" name="Google Shape;245;p3"/>
            <p:cNvSpPr/>
            <p:nvPr/>
          </p:nvSpPr>
          <p:spPr>
            <a:xfrm>
              <a:off x="3160549" y="828209"/>
              <a:ext cx="519324" cy="183672"/>
            </a:xfrm>
            <a:custGeom>
              <a:avLst/>
              <a:gdLst/>
              <a:ahLst/>
              <a:cxnLst/>
              <a:rect l="l" t="t" r="r" b="b"/>
              <a:pathLst>
                <a:path w="25529" h="9029" extrusionOk="0">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6" name="Google Shape;246;p3"/>
            <p:cNvSpPr/>
            <p:nvPr/>
          </p:nvSpPr>
          <p:spPr>
            <a:xfrm>
              <a:off x="3478734" y="934921"/>
              <a:ext cx="14687" cy="16172"/>
            </a:xfrm>
            <a:custGeom>
              <a:avLst/>
              <a:gdLst/>
              <a:ahLst/>
              <a:cxnLst/>
              <a:rect l="l" t="t" r="r" b="b"/>
              <a:pathLst>
                <a:path w="722" h="795" extrusionOk="0">
                  <a:moveTo>
                    <a:pt x="361" y="795"/>
                  </a:moveTo>
                  <a:cubicBezTo>
                    <a:pt x="721" y="795"/>
                    <a:pt x="594"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7" name="Google Shape;247;p3"/>
            <p:cNvSpPr/>
            <p:nvPr/>
          </p:nvSpPr>
          <p:spPr>
            <a:xfrm>
              <a:off x="3590552" y="933029"/>
              <a:ext cx="20200" cy="19590"/>
            </a:xfrm>
            <a:custGeom>
              <a:avLst/>
              <a:gdLst/>
              <a:ahLst/>
              <a:cxnLst/>
              <a:rect l="l" t="t" r="r" b="b"/>
              <a:pathLst>
                <a:path w="993" h="963" extrusionOk="0">
                  <a:moveTo>
                    <a:pt x="766" y="681"/>
                  </a:moveTo>
                  <a:cubicBezTo>
                    <a:pt x="992" y="401"/>
                    <a:pt x="294" y="1"/>
                    <a:pt x="147" y="182"/>
                  </a:cubicBezTo>
                  <a:cubicBezTo>
                    <a:pt x="1" y="364"/>
                    <a:pt x="540" y="962"/>
                    <a:pt x="766" y="68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8" name="Google Shape;248;p3"/>
            <p:cNvSpPr/>
            <p:nvPr/>
          </p:nvSpPr>
          <p:spPr>
            <a:xfrm>
              <a:off x="3289362" y="946048"/>
              <a:ext cx="20159" cy="19773"/>
            </a:xfrm>
            <a:custGeom>
              <a:avLst/>
              <a:gdLst/>
              <a:ahLst/>
              <a:cxnLst/>
              <a:rect l="l" t="t" r="r" b="b"/>
              <a:pathLst>
                <a:path w="991" h="972" extrusionOk="0">
                  <a:moveTo>
                    <a:pt x="237" y="699"/>
                  </a:moveTo>
                  <a:cubicBezTo>
                    <a:pt x="472" y="971"/>
                    <a:pt x="990" y="355"/>
                    <a:pt x="839" y="178"/>
                  </a:cubicBezTo>
                  <a:cubicBezTo>
                    <a:pt x="685" y="1"/>
                    <a:pt x="1" y="427"/>
                    <a:pt x="237" y="699"/>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9" name="Google Shape;249;p3"/>
            <p:cNvSpPr/>
            <p:nvPr/>
          </p:nvSpPr>
          <p:spPr>
            <a:xfrm>
              <a:off x="3350805" y="853880"/>
              <a:ext cx="19732" cy="20159"/>
            </a:xfrm>
            <a:custGeom>
              <a:avLst/>
              <a:gdLst/>
              <a:ahLst/>
              <a:cxnLst/>
              <a:rect l="l" t="t" r="r" b="b"/>
              <a:pathLst>
                <a:path w="970" h="991" extrusionOk="0">
                  <a:moveTo>
                    <a:pt x="274" y="234"/>
                  </a:moveTo>
                  <a:cubicBezTo>
                    <a:pt x="0" y="468"/>
                    <a:pt x="615" y="990"/>
                    <a:pt x="792" y="839"/>
                  </a:cubicBezTo>
                  <a:cubicBezTo>
                    <a:pt x="969" y="687"/>
                    <a:pt x="548" y="0"/>
                    <a:pt x="274" y="234"/>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0" name="Google Shape;250;p3"/>
            <p:cNvSpPr/>
            <p:nvPr/>
          </p:nvSpPr>
          <p:spPr>
            <a:xfrm>
              <a:off x="3215481" y="892977"/>
              <a:ext cx="19692" cy="20159"/>
            </a:xfrm>
            <a:custGeom>
              <a:avLst/>
              <a:gdLst/>
              <a:ahLst/>
              <a:cxnLst/>
              <a:rect l="l" t="t" r="r" b="b"/>
              <a:pathLst>
                <a:path w="968" h="991" extrusionOk="0">
                  <a:moveTo>
                    <a:pt x="274" y="235"/>
                  </a:moveTo>
                  <a:cubicBezTo>
                    <a:pt x="0" y="469"/>
                    <a:pt x="614" y="990"/>
                    <a:pt x="791" y="840"/>
                  </a:cubicBezTo>
                  <a:cubicBezTo>
                    <a:pt x="968" y="688"/>
                    <a:pt x="547" y="0"/>
                    <a:pt x="274" y="235"/>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1" name="Google Shape;251;p3"/>
            <p:cNvSpPr/>
            <p:nvPr/>
          </p:nvSpPr>
          <p:spPr>
            <a:xfrm>
              <a:off x="3579547" y="862180"/>
              <a:ext cx="19692" cy="20159"/>
            </a:xfrm>
            <a:custGeom>
              <a:avLst/>
              <a:gdLst/>
              <a:ahLst/>
              <a:cxnLst/>
              <a:rect l="l" t="t" r="r" b="b"/>
              <a:pathLst>
                <a:path w="968" h="991" extrusionOk="0">
                  <a:moveTo>
                    <a:pt x="274" y="234"/>
                  </a:moveTo>
                  <a:cubicBezTo>
                    <a:pt x="0" y="468"/>
                    <a:pt x="613" y="990"/>
                    <a:pt x="791" y="838"/>
                  </a:cubicBezTo>
                  <a:cubicBezTo>
                    <a:pt x="968" y="687"/>
                    <a:pt x="546" y="0"/>
                    <a:pt x="274" y="234"/>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2" name="Google Shape;252;p3"/>
            <p:cNvSpPr/>
            <p:nvPr/>
          </p:nvSpPr>
          <p:spPr>
            <a:xfrm>
              <a:off x="3417180" y="770907"/>
              <a:ext cx="19692" cy="20159"/>
            </a:xfrm>
            <a:custGeom>
              <a:avLst/>
              <a:gdLst/>
              <a:ahLst/>
              <a:cxnLst/>
              <a:rect l="l" t="t" r="r" b="b"/>
              <a:pathLst>
                <a:path w="968" h="991" extrusionOk="0">
                  <a:moveTo>
                    <a:pt x="274" y="234"/>
                  </a:moveTo>
                  <a:cubicBezTo>
                    <a:pt x="0" y="470"/>
                    <a:pt x="613" y="991"/>
                    <a:pt x="791" y="839"/>
                  </a:cubicBezTo>
                  <a:cubicBezTo>
                    <a:pt x="968" y="687"/>
                    <a:pt x="548" y="1"/>
                    <a:pt x="274" y="234"/>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3" name="Google Shape;253;p3"/>
            <p:cNvSpPr/>
            <p:nvPr/>
          </p:nvSpPr>
          <p:spPr>
            <a:xfrm>
              <a:off x="3216895" y="800524"/>
              <a:ext cx="19712" cy="20159"/>
            </a:xfrm>
            <a:custGeom>
              <a:avLst/>
              <a:gdLst/>
              <a:ahLst/>
              <a:cxnLst/>
              <a:rect l="l" t="t" r="r" b="b"/>
              <a:pathLst>
                <a:path w="969" h="991" extrusionOk="0">
                  <a:moveTo>
                    <a:pt x="274" y="236"/>
                  </a:moveTo>
                  <a:cubicBezTo>
                    <a:pt x="0" y="469"/>
                    <a:pt x="614" y="990"/>
                    <a:pt x="791" y="840"/>
                  </a:cubicBezTo>
                  <a:cubicBezTo>
                    <a:pt x="968" y="688"/>
                    <a:pt x="548" y="1"/>
                    <a:pt x="274" y="236"/>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p3"/>
            <p:cNvSpPr/>
            <p:nvPr/>
          </p:nvSpPr>
          <p:spPr>
            <a:xfrm>
              <a:off x="3583453" y="788441"/>
              <a:ext cx="20180" cy="19590"/>
            </a:xfrm>
            <a:custGeom>
              <a:avLst/>
              <a:gdLst/>
              <a:ahLst/>
              <a:cxnLst/>
              <a:rect l="l" t="t" r="r" b="b"/>
              <a:pathLst>
                <a:path w="992" h="963" extrusionOk="0">
                  <a:moveTo>
                    <a:pt x="767" y="682"/>
                  </a:moveTo>
                  <a:cubicBezTo>
                    <a:pt x="992" y="401"/>
                    <a:pt x="293" y="1"/>
                    <a:pt x="148" y="182"/>
                  </a:cubicBezTo>
                  <a:cubicBezTo>
                    <a:pt x="0" y="364"/>
                    <a:pt x="541" y="962"/>
                    <a:pt x="767" y="682"/>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5" name="Google Shape;255;p3"/>
            <p:cNvSpPr/>
            <p:nvPr/>
          </p:nvSpPr>
          <p:spPr>
            <a:xfrm>
              <a:off x="3288356" y="808600"/>
              <a:ext cx="20220" cy="19569"/>
            </a:xfrm>
            <a:custGeom>
              <a:avLst/>
              <a:gdLst/>
              <a:ahLst/>
              <a:cxnLst/>
              <a:rect l="l" t="t" r="r" b="b"/>
              <a:pathLst>
                <a:path w="994" h="962" extrusionOk="0">
                  <a:moveTo>
                    <a:pt x="767" y="681"/>
                  </a:moveTo>
                  <a:cubicBezTo>
                    <a:pt x="994" y="401"/>
                    <a:pt x="294" y="1"/>
                    <a:pt x="148" y="183"/>
                  </a:cubicBezTo>
                  <a:cubicBezTo>
                    <a:pt x="1" y="364"/>
                    <a:pt x="541" y="961"/>
                    <a:pt x="767" y="68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6" name="Google Shape;256;p3"/>
            <p:cNvSpPr/>
            <p:nvPr/>
          </p:nvSpPr>
          <p:spPr>
            <a:xfrm>
              <a:off x="3160131" y="871415"/>
              <a:ext cx="20220" cy="19590"/>
            </a:xfrm>
            <a:custGeom>
              <a:avLst/>
              <a:gdLst/>
              <a:ahLst/>
              <a:cxnLst/>
              <a:rect l="l" t="t" r="r" b="b"/>
              <a:pathLst>
                <a:path w="994" h="963" extrusionOk="0">
                  <a:moveTo>
                    <a:pt x="767" y="681"/>
                  </a:moveTo>
                  <a:cubicBezTo>
                    <a:pt x="993" y="401"/>
                    <a:pt x="293" y="0"/>
                    <a:pt x="147" y="182"/>
                  </a:cubicBezTo>
                  <a:cubicBezTo>
                    <a:pt x="0" y="364"/>
                    <a:pt x="540" y="962"/>
                    <a:pt x="767" y="68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7" name="Google Shape;257;p3"/>
            <p:cNvSpPr/>
            <p:nvPr/>
          </p:nvSpPr>
          <p:spPr>
            <a:xfrm>
              <a:off x="3473221" y="848876"/>
              <a:ext cx="20220" cy="19590"/>
            </a:xfrm>
            <a:custGeom>
              <a:avLst/>
              <a:gdLst/>
              <a:ahLst/>
              <a:cxnLst/>
              <a:rect l="l" t="t" r="r" b="b"/>
              <a:pathLst>
                <a:path w="994" h="963" extrusionOk="0">
                  <a:moveTo>
                    <a:pt x="767" y="683"/>
                  </a:moveTo>
                  <a:cubicBezTo>
                    <a:pt x="994" y="401"/>
                    <a:pt x="294" y="1"/>
                    <a:pt x="148" y="182"/>
                  </a:cubicBezTo>
                  <a:cubicBezTo>
                    <a:pt x="1" y="364"/>
                    <a:pt x="541" y="962"/>
                    <a:pt x="767" y="683"/>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8" name="Google Shape;258;p3"/>
            <p:cNvSpPr/>
            <p:nvPr/>
          </p:nvSpPr>
          <p:spPr>
            <a:xfrm>
              <a:off x="3648648" y="882074"/>
              <a:ext cx="20180" cy="19590"/>
            </a:xfrm>
            <a:custGeom>
              <a:avLst/>
              <a:gdLst/>
              <a:ahLst/>
              <a:cxnLst/>
              <a:rect l="l" t="t" r="r" b="b"/>
              <a:pathLst>
                <a:path w="992" h="963" extrusionOk="0">
                  <a:moveTo>
                    <a:pt x="765" y="681"/>
                  </a:moveTo>
                  <a:cubicBezTo>
                    <a:pt x="992" y="401"/>
                    <a:pt x="293" y="0"/>
                    <a:pt x="146" y="182"/>
                  </a:cubicBezTo>
                  <a:cubicBezTo>
                    <a:pt x="0" y="364"/>
                    <a:pt x="539" y="962"/>
                    <a:pt x="765" y="68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9" name="Google Shape;259;p3"/>
            <p:cNvSpPr/>
            <p:nvPr/>
          </p:nvSpPr>
          <p:spPr>
            <a:xfrm>
              <a:off x="3400947" y="916431"/>
              <a:ext cx="20220" cy="19590"/>
            </a:xfrm>
            <a:custGeom>
              <a:avLst/>
              <a:gdLst/>
              <a:ahLst/>
              <a:cxnLst/>
              <a:rect l="l" t="t" r="r" b="b"/>
              <a:pathLst>
                <a:path w="994" h="963" extrusionOk="0">
                  <a:moveTo>
                    <a:pt x="767" y="683"/>
                  </a:moveTo>
                  <a:cubicBezTo>
                    <a:pt x="993" y="401"/>
                    <a:pt x="294" y="1"/>
                    <a:pt x="148" y="183"/>
                  </a:cubicBezTo>
                  <a:cubicBezTo>
                    <a:pt x="0" y="364"/>
                    <a:pt x="541" y="963"/>
                    <a:pt x="767" y="683"/>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0" name="Google Shape;260;p3"/>
            <p:cNvSpPr/>
            <p:nvPr/>
          </p:nvSpPr>
          <p:spPr>
            <a:xfrm>
              <a:off x="3370902" y="799792"/>
              <a:ext cx="14687" cy="16233"/>
            </a:xfrm>
            <a:custGeom>
              <a:avLst/>
              <a:gdLst/>
              <a:ahLst/>
              <a:cxnLst/>
              <a:rect l="l" t="t" r="r" b="b"/>
              <a:pathLst>
                <a:path w="722" h="798" extrusionOk="0">
                  <a:moveTo>
                    <a:pt x="361" y="797"/>
                  </a:moveTo>
                  <a:cubicBezTo>
                    <a:pt x="721" y="797"/>
                    <a:pt x="595" y="1"/>
                    <a:pt x="361" y="1"/>
                  </a:cubicBezTo>
                  <a:cubicBezTo>
                    <a:pt x="127" y="1"/>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1" name="Google Shape;261;p3"/>
            <p:cNvSpPr/>
            <p:nvPr/>
          </p:nvSpPr>
          <p:spPr>
            <a:xfrm>
              <a:off x="3491793" y="776094"/>
              <a:ext cx="14667" cy="16213"/>
            </a:xfrm>
            <a:custGeom>
              <a:avLst/>
              <a:gdLst/>
              <a:ahLst/>
              <a:cxnLst/>
              <a:rect l="l" t="t" r="r" b="b"/>
              <a:pathLst>
                <a:path w="721" h="797" extrusionOk="0">
                  <a:moveTo>
                    <a:pt x="360" y="797"/>
                  </a:moveTo>
                  <a:cubicBezTo>
                    <a:pt x="721" y="797"/>
                    <a:pt x="594" y="0"/>
                    <a:pt x="360" y="0"/>
                  </a:cubicBezTo>
                  <a:cubicBezTo>
                    <a:pt x="127" y="0"/>
                    <a:pt x="0" y="797"/>
                    <a:pt x="360" y="79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2" name="Google Shape;262;p3"/>
            <p:cNvSpPr/>
            <p:nvPr/>
          </p:nvSpPr>
          <p:spPr>
            <a:xfrm>
              <a:off x="3268970" y="786753"/>
              <a:ext cx="14687" cy="16213"/>
            </a:xfrm>
            <a:custGeom>
              <a:avLst/>
              <a:gdLst/>
              <a:ahLst/>
              <a:cxnLst/>
              <a:rect l="l" t="t" r="r" b="b"/>
              <a:pathLst>
                <a:path w="722" h="797" extrusionOk="0">
                  <a:moveTo>
                    <a:pt x="361" y="797"/>
                  </a:moveTo>
                  <a:cubicBezTo>
                    <a:pt x="721" y="797"/>
                    <a:pt x="595" y="0"/>
                    <a:pt x="361" y="0"/>
                  </a:cubicBezTo>
                  <a:cubicBezTo>
                    <a:pt x="127" y="0"/>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3" name="Google Shape;263;p3"/>
            <p:cNvSpPr/>
            <p:nvPr/>
          </p:nvSpPr>
          <p:spPr>
            <a:xfrm>
              <a:off x="3227493" y="855508"/>
              <a:ext cx="14667" cy="16193"/>
            </a:xfrm>
            <a:custGeom>
              <a:avLst/>
              <a:gdLst/>
              <a:ahLst/>
              <a:cxnLst/>
              <a:rect l="l" t="t" r="r" b="b"/>
              <a:pathLst>
                <a:path w="721" h="796" extrusionOk="0">
                  <a:moveTo>
                    <a:pt x="361" y="796"/>
                  </a:moveTo>
                  <a:cubicBezTo>
                    <a:pt x="721" y="796"/>
                    <a:pt x="594" y="1"/>
                    <a:pt x="361" y="1"/>
                  </a:cubicBezTo>
                  <a:cubicBezTo>
                    <a:pt x="127" y="1"/>
                    <a:pt x="0" y="796"/>
                    <a:pt x="361" y="796"/>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4" name="Google Shape;264;p3"/>
            <p:cNvSpPr/>
            <p:nvPr/>
          </p:nvSpPr>
          <p:spPr>
            <a:xfrm>
              <a:off x="3420679" y="842469"/>
              <a:ext cx="14687" cy="16193"/>
            </a:xfrm>
            <a:custGeom>
              <a:avLst/>
              <a:gdLst/>
              <a:ahLst/>
              <a:cxnLst/>
              <a:rect l="l" t="t" r="r" b="b"/>
              <a:pathLst>
                <a:path w="722" h="796" extrusionOk="0">
                  <a:moveTo>
                    <a:pt x="361" y="795"/>
                  </a:moveTo>
                  <a:cubicBezTo>
                    <a:pt x="721" y="795"/>
                    <a:pt x="593" y="0"/>
                    <a:pt x="361" y="0"/>
                  </a:cubicBezTo>
                  <a:cubicBezTo>
                    <a:pt x="127"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5" name="Google Shape;265;p3"/>
            <p:cNvSpPr/>
            <p:nvPr/>
          </p:nvSpPr>
          <p:spPr>
            <a:xfrm>
              <a:off x="3549869" y="824690"/>
              <a:ext cx="14667" cy="16193"/>
            </a:xfrm>
            <a:custGeom>
              <a:avLst/>
              <a:gdLst/>
              <a:ahLst/>
              <a:cxnLst/>
              <a:rect l="l" t="t" r="r" b="b"/>
              <a:pathLst>
                <a:path w="721" h="796" extrusionOk="0">
                  <a:moveTo>
                    <a:pt x="359" y="795"/>
                  </a:moveTo>
                  <a:cubicBezTo>
                    <a:pt x="721" y="795"/>
                    <a:pt x="593" y="0"/>
                    <a:pt x="359" y="0"/>
                  </a:cubicBezTo>
                  <a:cubicBezTo>
                    <a:pt x="127" y="0"/>
                    <a:pt x="0" y="795"/>
                    <a:pt x="359" y="795"/>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6" name="Google Shape;266;p3"/>
            <p:cNvSpPr/>
            <p:nvPr/>
          </p:nvSpPr>
          <p:spPr>
            <a:xfrm>
              <a:off x="3287929" y="853128"/>
              <a:ext cx="14687" cy="16193"/>
            </a:xfrm>
            <a:custGeom>
              <a:avLst/>
              <a:gdLst/>
              <a:ahLst/>
              <a:cxnLst/>
              <a:rect l="l" t="t" r="r" b="b"/>
              <a:pathLst>
                <a:path w="722" h="796" extrusionOk="0">
                  <a:moveTo>
                    <a:pt x="361" y="795"/>
                  </a:moveTo>
                  <a:cubicBezTo>
                    <a:pt x="721" y="795"/>
                    <a:pt x="595"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7" name="Google Shape;267;p3"/>
            <p:cNvSpPr/>
            <p:nvPr/>
          </p:nvSpPr>
          <p:spPr>
            <a:xfrm>
              <a:off x="3332294" y="771843"/>
              <a:ext cx="20159" cy="19773"/>
            </a:xfrm>
            <a:custGeom>
              <a:avLst/>
              <a:gdLst/>
              <a:ahLst/>
              <a:cxnLst/>
              <a:rect l="l" t="t" r="r" b="b"/>
              <a:pathLst>
                <a:path w="991" h="972" extrusionOk="0">
                  <a:moveTo>
                    <a:pt x="236" y="699"/>
                  </a:moveTo>
                  <a:cubicBezTo>
                    <a:pt x="471" y="971"/>
                    <a:pt x="991" y="355"/>
                    <a:pt x="837" y="178"/>
                  </a:cubicBezTo>
                  <a:cubicBezTo>
                    <a:pt x="684"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8" name="Google Shape;268;p3"/>
            <p:cNvSpPr/>
            <p:nvPr/>
          </p:nvSpPr>
          <p:spPr>
            <a:xfrm>
              <a:off x="3450784" y="807400"/>
              <a:ext cx="20159" cy="19773"/>
            </a:xfrm>
            <a:custGeom>
              <a:avLst/>
              <a:gdLst/>
              <a:ahLst/>
              <a:cxnLst/>
              <a:rect l="l" t="t" r="r" b="b"/>
              <a:pathLst>
                <a:path w="991" h="972" extrusionOk="0">
                  <a:moveTo>
                    <a:pt x="237" y="699"/>
                  </a:moveTo>
                  <a:cubicBezTo>
                    <a:pt x="472" y="971"/>
                    <a:pt x="990" y="355"/>
                    <a:pt x="839" y="178"/>
                  </a:cubicBezTo>
                  <a:cubicBezTo>
                    <a:pt x="685" y="0"/>
                    <a:pt x="1" y="426"/>
                    <a:pt x="237" y="699"/>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9" name="Google Shape;269;p3"/>
            <p:cNvSpPr/>
            <p:nvPr/>
          </p:nvSpPr>
          <p:spPr>
            <a:xfrm>
              <a:off x="3520739" y="874954"/>
              <a:ext cx="20119" cy="19773"/>
            </a:xfrm>
            <a:custGeom>
              <a:avLst/>
              <a:gdLst/>
              <a:ahLst/>
              <a:cxnLst/>
              <a:rect l="l" t="t" r="r" b="b"/>
              <a:pathLst>
                <a:path w="989" h="972" extrusionOk="0">
                  <a:moveTo>
                    <a:pt x="234" y="699"/>
                  </a:moveTo>
                  <a:cubicBezTo>
                    <a:pt x="471" y="971"/>
                    <a:pt x="989" y="355"/>
                    <a:pt x="837" y="178"/>
                  </a:cubicBezTo>
                  <a:cubicBezTo>
                    <a:pt x="684" y="1"/>
                    <a:pt x="0" y="426"/>
                    <a:pt x="234" y="699"/>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0" name="Google Shape;270;p3"/>
            <p:cNvSpPr/>
            <p:nvPr/>
          </p:nvSpPr>
          <p:spPr>
            <a:xfrm>
              <a:off x="3271859" y="889193"/>
              <a:ext cx="20119" cy="19753"/>
            </a:xfrm>
            <a:custGeom>
              <a:avLst/>
              <a:gdLst/>
              <a:ahLst/>
              <a:cxnLst/>
              <a:rect l="l" t="t" r="r" b="b"/>
              <a:pathLst>
                <a:path w="989" h="971" extrusionOk="0">
                  <a:moveTo>
                    <a:pt x="236" y="698"/>
                  </a:moveTo>
                  <a:cubicBezTo>
                    <a:pt x="471" y="971"/>
                    <a:pt x="989" y="354"/>
                    <a:pt x="837" y="177"/>
                  </a:cubicBezTo>
                  <a:cubicBezTo>
                    <a:pt x="685" y="0"/>
                    <a:pt x="0" y="426"/>
                    <a:pt x="236" y="698"/>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1" name="Google Shape;271;p3"/>
            <p:cNvSpPr/>
            <p:nvPr/>
          </p:nvSpPr>
          <p:spPr>
            <a:xfrm>
              <a:off x="3169692" y="935389"/>
              <a:ext cx="20159" cy="19773"/>
            </a:xfrm>
            <a:custGeom>
              <a:avLst/>
              <a:gdLst/>
              <a:ahLst/>
              <a:cxnLst/>
              <a:rect l="l" t="t" r="r" b="b"/>
              <a:pathLst>
                <a:path w="991" h="972" extrusionOk="0">
                  <a:moveTo>
                    <a:pt x="236" y="699"/>
                  </a:moveTo>
                  <a:cubicBezTo>
                    <a:pt x="471" y="971"/>
                    <a:pt x="990" y="355"/>
                    <a:pt x="837" y="178"/>
                  </a:cubicBezTo>
                  <a:cubicBezTo>
                    <a:pt x="685"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2" name="Google Shape;272;p3"/>
            <p:cNvSpPr/>
            <p:nvPr/>
          </p:nvSpPr>
          <p:spPr>
            <a:xfrm>
              <a:off x="3626171" y="827538"/>
              <a:ext cx="20159" cy="19793"/>
            </a:xfrm>
            <a:custGeom>
              <a:avLst/>
              <a:gdLst/>
              <a:ahLst/>
              <a:cxnLst/>
              <a:rect l="l" t="t" r="r" b="b"/>
              <a:pathLst>
                <a:path w="991" h="973" extrusionOk="0">
                  <a:moveTo>
                    <a:pt x="237" y="700"/>
                  </a:moveTo>
                  <a:cubicBezTo>
                    <a:pt x="472" y="972"/>
                    <a:pt x="991" y="356"/>
                    <a:pt x="839" y="179"/>
                  </a:cubicBezTo>
                  <a:cubicBezTo>
                    <a:pt x="685" y="0"/>
                    <a:pt x="1" y="428"/>
                    <a:pt x="237" y="70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3" name="Google Shape;273;p3"/>
            <p:cNvSpPr/>
            <p:nvPr/>
          </p:nvSpPr>
          <p:spPr>
            <a:xfrm>
              <a:off x="3500560" y="816899"/>
              <a:ext cx="20159" cy="19732"/>
            </a:xfrm>
            <a:custGeom>
              <a:avLst/>
              <a:gdLst/>
              <a:ahLst/>
              <a:cxnLst/>
              <a:rect l="l" t="t" r="r" b="b"/>
              <a:pathLst>
                <a:path w="991" h="970" extrusionOk="0">
                  <a:moveTo>
                    <a:pt x="236" y="698"/>
                  </a:moveTo>
                  <a:cubicBezTo>
                    <a:pt x="473" y="970"/>
                    <a:pt x="991" y="354"/>
                    <a:pt x="837" y="177"/>
                  </a:cubicBezTo>
                  <a:cubicBezTo>
                    <a:pt x="686" y="1"/>
                    <a:pt x="1" y="425"/>
                    <a:pt x="236" y="698"/>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4" name="Google Shape;274;p3"/>
            <p:cNvSpPr/>
            <p:nvPr/>
          </p:nvSpPr>
          <p:spPr>
            <a:xfrm>
              <a:off x="3333474" y="822819"/>
              <a:ext cx="20159" cy="19753"/>
            </a:xfrm>
            <a:custGeom>
              <a:avLst/>
              <a:gdLst/>
              <a:ahLst/>
              <a:cxnLst/>
              <a:rect l="l" t="t" r="r" b="b"/>
              <a:pathLst>
                <a:path w="991" h="971" extrusionOk="0">
                  <a:moveTo>
                    <a:pt x="237" y="698"/>
                  </a:moveTo>
                  <a:cubicBezTo>
                    <a:pt x="473" y="971"/>
                    <a:pt x="991" y="354"/>
                    <a:pt x="839" y="177"/>
                  </a:cubicBezTo>
                  <a:cubicBezTo>
                    <a:pt x="685" y="0"/>
                    <a:pt x="1" y="426"/>
                    <a:pt x="237" y="698"/>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5" name="Google Shape;275;p3"/>
            <p:cNvSpPr/>
            <p:nvPr/>
          </p:nvSpPr>
          <p:spPr>
            <a:xfrm>
              <a:off x="3197184" y="844157"/>
              <a:ext cx="20159" cy="19773"/>
            </a:xfrm>
            <a:custGeom>
              <a:avLst/>
              <a:gdLst/>
              <a:ahLst/>
              <a:cxnLst/>
              <a:rect l="l" t="t" r="r" b="b"/>
              <a:pathLst>
                <a:path w="991" h="972" extrusionOk="0">
                  <a:moveTo>
                    <a:pt x="236" y="699"/>
                  </a:moveTo>
                  <a:cubicBezTo>
                    <a:pt x="472" y="971"/>
                    <a:pt x="990" y="355"/>
                    <a:pt x="837" y="178"/>
                  </a:cubicBezTo>
                  <a:cubicBezTo>
                    <a:pt x="685" y="1"/>
                    <a:pt x="0" y="426"/>
                    <a:pt x="236" y="699"/>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6" name="Google Shape;276;p3"/>
            <p:cNvSpPr/>
            <p:nvPr/>
          </p:nvSpPr>
          <p:spPr>
            <a:xfrm>
              <a:off x="3135650" y="1043830"/>
              <a:ext cx="569122" cy="17128"/>
            </a:xfrm>
            <a:custGeom>
              <a:avLst/>
              <a:gdLst/>
              <a:ahLst/>
              <a:cxnLst/>
              <a:rect l="l" t="t" r="r" b="b"/>
              <a:pathLst>
                <a:path w="27977" h="842" extrusionOk="0">
                  <a:moveTo>
                    <a:pt x="1" y="1"/>
                  </a:moveTo>
                  <a:lnTo>
                    <a:pt x="1" y="842"/>
                  </a:lnTo>
                  <a:lnTo>
                    <a:pt x="27976" y="842"/>
                  </a:lnTo>
                  <a:lnTo>
                    <a:pt x="2797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7" name="Google Shape;277;p3"/>
            <p:cNvSpPr/>
            <p:nvPr/>
          </p:nvSpPr>
          <p:spPr>
            <a:xfrm>
              <a:off x="3119224" y="1011850"/>
              <a:ext cx="331542" cy="31999"/>
            </a:xfrm>
            <a:custGeom>
              <a:avLst/>
              <a:gdLst/>
              <a:ahLst/>
              <a:cxnLst/>
              <a:rect l="l" t="t" r="r" b="b"/>
              <a:pathLst>
                <a:path w="14481" h="1573" extrusionOk="0">
                  <a:moveTo>
                    <a:pt x="1" y="1"/>
                  </a:moveTo>
                  <a:lnTo>
                    <a:pt x="1" y="1573"/>
                  </a:lnTo>
                  <a:lnTo>
                    <a:pt x="14480" y="1573"/>
                  </a:lnTo>
                  <a:lnTo>
                    <a:pt x="1448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8" name="Google Shape;278;p3"/>
            <p:cNvSpPr/>
            <p:nvPr/>
          </p:nvSpPr>
          <p:spPr>
            <a:xfrm>
              <a:off x="3426598" y="1011853"/>
              <a:ext cx="294600" cy="31999"/>
            </a:xfrm>
            <a:custGeom>
              <a:avLst/>
              <a:gdLst/>
              <a:ahLst/>
              <a:cxnLst/>
              <a:rect l="l" t="t" r="r" b="b"/>
              <a:pathLst>
                <a:path w="14482" h="1573" extrusionOk="0">
                  <a:moveTo>
                    <a:pt x="0" y="1"/>
                  </a:moveTo>
                  <a:lnTo>
                    <a:pt x="0" y="1573"/>
                  </a:lnTo>
                  <a:lnTo>
                    <a:pt x="14481" y="1573"/>
                  </a:lnTo>
                  <a:lnTo>
                    <a:pt x="1448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
          <p:cNvSpPr txBox="1">
            <a:spLocks noGrp="1"/>
          </p:cNvSpPr>
          <p:nvPr>
            <p:ph type="title"/>
          </p:nvPr>
        </p:nvSpPr>
        <p:spPr>
          <a:xfrm>
            <a:off x="972018" y="767515"/>
            <a:ext cx="3209691" cy="695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600"/>
              <a:buNone/>
            </a:pPr>
            <a:r>
              <a:rPr lang="en-US"/>
              <a:t>How do people become obese</a:t>
            </a:r>
            <a:endParaRPr/>
          </a:p>
        </p:txBody>
      </p:sp>
      <p:sp>
        <p:nvSpPr>
          <p:cNvPr id="284" name="Google Shape;284;p4"/>
          <p:cNvSpPr txBox="1">
            <a:spLocks noGrp="1"/>
          </p:cNvSpPr>
          <p:nvPr>
            <p:ph type="subTitle" idx="1"/>
          </p:nvPr>
        </p:nvSpPr>
        <p:spPr>
          <a:xfrm>
            <a:off x="216200" y="1463225"/>
            <a:ext cx="5508000" cy="4031700"/>
          </a:xfrm>
          <a:prstGeom prst="rect">
            <a:avLst/>
          </a:prstGeom>
          <a:noFill/>
          <a:ln>
            <a:noFill/>
          </a:ln>
        </p:spPr>
        <p:txBody>
          <a:bodyPr spcFirstLastPara="1" wrap="square" lIns="91425" tIns="91425" rIns="91425" bIns="91425" anchor="t" anchorCtr="0">
            <a:noAutofit/>
          </a:bodyPr>
          <a:lstStyle/>
          <a:p>
            <a:pPr marL="457200" lvl="0" indent="-349250" algn="l" rtl="0">
              <a:spcBef>
                <a:spcPts val="0"/>
              </a:spcBef>
              <a:spcAft>
                <a:spcPts val="0"/>
              </a:spcAft>
              <a:buSzPts val="1900"/>
              <a:buChar char="●"/>
            </a:pPr>
            <a:r>
              <a:rPr lang="en-US" sz="1900"/>
              <a:t>When extra calories are stored in the body as fat. </a:t>
            </a:r>
            <a:endParaRPr sz="1900"/>
          </a:p>
          <a:p>
            <a:pPr marL="457200" lvl="0" indent="0" algn="l" rtl="0">
              <a:spcBef>
                <a:spcPts val="0"/>
              </a:spcBef>
              <a:spcAft>
                <a:spcPts val="0"/>
              </a:spcAft>
              <a:buClr>
                <a:schemeClr val="dk1"/>
              </a:buClr>
              <a:buSzPts val="1100"/>
              <a:buFont typeface="Arial"/>
              <a:buNone/>
            </a:pPr>
            <a:endParaRPr sz="1900"/>
          </a:p>
          <a:p>
            <a:pPr marL="457200" lvl="0" indent="-349250" algn="l" rtl="0">
              <a:spcBef>
                <a:spcPts val="0"/>
              </a:spcBef>
              <a:spcAft>
                <a:spcPts val="0"/>
              </a:spcAft>
              <a:buSzPts val="1900"/>
              <a:buChar char="●"/>
            </a:pPr>
            <a:r>
              <a:rPr lang="en-US" sz="1900"/>
              <a:t>If high amounts of energy are consumed that are usually found in high-fat and high-sugar foods.</a:t>
            </a:r>
            <a:endParaRPr sz="1900"/>
          </a:p>
          <a:p>
            <a:pPr marL="457200" lvl="0" indent="0" algn="l" rtl="0">
              <a:spcBef>
                <a:spcPts val="0"/>
              </a:spcBef>
              <a:spcAft>
                <a:spcPts val="0"/>
              </a:spcAft>
              <a:buClr>
                <a:schemeClr val="dk1"/>
              </a:buClr>
              <a:buSzPts val="1100"/>
              <a:buFont typeface="Arial"/>
              <a:buNone/>
            </a:pPr>
            <a:r>
              <a:rPr lang="en-US" sz="1900"/>
              <a:t> </a:t>
            </a:r>
            <a:endParaRPr sz="1900"/>
          </a:p>
          <a:p>
            <a:pPr marL="457200" lvl="0" indent="-349250" algn="l" rtl="0">
              <a:lnSpc>
                <a:spcPct val="100000"/>
              </a:lnSpc>
              <a:spcBef>
                <a:spcPts val="0"/>
              </a:spcBef>
              <a:spcAft>
                <a:spcPts val="0"/>
              </a:spcAft>
              <a:buSzPts val="1900"/>
              <a:buChar char="●"/>
            </a:pPr>
            <a:r>
              <a:rPr lang="en-US" sz="1900"/>
              <a:t>When you use all of the energy through physical activity, much of the extra energy will be stored in the body as fat.   </a:t>
            </a:r>
            <a:endParaRPr sz="1900"/>
          </a:p>
          <a:p>
            <a:pPr marL="457200" lvl="0" indent="0" algn="l" rtl="0">
              <a:lnSpc>
                <a:spcPct val="100000"/>
              </a:lnSpc>
              <a:spcBef>
                <a:spcPts val="0"/>
              </a:spcBef>
              <a:spcAft>
                <a:spcPts val="0"/>
              </a:spcAft>
              <a:buNone/>
            </a:pPr>
            <a:r>
              <a:rPr lang="en-US" sz="1900"/>
              <a:t>   </a:t>
            </a:r>
            <a:endParaRPr sz="1900"/>
          </a:p>
          <a:p>
            <a:pPr marL="457200" lvl="0" indent="-349250" algn="l" rtl="0">
              <a:lnSpc>
                <a:spcPct val="100000"/>
              </a:lnSpc>
              <a:spcBef>
                <a:spcPts val="0"/>
              </a:spcBef>
              <a:spcAft>
                <a:spcPts val="0"/>
              </a:spcAft>
              <a:buSzPts val="1900"/>
              <a:buChar char="●"/>
            </a:pPr>
            <a:r>
              <a:rPr lang="en-US" sz="1900"/>
              <a:t> By increasing eating patterns and lack of physical activity.                 </a:t>
            </a:r>
            <a:endParaRPr sz="1900"/>
          </a:p>
        </p:txBody>
      </p:sp>
      <p:pic>
        <p:nvPicPr>
          <p:cNvPr id="2" name="Picture 1"/>
          <p:cNvPicPr>
            <a:picLocks noChangeAspect="1"/>
          </p:cNvPicPr>
          <p:nvPr/>
        </p:nvPicPr>
        <p:blipFill>
          <a:blip r:embed="rId3"/>
          <a:stretch>
            <a:fillRect/>
          </a:stretch>
        </p:blipFill>
        <p:spPr>
          <a:xfrm>
            <a:off x="5724200" y="1167980"/>
            <a:ext cx="2341067" cy="1231499"/>
          </a:xfrm>
          <a:prstGeom prst="rect">
            <a:avLst/>
          </a:prstGeom>
        </p:spPr>
      </p:pic>
      <p:pic>
        <p:nvPicPr>
          <p:cNvPr id="3" name="Picture 2"/>
          <p:cNvPicPr>
            <a:picLocks noChangeAspect="1"/>
          </p:cNvPicPr>
          <p:nvPr/>
        </p:nvPicPr>
        <p:blipFill>
          <a:blip r:embed="rId4"/>
          <a:stretch>
            <a:fillRect/>
          </a:stretch>
        </p:blipFill>
        <p:spPr>
          <a:xfrm>
            <a:off x="6317476" y="2540731"/>
            <a:ext cx="1121761" cy="1231499"/>
          </a:xfrm>
          <a:prstGeom prst="rect">
            <a:avLst/>
          </a:prstGeom>
        </p:spPr>
      </p:pic>
      <p:pic>
        <p:nvPicPr>
          <p:cNvPr id="4" name="Picture 3"/>
          <p:cNvPicPr>
            <a:picLocks noChangeAspect="1"/>
          </p:cNvPicPr>
          <p:nvPr/>
        </p:nvPicPr>
        <p:blipFill>
          <a:blip r:embed="rId5"/>
          <a:stretch>
            <a:fillRect/>
          </a:stretch>
        </p:blipFill>
        <p:spPr>
          <a:xfrm>
            <a:off x="6366247" y="3857133"/>
            <a:ext cx="1024217" cy="128636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6"/>
          <p:cNvSpPr txBox="1">
            <a:spLocks noGrp="1"/>
          </p:cNvSpPr>
          <p:nvPr>
            <p:ph type="title"/>
          </p:nvPr>
        </p:nvSpPr>
        <p:spPr>
          <a:xfrm>
            <a:off x="-12776" y="189585"/>
            <a:ext cx="9550500" cy="572700"/>
          </a:xfrm>
          <a:prstGeom prst="rect">
            <a:avLst/>
          </a:prstGeom>
          <a:noFill/>
          <a:ln>
            <a:noFill/>
          </a:ln>
        </p:spPr>
        <p:txBody>
          <a:bodyPr spcFirstLastPara="1" wrap="square" lIns="91425" tIns="91425" rIns="91425" bIns="91425" anchor="t" anchorCtr="0">
            <a:noAutofit/>
          </a:bodyPr>
          <a:lstStyle/>
          <a:p>
            <a:pPr lvl="0"/>
            <a:r>
              <a:rPr lang="en-US" dirty="0"/>
              <a:t>Health consequences of being overweight</a:t>
            </a:r>
            <a:endParaRPr dirty="0"/>
          </a:p>
        </p:txBody>
      </p:sp>
      <p:sp>
        <p:nvSpPr>
          <p:cNvPr id="296" name="Google Shape;296;p6"/>
          <p:cNvSpPr/>
          <p:nvPr/>
        </p:nvSpPr>
        <p:spPr>
          <a:xfrm>
            <a:off x="4492873" y="939663"/>
            <a:ext cx="4138171" cy="83095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None/>
            </a:pPr>
            <a:r>
              <a:rPr lang="en-US" sz="1600" b="1" i="0" u="none" strike="noStrike" cap="none" dirty="0" smtClean="0">
                <a:solidFill>
                  <a:srgbClr val="3D58A3"/>
                </a:solidFill>
                <a:sym typeface="Arial"/>
              </a:rPr>
              <a:t>Consequences </a:t>
            </a:r>
            <a:r>
              <a:rPr lang="en-US" sz="1600" b="1" i="0" u="none" strike="noStrike" cap="none" dirty="0">
                <a:solidFill>
                  <a:srgbClr val="3D58A3"/>
                </a:solidFill>
                <a:sym typeface="Arial"/>
              </a:rPr>
              <a:t>don’t only </a:t>
            </a:r>
            <a:r>
              <a:rPr lang="en-US" sz="1600" b="1" dirty="0">
                <a:solidFill>
                  <a:srgbClr val="3D58A3"/>
                </a:solidFill>
              </a:rPr>
              <a:t>af</a:t>
            </a:r>
            <a:r>
              <a:rPr lang="en-US" sz="1600" b="1" i="0" u="none" strike="noStrike" cap="none" dirty="0">
                <a:solidFill>
                  <a:srgbClr val="3D58A3"/>
                </a:solidFill>
                <a:sym typeface="Arial"/>
              </a:rPr>
              <a:t>fect your health but also affect your physical</a:t>
            </a:r>
            <a:r>
              <a:rPr lang="en-US" sz="1600" b="1" dirty="0">
                <a:solidFill>
                  <a:srgbClr val="3D58A3"/>
                </a:solidFill>
              </a:rPr>
              <a:t>,</a:t>
            </a:r>
            <a:r>
              <a:rPr lang="en-US" sz="1600" b="1" i="0" u="none" strike="noStrike" cap="none" dirty="0">
                <a:solidFill>
                  <a:srgbClr val="3D58A3"/>
                </a:solidFill>
                <a:sym typeface="Arial"/>
              </a:rPr>
              <a:t> emotional</a:t>
            </a:r>
            <a:r>
              <a:rPr lang="en-US" sz="1600" b="1" dirty="0">
                <a:solidFill>
                  <a:srgbClr val="3D58A3"/>
                </a:solidFill>
              </a:rPr>
              <a:t>,</a:t>
            </a:r>
            <a:r>
              <a:rPr lang="en-US" sz="1600" b="1" i="0" u="none" strike="noStrike" cap="none" dirty="0">
                <a:solidFill>
                  <a:srgbClr val="3D58A3"/>
                </a:solidFill>
                <a:sym typeface="Arial"/>
              </a:rPr>
              <a:t> and mental such as:</a:t>
            </a:r>
            <a:endParaRPr sz="1600" b="1" i="0" u="none" strike="noStrike" cap="none" dirty="0">
              <a:solidFill>
                <a:srgbClr val="3D58A3"/>
              </a:solidFill>
              <a:sym typeface="Arial"/>
            </a:endParaRPr>
          </a:p>
        </p:txBody>
      </p:sp>
      <p:sp>
        <p:nvSpPr>
          <p:cNvPr id="8" name="Rectangle 7"/>
          <p:cNvSpPr/>
          <p:nvPr/>
        </p:nvSpPr>
        <p:spPr>
          <a:xfrm>
            <a:off x="5592535" y="2522308"/>
            <a:ext cx="2248215" cy="923330"/>
          </a:xfrm>
          <a:prstGeom prst="rect">
            <a:avLst/>
          </a:prstGeom>
        </p:spPr>
        <p:txBody>
          <a:bodyPr wrap="square">
            <a:spAutoFit/>
          </a:bodyPr>
          <a:lstStyle/>
          <a:p>
            <a:pPr algn="ctr"/>
            <a:r>
              <a:rPr lang="en-US" sz="1800" dirty="0">
                <a:solidFill>
                  <a:srgbClr val="F28393"/>
                </a:solidFill>
                <a:latin typeface="Lilita One" panose="020B0604020202020204" charset="0"/>
              </a:rPr>
              <a:t>Low self-esteem and lower self-reported quality of life.</a:t>
            </a:r>
          </a:p>
        </p:txBody>
      </p:sp>
      <p:pic>
        <p:nvPicPr>
          <p:cNvPr id="9" name="Picture 8"/>
          <p:cNvPicPr>
            <a:picLocks noChangeAspect="1"/>
          </p:cNvPicPr>
          <p:nvPr/>
        </p:nvPicPr>
        <p:blipFill>
          <a:blip r:embed="rId3"/>
          <a:stretch>
            <a:fillRect/>
          </a:stretch>
        </p:blipFill>
        <p:spPr>
          <a:xfrm>
            <a:off x="6362045" y="1872618"/>
            <a:ext cx="560881" cy="652329"/>
          </a:xfrm>
          <a:prstGeom prst="rect">
            <a:avLst/>
          </a:prstGeom>
        </p:spPr>
      </p:pic>
      <p:pic>
        <p:nvPicPr>
          <p:cNvPr id="10" name="Picture 9"/>
          <p:cNvPicPr>
            <a:picLocks noChangeAspect="1"/>
          </p:cNvPicPr>
          <p:nvPr/>
        </p:nvPicPr>
        <p:blipFill>
          <a:blip r:embed="rId4"/>
          <a:stretch>
            <a:fillRect/>
          </a:stretch>
        </p:blipFill>
        <p:spPr>
          <a:xfrm>
            <a:off x="6291936" y="3481502"/>
            <a:ext cx="701101" cy="591363"/>
          </a:xfrm>
          <a:prstGeom prst="rect">
            <a:avLst/>
          </a:prstGeom>
        </p:spPr>
      </p:pic>
      <p:sp>
        <p:nvSpPr>
          <p:cNvPr id="11" name="Rectangle 10"/>
          <p:cNvSpPr/>
          <p:nvPr/>
        </p:nvSpPr>
        <p:spPr>
          <a:xfrm>
            <a:off x="5592535" y="4133831"/>
            <a:ext cx="2372799" cy="923330"/>
          </a:xfrm>
          <a:prstGeom prst="rect">
            <a:avLst/>
          </a:prstGeom>
        </p:spPr>
        <p:txBody>
          <a:bodyPr wrap="square">
            <a:spAutoFit/>
          </a:bodyPr>
          <a:lstStyle/>
          <a:p>
            <a:pPr algn="ctr"/>
            <a:r>
              <a:rPr lang="en-US" sz="1800" dirty="0">
                <a:solidFill>
                  <a:schemeClr val="accent2">
                    <a:lumMod val="50000"/>
                  </a:schemeClr>
                </a:solidFill>
                <a:latin typeface="Lilita One" panose="020B0604020202020204" charset="0"/>
              </a:rPr>
              <a:t>major depression, bipolar disorder , and panic attacks</a:t>
            </a:r>
          </a:p>
        </p:txBody>
      </p:sp>
      <p:sp>
        <p:nvSpPr>
          <p:cNvPr id="12" name="Rectangle 11"/>
          <p:cNvSpPr/>
          <p:nvPr/>
        </p:nvSpPr>
        <p:spPr>
          <a:xfrm>
            <a:off x="1006400" y="939663"/>
            <a:ext cx="3379747" cy="3785652"/>
          </a:xfrm>
          <a:prstGeom prst="rect">
            <a:avLst/>
          </a:prstGeom>
        </p:spPr>
        <p:txBody>
          <a:bodyPr wrap="square">
            <a:spAutoFit/>
          </a:bodyPr>
          <a:lstStyle/>
          <a:p>
            <a:r>
              <a:rPr lang="en-US" sz="1600" b="1" dirty="0">
                <a:solidFill>
                  <a:srgbClr val="0C4899"/>
                </a:solidFill>
                <a:latin typeface="Arial Black" panose="020B0A04020102020204" pitchFamily="34" charset="0"/>
              </a:rPr>
              <a:t>Being overweight can have some significant effects on your health. Carrying extra fat leads to serious health consequences such as Cardiovascular disease (mainly Heart disease and Stroke), Type 2 Diabetes, Musculoskeletal disorders like Osteoarthritis, and some Cancers (Endometrial, Breast, and Colon). These conditions cause premature death and substantial disability.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7"/>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US"/>
              <a:t>How to prevent  obesity</a:t>
            </a:r>
            <a:endParaRPr/>
          </a:p>
        </p:txBody>
      </p:sp>
      <p:sp>
        <p:nvSpPr>
          <p:cNvPr id="311" name="Google Shape;311;p7"/>
          <p:cNvSpPr txBox="1">
            <a:spLocks noGrp="1"/>
          </p:cNvSpPr>
          <p:nvPr>
            <p:ph type="subTitle" idx="1"/>
          </p:nvPr>
        </p:nvSpPr>
        <p:spPr>
          <a:xfrm>
            <a:off x="336025" y="2385175"/>
            <a:ext cx="3005400" cy="1077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1600"/>
              <a:buNone/>
            </a:pPr>
            <a:r>
              <a:rPr lang="en-US" sz="1500" dirty="0">
                <a:latin typeface="Lilita One" panose="020B0604020202020204" charset="0"/>
              </a:rPr>
              <a:t>eat a balanced, calorie-controlled diet as recommended by your GP or weight loss management</a:t>
            </a:r>
            <a:r>
              <a:rPr lang="en-US" dirty="0">
                <a:latin typeface="Lilita One" panose="020B0604020202020204" charset="0"/>
              </a:rPr>
              <a:t> </a:t>
            </a:r>
            <a:r>
              <a:rPr lang="en-US" sz="1500" dirty="0">
                <a:latin typeface="Lilita One" panose="020B0604020202020204" charset="0"/>
              </a:rPr>
              <a:t>health professional (such as a dietitian)</a:t>
            </a:r>
            <a:endParaRPr sz="1500" dirty="0">
              <a:latin typeface="Lilita One" panose="020B0604020202020204" charset="0"/>
            </a:endParaRPr>
          </a:p>
        </p:txBody>
      </p:sp>
      <p:grpSp>
        <p:nvGrpSpPr>
          <p:cNvPr id="312" name="Google Shape;312;p7"/>
          <p:cNvGrpSpPr/>
          <p:nvPr/>
        </p:nvGrpSpPr>
        <p:grpSpPr>
          <a:xfrm>
            <a:off x="6138703" y="2041497"/>
            <a:ext cx="3005297" cy="3102003"/>
            <a:chOff x="6138713" y="2041349"/>
            <a:chExt cx="3005297" cy="3102003"/>
          </a:xfrm>
        </p:grpSpPr>
        <p:sp>
          <p:nvSpPr>
            <p:cNvPr id="313" name="Google Shape;313;p7"/>
            <p:cNvSpPr/>
            <p:nvPr/>
          </p:nvSpPr>
          <p:spPr>
            <a:xfrm flipH="1">
              <a:off x="7330930" y="4484663"/>
              <a:ext cx="1454473" cy="658689"/>
            </a:xfrm>
            <a:custGeom>
              <a:avLst/>
              <a:gdLst/>
              <a:ahLst/>
              <a:cxnLst/>
              <a:rect l="l" t="t" r="r" b="b"/>
              <a:pathLst>
                <a:path w="98242" h="44491" extrusionOk="0">
                  <a:moveTo>
                    <a:pt x="92573" y="0"/>
                  </a:moveTo>
                  <a:cubicBezTo>
                    <a:pt x="92571" y="0"/>
                    <a:pt x="1" y="6091"/>
                    <a:pt x="2883" y="13850"/>
                  </a:cubicBezTo>
                  <a:cubicBezTo>
                    <a:pt x="7421" y="26066"/>
                    <a:pt x="12016" y="44490"/>
                    <a:pt x="12016" y="44490"/>
                  </a:cubicBezTo>
                  <a:lnTo>
                    <a:pt x="98241" y="44490"/>
                  </a:lnTo>
                  <a:cubicBezTo>
                    <a:pt x="88420" y="30839"/>
                    <a:pt x="92573" y="0"/>
                    <a:pt x="92573" y="0"/>
                  </a:cubicBezTo>
                  <a:close/>
                </a:path>
              </a:pathLst>
            </a:custGeom>
            <a:solidFill>
              <a:schemeClr val="accent6"/>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14" name="Google Shape;314;p7"/>
            <p:cNvGrpSpPr/>
            <p:nvPr/>
          </p:nvGrpSpPr>
          <p:grpSpPr>
            <a:xfrm flipH="1">
              <a:off x="6256590" y="2183211"/>
              <a:ext cx="303295" cy="418019"/>
              <a:chOff x="5640750" y="477650"/>
              <a:chExt cx="512150" cy="705875"/>
            </a:xfrm>
          </p:grpSpPr>
          <p:sp>
            <p:nvSpPr>
              <p:cNvPr id="315" name="Google Shape;315;p7"/>
              <p:cNvSpPr/>
              <p:nvPr/>
            </p:nvSpPr>
            <p:spPr>
              <a:xfrm>
                <a:off x="5676225" y="477650"/>
                <a:ext cx="476675" cy="704800"/>
              </a:xfrm>
              <a:custGeom>
                <a:avLst/>
                <a:gdLst/>
                <a:ahLst/>
                <a:cxnLst/>
                <a:rect l="l" t="t" r="r" b="b"/>
                <a:pathLst>
                  <a:path w="19067" h="28192" extrusionOk="0">
                    <a:moveTo>
                      <a:pt x="10298" y="1"/>
                    </a:moveTo>
                    <a:cubicBezTo>
                      <a:pt x="10154" y="1"/>
                      <a:pt x="10011" y="15"/>
                      <a:pt x="9869" y="44"/>
                    </a:cubicBezTo>
                    <a:cubicBezTo>
                      <a:pt x="9471" y="123"/>
                      <a:pt x="2348" y="2082"/>
                      <a:pt x="2019" y="2371"/>
                    </a:cubicBezTo>
                    <a:cubicBezTo>
                      <a:pt x="1" y="4150"/>
                      <a:pt x="1405" y="9242"/>
                      <a:pt x="2645" y="15364"/>
                    </a:cubicBezTo>
                    <a:cubicBezTo>
                      <a:pt x="3978" y="21946"/>
                      <a:pt x="5078" y="27926"/>
                      <a:pt x="7779" y="28192"/>
                    </a:cubicBezTo>
                    <a:cubicBezTo>
                      <a:pt x="7780" y="28192"/>
                      <a:pt x="7782" y="28192"/>
                      <a:pt x="7783" y="28192"/>
                    </a:cubicBezTo>
                    <a:cubicBezTo>
                      <a:pt x="8065" y="28192"/>
                      <a:pt x="14877" y="25864"/>
                      <a:pt x="15091" y="25820"/>
                    </a:cubicBezTo>
                    <a:cubicBezTo>
                      <a:pt x="17931" y="25245"/>
                      <a:pt x="19066" y="19008"/>
                      <a:pt x="17624" y="11890"/>
                    </a:cubicBezTo>
                    <a:cubicBezTo>
                      <a:pt x="16254" y="5126"/>
                      <a:pt x="13051" y="1"/>
                      <a:pt x="10298" y="1"/>
                    </a:cubicBezTo>
                    <a:close/>
                  </a:path>
                </a:pathLst>
              </a:custGeom>
              <a:solidFill>
                <a:schemeClr val="accent2"/>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6" name="Google Shape;316;p7"/>
              <p:cNvSpPr/>
              <p:nvPr/>
            </p:nvSpPr>
            <p:spPr>
              <a:xfrm>
                <a:off x="5640750" y="530650"/>
                <a:ext cx="329350" cy="652875"/>
              </a:xfrm>
              <a:custGeom>
                <a:avLst/>
                <a:gdLst/>
                <a:ahLst/>
                <a:cxnLst/>
                <a:rect l="l" t="t" r="r" b="b"/>
                <a:pathLst>
                  <a:path w="13174" h="26115" extrusionOk="0">
                    <a:moveTo>
                      <a:pt x="4379" y="0"/>
                    </a:moveTo>
                    <a:cubicBezTo>
                      <a:pt x="4240" y="0"/>
                      <a:pt x="4103" y="14"/>
                      <a:pt x="3968" y="41"/>
                    </a:cubicBezTo>
                    <a:cubicBezTo>
                      <a:pt x="1127" y="616"/>
                      <a:pt x="1" y="7107"/>
                      <a:pt x="1443" y="14226"/>
                    </a:cubicBezTo>
                    <a:cubicBezTo>
                      <a:pt x="2814" y="20989"/>
                      <a:pt x="6016" y="26115"/>
                      <a:pt x="8769" y="26115"/>
                    </a:cubicBezTo>
                    <a:cubicBezTo>
                      <a:pt x="8913" y="26115"/>
                      <a:pt x="9057" y="26100"/>
                      <a:pt x="9198" y="26072"/>
                    </a:cubicBezTo>
                    <a:cubicBezTo>
                      <a:pt x="12039" y="25496"/>
                      <a:pt x="13174" y="19258"/>
                      <a:pt x="11732" y="12141"/>
                    </a:cubicBezTo>
                    <a:cubicBezTo>
                      <a:pt x="10359" y="5363"/>
                      <a:pt x="7137" y="0"/>
                      <a:pt x="4379"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17" name="Google Shape;317;p7"/>
            <p:cNvGrpSpPr/>
            <p:nvPr/>
          </p:nvGrpSpPr>
          <p:grpSpPr>
            <a:xfrm flipH="1">
              <a:off x="6138713" y="2041349"/>
              <a:ext cx="3005297" cy="3102003"/>
              <a:chOff x="1277150" y="238100"/>
              <a:chExt cx="5074800" cy="5238100"/>
            </a:xfrm>
          </p:grpSpPr>
          <p:sp>
            <p:nvSpPr>
              <p:cNvPr id="318" name="Google Shape;318;p7"/>
              <p:cNvSpPr/>
              <p:nvPr/>
            </p:nvSpPr>
            <p:spPr>
              <a:xfrm>
                <a:off x="4591375" y="751400"/>
                <a:ext cx="1238900" cy="569475"/>
              </a:xfrm>
              <a:custGeom>
                <a:avLst/>
                <a:gdLst/>
                <a:ahLst/>
                <a:cxnLst/>
                <a:rect l="l" t="t" r="r" b="b"/>
                <a:pathLst>
                  <a:path w="49556" h="22779" extrusionOk="0">
                    <a:moveTo>
                      <a:pt x="47165" y="1"/>
                    </a:moveTo>
                    <a:cubicBezTo>
                      <a:pt x="46900" y="1"/>
                      <a:pt x="46661" y="83"/>
                      <a:pt x="46378" y="167"/>
                    </a:cubicBezTo>
                    <a:lnTo>
                      <a:pt x="2089" y="13366"/>
                    </a:lnTo>
                    <a:cubicBezTo>
                      <a:pt x="763" y="13762"/>
                      <a:pt x="0" y="15170"/>
                      <a:pt x="396" y="16497"/>
                    </a:cubicBezTo>
                    <a:lnTo>
                      <a:pt x="1732" y="20981"/>
                    </a:lnTo>
                    <a:cubicBezTo>
                      <a:pt x="2057" y="22070"/>
                      <a:pt x="3064" y="22779"/>
                      <a:pt x="4148" y="22779"/>
                    </a:cubicBezTo>
                    <a:cubicBezTo>
                      <a:pt x="4385" y="22779"/>
                      <a:pt x="4625" y="22745"/>
                      <a:pt x="4862" y="22674"/>
                    </a:cubicBezTo>
                    <a:lnTo>
                      <a:pt x="49153" y="9475"/>
                    </a:lnTo>
                    <a:cubicBezTo>
                      <a:pt x="49291" y="9433"/>
                      <a:pt x="49426" y="9378"/>
                      <a:pt x="49556" y="9313"/>
                    </a:cubicBezTo>
                    <a:cubicBezTo>
                      <a:pt x="49451" y="8067"/>
                      <a:pt x="49274" y="6826"/>
                      <a:pt x="49024" y="5600"/>
                    </a:cubicBezTo>
                    <a:cubicBezTo>
                      <a:pt x="48615" y="3582"/>
                      <a:pt x="47979" y="1642"/>
                      <a:pt x="47305" y="9"/>
                    </a:cubicBezTo>
                    <a:cubicBezTo>
                      <a:pt x="47257" y="3"/>
                      <a:pt x="47211" y="1"/>
                      <a:pt x="47165" y="1"/>
                    </a:cubicBezTo>
                    <a:close/>
                  </a:path>
                </a:pathLst>
              </a:custGeom>
              <a:solidFill>
                <a:schemeClr val="accent2"/>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9" name="Google Shape;319;p7"/>
              <p:cNvSpPr/>
              <p:nvPr/>
            </p:nvSpPr>
            <p:spPr>
              <a:xfrm>
                <a:off x="4267875" y="871225"/>
                <a:ext cx="476675" cy="704825"/>
              </a:xfrm>
              <a:custGeom>
                <a:avLst/>
                <a:gdLst/>
                <a:ahLst/>
                <a:cxnLst/>
                <a:rect l="l" t="t" r="r" b="b"/>
                <a:pathLst>
                  <a:path w="19067" h="28193" extrusionOk="0">
                    <a:moveTo>
                      <a:pt x="10297" y="1"/>
                    </a:moveTo>
                    <a:cubicBezTo>
                      <a:pt x="10153" y="1"/>
                      <a:pt x="10010" y="15"/>
                      <a:pt x="9869" y="43"/>
                    </a:cubicBezTo>
                    <a:cubicBezTo>
                      <a:pt x="9471" y="124"/>
                      <a:pt x="2348" y="2083"/>
                      <a:pt x="2019" y="2372"/>
                    </a:cubicBezTo>
                    <a:cubicBezTo>
                      <a:pt x="1" y="4150"/>
                      <a:pt x="1405" y="9243"/>
                      <a:pt x="2645" y="15364"/>
                    </a:cubicBezTo>
                    <a:cubicBezTo>
                      <a:pt x="3978" y="21946"/>
                      <a:pt x="5078" y="27926"/>
                      <a:pt x="7779" y="28193"/>
                    </a:cubicBezTo>
                    <a:cubicBezTo>
                      <a:pt x="7780" y="28193"/>
                      <a:pt x="7781" y="28193"/>
                      <a:pt x="7782" y="28193"/>
                    </a:cubicBezTo>
                    <a:cubicBezTo>
                      <a:pt x="8061" y="28193"/>
                      <a:pt x="14877" y="25865"/>
                      <a:pt x="15090" y="25821"/>
                    </a:cubicBezTo>
                    <a:cubicBezTo>
                      <a:pt x="17932" y="25245"/>
                      <a:pt x="19066" y="19008"/>
                      <a:pt x="17624" y="11891"/>
                    </a:cubicBezTo>
                    <a:lnTo>
                      <a:pt x="17624" y="11890"/>
                    </a:lnTo>
                    <a:cubicBezTo>
                      <a:pt x="16253" y="5127"/>
                      <a:pt x="13050" y="1"/>
                      <a:pt x="10297" y="1"/>
                    </a:cubicBezTo>
                    <a:close/>
                  </a:path>
                </a:pathLst>
              </a:custGeom>
              <a:solidFill>
                <a:schemeClr val="accent2"/>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0" name="Google Shape;320;p7"/>
              <p:cNvSpPr/>
              <p:nvPr/>
            </p:nvSpPr>
            <p:spPr>
              <a:xfrm>
                <a:off x="4232400" y="925625"/>
                <a:ext cx="329350" cy="651500"/>
              </a:xfrm>
              <a:custGeom>
                <a:avLst/>
                <a:gdLst/>
                <a:ahLst/>
                <a:cxnLst/>
                <a:rect l="l" t="t" r="r" b="b"/>
                <a:pathLst>
                  <a:path w="13174" h="26060" extrusionOk="0">
                    <a:moveTo>
                      <a:pt x="4199" y="1"/>
                    </a:moveTo>
                    <a:cubicBezTo>
                      <a:pt x="4059" y="1"/>
                      <a:pt x="3920" y="14"/>
                      <a:pt x="3782" y="42"/>
                    </a:cubicBezTo>
                    <a:cubicBezTo>
                      <a:pt x="941" y="617"/>
                      <a:pt x="1" y="7051"/>
                      <a:pt x="1443" y="14169"/>
                    </a:cubicBezTo>
                    <a:cubicBezTo>
                      <a:pt x="2813" y="20933"/>
                      <a:pt x="6016" y="26059"/>
                      <a:pt x="8769" y="26059"/>
                    </a:cubicBezTo>
                    <a:cubicBezTo>
                      <a:pt x="8914" y="26059"/>
                      <a:pt x="9057" y="26045"/>
                      <a:pt x="9198" y="26017"/>
                    </a:cubicBezTo>
                    <a:cubicBezTo>
                      <a:pt x="12039" y="25440"/>
                      <a:pt x="13173" y="19203"/>
                      <a:pt x="11732" y="12085"/>
                    </a:cubicBezTo>
                    <a:cubicBezTo>
                      <a:pt x="10359" y="5310"/>
                      <a:pt x="6972" y="1"/>
                      <a:pt x="4199"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1" name="Google Shape;321;p7"/>
              <p:cNvSpPr/>
              <p:nvPr/>
            </p:nvSpPr>
            <p:spPr>
              <a:xfrm>
                <a:off x="1277150" y="718925"/>
                <a:ext cx="5074800" cy="4757275"/>
              </a:xfrm>
              <a:custGeom>
                <a:avLst/>
                <a:gdLst/>
                <a:ahLst/>
                <a:cxnLst/>
                <a:rect l="l" t="t" r="r" b="b"/>
                <a:pathLst>
                  <a:path w="202992" h="190291" extrusionOk="0">
                    <a:moveTo>
                      <a:pt x="162864" y="0"/>
                    </a:moveTo>
                    <a:cubicBezTo>
                      <a:pt x="162171" y="0"/>
                      <a:pt x="161296" y="155"/>
                      <a:pt x="160807" y="836"/>
                    </a:cubicBezTo>
                    <a:cubicBezTo>
                      <a:pt x="160380" y="1428"/>
                      <a:pt x="159861" y="1587"/>
                      <a:pt x="159363" y="1587"/>
                    </a:cubicBezTo>
                    <a:cubicBezTo>
                      <a:pt x="158800" y="1587"/>
                      <a:pt x="158263" y="1385"/>
                      <a:pt x="157915" y="1379"/>
                    </a:cubicBezTo>
                    <a:cubicBezTo>
                      <a:pt x="157900" y="1379"/>
                      <a:pt x="157884" y="1379"/>
                      <a:pt x="157868" y="1379"/>
                    </a:cubicBezTo>
                    <a:cubicBezTo>
                      <a:pt x="157165" y="1379"/>
                      <a:pt x="155197" y="1618"/>
                      <a:pt x="154504" y="3540"/>
                    </a:cubicBezTo>
                    <a:cubicBezTo>
                      <a:pt x="154504" y="3540"/>
                      <a:pt x="154373" y="3638"/>
                      <a:pt x="154133" y="3638"/>
                    </a:cubicBezTo>
                    <a:cubicBezTo>
                      <a:pt x="153861" y="3638"/>
                      <a:pt x="153447" y="3511"/>
                      <a:pt x="152925" y="2971"/>
                    </a:cubicBezTo>
                    <a:cubicBezTo>
                      <a:pt x="152481" y="2512"/>
                      <a:pt x="151882" y="2359"/>
                      <a:pt x="151311" y="2359"/>
                    </a:cubicBezTo>
                    <a:cubicBezTo>
                      <a:pt x="150620" y="2359"/>
                      <a:pt x="149970" y="2583"/>
                      <a:pt x="149687" y="2759"/>
                    </a:cubicBezTo>
                    <a:cubicBezTo>
                      <a:pt x="149170" y="3079"/>
                      <a:pt x="147986" y="3936"/>
                      <a:pt x="147821" y="5102"/>
                    </a:cubicBezTo>
                    <a:cubicBezTo>
                      <a:pt x="147821" y="5102"/>
                      <a:pt x="146718" y="3703"/>
                      <a:pt x="145755" y="3703"/>
                    </a:cubicBezTo>
                    <a:cubicBezTo>
                      <a:pt x="145687" y="3703"/>
                      <a:pt x="145619" y="3710"/>
                      <a:pt x="145553" y="3725"/>
                    </a:cubicBezTo>
                    <a:cubicBezTo>
                      <a:pt x="144551" y="3952"/>
                      <a:pt x="142880" y="4753"/>
                      <a:pt x="142697" y="7016"/>
                    </a:cubicBezTo>
                    <a:cubicBezTo>
                      <a:pt x="142514" y="9279"/>
                      <a:pt x="142654" y="10327"/>
                      <a:pt x="142899" y="11025"/>
                    </a:cubicBezTo>
                    <a:cubicBezTo>
                      <a:pt x="143144" y="11723"/>
                      <a:pt x="143206" y="11605"/>
                      <a:pt x="143675" y="11978"/>
                    </a:cubicBezTo>
                    <a:cubicBezTo>
                      <a:pt x="143675" y="11978"/>
                      <a:pt x="148061" y="13382"/>
                      <a:pt x="148251" y="20748"/>
                    </a:cubicBezTo>
                    <a:lnTo>
                      <a:pt x="145227" y="21651"/>
                    </a:lnTo>
                    <a:cubicBezTo>
                      <a:pt x="145227" y="21651"/>
                      <a:pt x="145409" y="22571"/>
                      <a:pt x="145941" y="23603"/>
                    </a:cubicBezTo>
                    <a:cubicBezTo>
                      <a:pt x="146472" y="24635"/>
                      <a:pt x="148478" y="24925"/>
                      <a:pt x="149829" y="24984"/>
                    </a:cubicBezTo>
                    <a:cubicBezTo>
                      <a:pt x="151180" y="25043"/>
                      <a:pt x="158029" y="26437"/>
                      <a:pt x="159446" y="26936"/>
                    </a:cubicBezTo>
                    <a:cubicBezTo>
                      <a:pt x="160733" y="27388"/>
                      <a:pt x="162333" y="29435"/>
                      <a:pt x="163028" y="31420"/>
                    </a:cubicBezTo>
                    <a:cubicBezTo>
                      <a:pt x="163055" y="31499"/>
                      <a:pt x="163081" y="31577"/>
                      <a:pt x="163109" y="31659"/>
                    </a:cubicBezTo>
                    <a:cubicBezTo>
                      <a:pt x="163146" y="31779"/>
                      <a:pt x="163182" y="31899"/>
                      <a:pt x="163212" y="32018"/>
                    </a:cubicBezTo>
                    <a:cubicBezTo>
                      <a:pt x="163587" y="33490"/>
                      <a:pt x="164901" y="37343"/>
                      <a:pt x="165696" y="39636"/>
                    </a:cubicBezTo>
                    <a:cubicBezTo>
                      <a:pt x="170256" y="54280"/>
                      <a:pt x="177038" y="79321"/>
                      <a:pt x="173383" y="88353"/>
                    </a:cubicBezTo>
                    <a:cubicBezTo>
                      <a:pt x="173383" y="88353"/>
                      <a:pt x="166388" y="82569"/>
                      <a:pt x="142629" y="82569"/>
                    </a:cubicBezTo>
                    <a:cubicBezTo>
                      <a:pt x="141525" y="82569"/>
                      <a:pt x="140384" y="82582"/>
                      <a:pt x="139206" y="82608"/>
                    </a:cubicBezTo>
                    <a:cubicBezTo>
                      <a:pt x="139206" y="82608"/>
                      <a:pt x="125305" y="74486"/>
                      <a:pt x="110496" y="74486"/>
                    </a:cubicBezTo>
                    <a:cubicBezTo>
                      <a:pt x="104292" y="74486"/>
                      <a:pt x="97930" y="75911"/>
                      <a:pt x="92363" y="79956"/>
                    </a:cubicBezTo>
                    <a:cubicBezTo>
                      <a:pt x="92363" y="79956"/>
                      <a:pt x="73139" y="79661"/>
                      <a:pt x="71666" y="70897"/>
                    </a:cubicBezTo>
                    <a:cubicBezTo>
                      <a:pt x="71331" y="68900"/>
                      <a:pt x="71297" y="66289"/>
                      <a:pt x="71385" y="63437"/>
                    </a:cubicBezTo>
                    <a:cubicBezTo>
                      <a:pt x="76818" y="56326"/>
                      <a:pt x="79477" y="45539"/>
                      <a:pt x="77818" y="34015"/>
                    </a:cubicBezTo>
                    <a:cubicBezTo>
                      <a:pt x="75272" y="16331"/>
                      <a:pt x="63458" y="3179"/>
                      <a:pt x="50733" y="3179"/>
                    </a:cubicBezTo>
                    <a:cubicBezTo>
                      <a:pt x="49861" y="3179"/>
                      <a:pt x="48984" y="3241"/>
                      <a:pt x="48105" y="3368"/>
                    </a:cubicBezTo>
                    <a:cubicBezTo>
                      <a:pt x="34416" y="5338"/>
                      <a:pt x="25524" y="22255"/>
                      <a:pt x="28245" y="41152"/>
                    </a:cubicBezTo>
                    <a:cubicBezTo>
                      <a:pt x="29686" y="51163"/>
                      <a:pt x="34097" y="59720"/>
                      <a:pt x="39962" y="65262"/>
                    </a:cubicBezTo>
                    <a:cubicBezTo>
                      <a:pt x="41339" y="70043"/>
                      <a:pt x="42622" y="73229"/>
                      <a:pt x="42622" y="73229"/>
                    </a:cubicBezTo>
                    <a:cubicBezTo>
                      <a:pt x="42622" y="73229"/>
                      <a:pt x="42425" y="81969"/>
                      <a:pt x="35060" y="86486"/>
                    </a:cubicBezTo>
                    <a:cubicBezTo>
                      <a:pt x="27694" y="91005"/>
                      <a:pt x="23387" y="94337"/>
                      <a:pt x="22454" y="95123"/>
                    </a:cubicBezTo>
                    <a:cubicBezTo>
                      <a:pt x="22454" y="95123"/>
                      <a:pt x="589" y="97633"/>
                      <a:pt x="0" y="133871"/>
                    </a:cubicBezTo>
                    <a:lnTo>
                      <a:pt x="0" y="190290"/>
                    </a:lnTo>
                    <a:lnTo>
                      <a:pt x="21852" y="190290"/>
                    </a:lnTo>
                    <a:cubicBezTo>
                      <a:pt x="21852" y="190290"/>
                      <a:pt x="25042" y="158324"/>
                      <a:pt x="25190" y="149486"/>
                    </a:cubicBezTo>
                    <a:cubicBezTo>
                      <a:pt x="25338" y="140647"/>
                      <a:pt x="117258" y="131760"/>
                      <a:pt x="117258" y="131760"/>
                    </a:cubicBezTo>
                    <a:cubicBezTo>
                      <a:pt x="117258" y="131760"/>
                      <a:pt x="117113" y="109265"/>
                      <a:pt x="124266" y="109265"/>
                    </a:cubicBezTo>
                    <a:cubicBezTo>
                      <a:pt x="124335" y="109265"/>
                      <a:pt x="124405" y="109267"/>
                      <a:pt x="124475" y="109271"/>
                    </a:cubicBezTo>
                    <a:cubicBezTo>
                      <a:pt x="130481" y="109631"/>
                      <a:pt x="138444" y="114201"/>
                      <a:pt x="152597" y="114201"/>
                    </a:cubicBezTo>
                    <a:cubicBezTo>
                      <a:pt x="155803" y="114201"/>
                      <a:pt x="159327" y="113966"/>
                      <a:pt x="163219" y="113395"/>
                    </a:cubicBezTo>
                    <a:cubicBezTo>
                      <a:pt x="184283" y="110301"/>
                      <a:pt x="202107" y="104115"/>
                      <a:pt x="202549" y="99843"/>
                    </a:cubicBezTo>
                    <a:cubicBezTo>
                      <a:pt x="202992" y="95571"/>
                      <a:pt x="197247" y="70233"/>
                      <a:pt x="196216" y="67287"/>
                    </a:cubicBezTo>
                    <a:cubicBezTo>
                      <a:pt x="195479" y="65186"/>
                      <a:pt x="187094" y="43884"/>
                      <a:pt x="181441" y="31317"/>
                    </a:cubicBezTo>
                    <a:cubicBezTo>
                      <a:pt x="180607" y="28921"/>
                      <a:pt x="179812" y="26617"/>
                      <a:pt x="179812" y="26617"/>
                    </a:cubicBezTo>
                    <a:cubicBezTo>
                      <a:pt x="180152" y="23734"/>
                      <a:pt x="177995" y="21579"/>
                      <a:pt x="177323" y="20215"/>
                    </a:cubicBezTo>
                    <a:cubicBezTo>
                      <a:pt x="176652" y="18851"/>
                      <a:pt x="175572" y="15653"/>
                      <a:pt x="175572" y="15653"/>
                    </a:cubicBezTo>
                    <a:cubicBezTo>
                      <a:pt x="175244" y="8922"/>
                      <a:pt x="171257" y="4725"/>
                      <a:pt x="170060" y="4157"/>
                    </a:cubicBezTo>
                    <a:cubicBezTo>
                      <a:pt x="168865" y="3589"/>
                      <a:pt x="168126" y="3249"/>
                      <a:pt x="166785" y="1860"/>
                    </a:cubicBezTo>
                    <a:cubicBezTo>
                      <a:pt x="165442" y="473"/>
                      <a:pt x="163889" y="107"/>
                      <a:pt x="163889" y="107"/>
                    </a:cubicBezTo>
                    <a:cubicBezTo>
                      <a:pt x="163889" y="107"/>
                      <a:pt x="163439" y="0"/>
                      <a:pt x="162864" y="0"/>
                    </a:cubicBezTo>
                    <a:close/>
                  </a:path>
                </a:pathLst>
              </a:custGeom>
              <a:solidFill>
                <a:schemeClr val="accent6"/>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2" name="Google Shape;322;p7"/>
              <p:cNvSpPr/>
              <p:nvPr/>
            </p:nvSpPr>
            <p:spPr>
              <a:xfrm>
                <a:off x="2626050" y="2764575"/>
                <a:ext cx="1150" cy="2625"/>
              </a:xfrm>
              <a:custGeom>
                <a:avLst/>
                <a:gdLst/>
                <a:ahLst/>
                <a:cxnLst/>
                <a:rect l="l" t="t" r="r" b="b"/>
                <a:pathLst>
                  <a:path w="46" h="105" extrusionOk="0">
                    <a:moveTo>
                      <a:pt x="1" y="1"/>
                    </a:moveTo>
                    <a:lnTo>
                      <a:pt x="1" y="1"/>
                    </a:lnTo>
                    <a:cubicBezTo>
                      <a:pt x="22" y="67"/>
                      <a:pt x="35" y="105"/>
                      <a:pt x="35" y="105"/>
                    </a:cubicBezTo>
                    <a:lnTo>
                      <a:pt x="45" y="82"/>
                    </a:lnTo>
                    <a:lnTo>
                      <a:pt x="1" y="1"/>
                    </a:lnTo>
                    <a:close/>
                  </a:path>
                </a:pathLst>
              </a:custGeom>
              <a:solidFill>
                <a:srgbClr val="E5CFB5"/>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3" name="Google Shape;323;p7"/>
              <p:cNvSpPr/>
              <p:nvPr/>
            </p:nvSpPr>
            <p:spPr>
              <a:xfrm>
                <a:off x="2249025" y="1663450"/>
                <a:ext cx="999575" cy="1101150"/>
              </a:xfrm>
              <a:custGeom>
                <a:avLst/>
                <a:gdLst/>
                <a:ahLst/>
                <a:cxnLst/>
                <a:rect l="l" t="t" r="r" b="b"/>
                <a:pathLst>
                  <a:path w="39983" h="44046" extrusionOk="0">
                    <a:moveTo>
                      <a:pt x="39333" y="1"/>
                    </a:moveTo>
                    <a:lnTo>
                      <a:pt x="39333" y="1"/>
                    </a:lnTo>
                    <a:cubicBezTo>
                      <a:pt x="36635" y="4114"/>
                      <a:pt x="27794" y="12681"/>
                      <a:pt x="27794" y="12681"/>
                    </a:cubicBezTo>
                    <a:cubicBezTo>
                      <a:pt x="24075" y="17248"/>
                      <a:pt x="18195" y="18520"/>
                      <a:pt x="12799" y="18520"/>
                    </a:cubicBezTo>
                    <a:cubicBezTo>
                      <a:pt x="6018" y="18520"/>
                      <a:pt x="1" y="16512"/>
                      <a:pt x="1" y="16512"/>
                    </a:cubicBezTo>
                    <a:lnTo>
                      <a:pt x="1" y="16512"/>
                    </a:lnTo>
                    <a:lnTo>
                      <a:pt x="15082" y="44046"/>
                    </a:lnTo>
                    <a:cubicBezTo>
                      <a:pt x="14581" y="42525"/>
                      <a:pt x="8706" y="24263"/>
                      <a:pt x="14444" y="24263"/>
                    </a:cubicBezTo>
                    <a:cubicBezTo>
                      <a:pt x="14485" y="24263"/>
                      <a:pt x="14526" y="24264"/>
                      <a:pt x="14568" y="24266"/>
                    </a:cubicBezTo>
                    <a:cubicBezTo>
                      <a:pt x="14678" y="24271"/>
                      <a:pt x="14789" y="24273"/>
                      <a:pt x="14901" y="24273"/>
                    </a:cubicBezTo>
                    <a:cubicBezTo>
                      <a:pt x="19820" y="24273"/>
                      <a:pt x="26043" y="19662"/>
                      <a:pt x="28414" y="19662"/>
                    </a:cubicBezTo>
                    <a:cubicBezTo>
                      <a:pt x="29017" y="19662"/>
                      <a:pt x="29371" y="19960"/>
                      <a:pt x="29390" y="20708"/>
                    </a:cubicBezTo>
                    <a:cubicBezTo>
                      <a:pt x="29619" y="29373"/>
                      <a:pt x="33358" y="34846"/>
                      <a:pt x="33358" y="34846"/>
                    </a:cubicBezTo>
                    <a:cubicBezTo>
                      <a:pt x="33084" y="34301"/>
                      <a:pt x="32894" y="33717"/>
                      <a:pt x="32792" y="33116"/>
                    </a:cubicBezTo>
                    <a:cubicBezTo>
                      <a:pt x="32456" y="31119"/>
                      <a:pt x="32423" y="28507"/>
                      <a:pt x="32510" y="25655"/>
                    </a:cubicBezTo>
                    <a:cubicBezTo>
                      <a:pt x="37346" y="19326"/>
                      <a:pt x="39982" y="10082"/>
                      <a:pt x="39333" y="1"/>
                    </a:cubicBezTo>
                    <a:close/>
                  </a:path>
                </a:pathLst>
              </a:custGeom>
              <a:solidFill>
                <a:schemeClr val="accent5"/>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4" name="Google Shape;324;p7"/>
              <p:cNvSpPr/>
              <p:nvPr/>
            </p:nvSpPr>
            <p:spPr>
              <a:xfrm>
                <a:off x="2050175" y="1832700"/>
                <a:ext cx="435825" cy="730475"/>
              </a:xfrm>
              <a:custGeom>
                <a:avLst/>
                <a:gdLst/>
                <a:ahLst/>
                <a:cxnLst/>
                <a:rect l="l" t="t" r="r" b="b"/>
                <a:pathLst>
                  <a:path w="17433" h="29219" extrusionOk="0">
                    <a:moveTo>
                      <a:pt x="9967" y="1"/>
                    </a:moveTo>
                    <a:cubicBezTo>
                      <a:pt x="5475" y="1"/>
                      <a:pt x="0" y="3242"/>
                      <a:pt x="0" y="3242"/>
                    </a:cubicBezTo>
                    <a:cubicBezTo>
                      <a:pt x="0" y="3242"/>
                      <a:pt x="251" y="14377"/>
                      <a:pt x="9041" y="20712"/>
                    </a:cubicBezTo>
                    <a:lnTo>
                      <a:pt x="11665" y="29219"/>
                    </a:lnTo>
                    <a:cubicBezTo>
                      <a:pt x="11665" y="29219"/>
                      <a:pt x="17433" y="13750"/>
                      <a:pt x="15518" y="4470"/>
                    </a:cubicBezTo>
                    <a:cubicBezTo>
                      <a:pt x="14817" y="1077"/>
                      <a:pt x="12555" y="1"/>
                      <a:pt x="9967" y="1"/>
                    </a:cubicBezTo>
                    <a:close/>
                  </a:path>
                </a:pathLst>
              </a:custGeom>
              <a:solidFill>
                <a:srgbClr val="E5CFB5"/>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5" name="Google Shape;325;p7"/>
              <p:cNvSpPr/>
              <p:nvPr/>
            </p:nvSpPr>
            <p:spPr>
              <a:xfrm>
                <a:off x="2214625" y="2356725"/>
                <a:ext cx="412550" cy="477700"/>
              </a:xfrm>
              <a:custGeom>
                <a:avLst/>
                <a:gdLst/>
                <a:ahLst/>
                <a:cxnLst/>
                <a:rect l="l" t="t" r="r" b="b"/>
                <a:pathLst>
                  <a:path w="16502" h="19108" extrusionOk="0">
                    <a:moveTo>
                      <a:pt x="6891" y="1"/>
                    </a:moveTo>
                    <a:lnTo>
                      <a:pt x="1" y="19108"/>
                    </a:lnTo>
                    <a:cubicBezTo>
                      <a:pt x="1" y="19108"/>
                      <a:pt x="8191" y="14190"/>
                      <a:pt x="8532" y="8258"/>
                    </a:cubicBezTo>
                    <a:cubicBezTo>
                      <a:pt x="8532" y="8258"/>
                      <a:pt x="13737" y="16405"/>
                      <a:pt x="16355" y="16405"/>
                    </a:cubicBezTo>
                    <a:cubicBezTo>
                      <a:pt x="16405" y="16405"/>
                      <a:pt x="16454" y="16402"/>
                      <a:pt x="16501" y="16396"/>
                    </a:cubicBezTo>
                    <a:lnTo>
                      <a:pt x="6891" y="1"/>
                    </a:lnTo>
                    <a:close/>
                  </a:path>
                </a:pathLst>
              </a:custGeom>
              <a:solidFill>
                <a:schemeClr val="accent5"/>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6" name="Google Shape;326;p7"/>
              <p:cNvSpPr/>
              <p:nvPr/>
            </p:nvSpPr>
            <p:spPr>
              <a:xfrm>
                <a:off x="1471475" y="605350"/>
                <a:ext cx="2056175" cy="1578575"/>
              </a:xfrm>
              <a:custGeom>
                <a:avLst/>
                <a:gdLst/>
                <a:ahLst/>
                <a:cxnLst/>
                <a:rect l="l" t="t" r="r" b="b"/>
                <a:pathLst>
                  <a:path w="82247" h="63143" extrusionOk="0">
                    <a:moveTo>
                      <a:pt x="41135" y="1"/>
                    </a:moveTo>
                    <a:cubicBezTo>
                      <a:pt x="28915" y="1"/>
                      <a:pt x="0" y="35729"/>
                      <a:pt x="25808" y="55741"/>
                    </a:cubicBezTo>
                    <a:cubicBezTo>
                      <a:pt x="32690" y="61077"/>
                      <a:pt x="40452" y="63142"/>
                      <a:pt x="46432" y="63142"/>
                    </a:cubicBezTo>
                    <a:cubicBezTo>
                      <a:pt x="47337" y="63142"/>
                      <a:pt x="48201" y="63095"/>
                      <a:pt x="49015" y="63005"/>
                    </a:cubicBezTo>
                    <a:cubicBezTo>
                      <a:pt x="57632" y="62047"/>
                      <a:pt x="70141" y="46778"/>
                      <a:pt x="70534" y="45441"/>
                    </a:cubicBezTo>
                    <a:cubicBezTo>
                      <a:pt x="82246" y="5648"/>
                      <a:pt x="42843" y="278"/>
                      <a:pt x="42843" y="278"/>
                    </a:cubicBezTo>
                    <a:lnTo>
                      <a:pt x="42842" y="278"/>
                    </a:lnTo>
                    <a:cubicBezTo>
                      <a:pt x="42321" y="91"/>
                      <a:pt x="41749" y="1"/>
                      <a:pt x="41135" y="1"/>
                    </a:cubicBezTo>
                    <a:close/>
                  </a:path>
                </a:pathLst>
              </a:custGeom>
              <a:solidFill>
                <a:schemeClr val="accent2"/>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7" name="Google Shape;327;p7"/>
              <p:cNvSpPr/>
              <p:nvPr/>
            </p:nvSpPr>
            <p:spPr>
              <a:xfrm>
                <a:off x="1362125" y="334550"/>
                <a:ext cx="1486550" cy="2694875"/>
              </a:xfrm>
              <a:custGeom>
                <a:avLst/>
                <a:gdLst/>
                <a:ahLst/>
                <a:cxnLst/>
                <a:rect l="l" t="t" r="r" b="b"/>
                <a:pathLst>
                  <a:path w="59462" h="107795" extrusionOk="0">
                    <a:moveTo>
                      <a:pt x="55458" y="9764"/>
                    </a:moveTo>
                    <a:cubicBezTo>
                      <a:pt x="55641" y="10655"/>
                      <a:pt x="55683" y="11245"/>
                      <a:pt x="55683" y="11245"/>
                    </a:cubicBezTo>
                    <a:cubicBezTo>
                      <a:pt x="55993" y="10635"/>
                      <a:pt x="55874" y="10149"/>
                      <a:pt x="55458" y="9764"/>
                    </a:cubicBezTo>
                    <a:close/>
                    <a:moveTo>
                      <a:pt x="14604" y="18443"/>
                    </a:moveTo>
                    <a:cubicBezTo>
                      <a:pt x="14129" y="18720"/>
                      <a:pt x="13837" y="18878"/>
                      <a:pt x="13837" y="18878"/>
                    </a:cubicBezTo>
                    <a:cubicBezTo>
                      <a:pt x="14109" y="18767"/>
                      <a:pt x="14363" y="18621"/>
                      <a:pt x="14604" y="18443"/>
                    </a:cubicBezTo>
                    <a:close/>
                    <a:moveTo>
                      <a:pt x="15486" y="68401"/>
                    </a:moveTo>
                    <a:lnTo>
                      <a:pt x="15486" y="68401"/>
                    </a:lnTo>
                    <a:cubicBezTo>
                      <a:pt x="16896" y="71128"/>
                      <a:pt x="17601" y="72165"/>
                      <a:pt x="17859" y="72165"/>
                    </a:cubicBezTo>
                    <a:cubicBezTo>
                      <a:pt x="18157" y="72165"/>
                      <a:pt x="17851" y="70767"/>
                      <a:pt x="17343" y="68994"/>
                    </a:cubicBezTo>
                    <a:lnTo>
                      <a:pt x="17343" y="68994"/>
                    </a:lnTo>
                    <a:cubicBezTo>
                      <a:pt x="16252" y="68594"/>
                      <a:pt x="15486" y="68401"/>
                      <a:pt x="15486" y="68401"/>
                    </a:cubicBezTo>
                    <a:close/>
                    <a:moveTo>
                      <a:pt x="38188" y="0"/>
                    </a:moveTo>
                    <a:cubicBezTo>
                      <a:pt x="36119" y="0"/>
                      <a:pt x="33790" y="405"/>
                      <a:pt x="31199" y="1413"/>
                    </a:cubicBezTo>
                    <a:cubicBezTo>
                      <a:pt x="18866" y="6209"/>
                      <a:pt x="18195" y="15802"/>
                      <a:pt x="14604" y="18443"/>
                    </a:cubicBezTo>
                    <a:lnTo>
                      <a:pt x="14604" y="18443"/>
                    </a:lnTo>
                    <a:cubicBezTo>
                      <a:pt x="14766" y="18349"/>
                      <a:pt x="14950" y="18240"/>
                      <a:pt x="15151" y="18119"/>
                    </a:cubicBezTo>
                    <a:lnTo>
                      <a:pt x="15151" y="18119"/>
                    </a:lnTo>
                    <a:cubicBezTo>
                      <a:pt x="8781" y="25842"/>
                      <a:pt x="0" y="40785"/>
                      <a:pt x="3111" y="55044"/>
                    </a:cubicBezTo>
                    <a:cubicBezTo>
                      <a:pt x="4790" y="62737"/>
                      <a:pt x="7498" y="64992"/>
                      <a:pt x="10033" y="64992"/>
                    </a:cubicBezTo>
                    <a:cubicBezTo>
                      <a:pt x="12064" y="64992"/>
                      <a:pt x="13984" y="63544"/>
                      <a:pt x="15173" y="62286"/>
                    </a:cubicBezTo>
                    <a:lnTo>
                      <a:pt x="15173" y="62286"/>
                    </a:lnTo>
                    <a:cubicBezTo>
                      <a:pt x="15614" y="63555"/>
                      <a:pt x="16661" y="66613"/>
                      <a:pt x="17343" y="68994"/>
                    </a:cubicBezTo>
                    <a:lnTo>
                      <a:pt x="17343" y="68994"/>
                    </a:lnTo>
                    <a:cubicBezTo>
                      <a:pt x="21026" y="70342"/>
                      <a:pt x="28411" y="74035"/>
                      <a:pt x="22528" y="80551"/>
                    </a:cubicBezTo>
                    <a:cubicBezTo>
                      <a:pt x="22528" y="80551"/>
                      <a:pt x="23593" y="84296"/>
                      <a:pt x="24463" y="86194"/>
                    </a:cubicBezTo>
                    <a:lnTo>
                      <a:pt x="24463" y="86194"/>
                    </a:lnTo>
                    <a:cubicBezTo>
                      <a:pt x="23021" y="91920"/>
                      <a:pt x="20765" y="107795"/>
                      <a:pt x="20765" y="107795"/>
                    </a:cubicBezTo>
                    <a:lnTo>
                      <a:pt x="30708" y="94843"/>
                    </a:lnTo>
                    <a:cubicBezTo>
                      <a:pt x="30708" y="94843"/>
                      <a:pt x="41435" y="86865"/>
                      <a:pt x="40649" y="80066"/>
                    </a:cubicBezTo>
                    <a:lnTo>
                      <a:pt x="40649" y="80066"/>
                    </a:lnTo>
                    <a:cubicBezTo>
                      <a:pt x="40649" y="80067"/>
                      <a:pt x="47621" y="97060"/>
                      <a:pt x="50175" y="97060"/>
                    </a:cubicBezTo>
                    <a:cubicBezTo>
                      <a:pt x="50175" y="97060"/>
                      <a:pt x="40232" y="79597"/>
                      <a:pt x="40822" y="69972"/>
                    </a:cubicBezTo>
                    <a:cubicBezTo>
                      <a:pt x="41411" y="60348"/>
                      <a:pt x="59462" y="33548"/>
                      <a:pt x="53440" y="19966"/>
                    </a:cubicBezTo>
                    <a:cubicBezTo>
                      <a:pt x="52002" y="16721"/>
                      <a:pt x="47924" y="11111"/>
                      <a:pt x="43430" y="8443"/>
                    </a:cubicBezTo>
                    <a:cubicBezTo>
                      <a:pt x="43430" y="8443"/>
                      <a:pt x="44995" y="8340"/>
                      <a:pt x="47015" y="8340"/>
                    </a:cubicBezTo>
                    <a:cubicBezTo>
                      <a:pt x="50075" y="8340"/>
                      <a:pt x="54177" y="8576"/>
                      <a:pt x="55458" y="9764"/>
                    </a:cubicBezTo>
                    <a:lnTo>
                      <a:pt x="55458" y="9764"/>
                    </a:lnTo>
                    <a:cubicBezTo>
                      <a:pt x="54894" y="7018"/>
                      <a:pt x="52985" y="1414"/>
                      <a:pt x="46803" y="1414"/>
                    </a:cubicBezTo>
                    <a:cubicBezTo>
                      <a:pt x="46646" y="1414"/>
                      <a:pt x="46485" y="1417"/>
                      <a:pt x="46322" y="1425"/>
                    </a:cubicBezTo>
                    <a:cubicBezTo>
                      <a:pt x="46322" y="1425"/>
                      <a:pt x="51233" y="3586"/>
                      <a:pt x="50741" y="6727"/>
                    </a:cubicBezTo>
                    <a:cubicBezTo>
                      <a:pt x="50741" y="6727"/>
                      <a:pt x="46625" y="0"/>
                      <a:pt x="3818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8" name="Google Shape;328;p7"/>
              <p:cNvSpPr/>
              <p:nvPr/>
            </p:nvSpPr>
            <p:spPr>
              <a:xfrm>
                <a:off x="1327625" y="238100"/>
                <a:ext cx="1546150" cy="2858900"/>
              </a:xfrm>
              <a:custGeom>
                <a:avLst/>
                <a:gdLst/>
                <a:ahLst/>
                <a:cxnLst/>
                <a:rect l="l" t="t" r="r" b="b"/>
                <a:pathLst>
                  <a:path w="61846" h="114356" extrusionOk="0">
                    <a:moveTo>
                      <a:pt x="56021" y="7120"/>
                    </a:moveTo>
                    <a:lnTo>
                      <a:pt x="56021" y="7120"/>
                    </a:lnTo>
                    <a:cubicBezTo>
                      <a:pt x="56190" y="7220"/>
                      <a:pt x="56348" y="7326"/>
                      <a:pt x="56495" y="7435"/>
                    </a:cubicBezTo>
                    <a:lnTo>
                      <a:pt x="56495" y="7435"/>
                    </a:lnTo>
                    <a:cubicBezTo>
                      <a:pt x="56275" y="7175"/>
                      <a:pt x="56021" y="7120"/>
                      <a:pt x="56021" y="7120"/>
                    </a:cubicBezTo>
                    <a:close/>
                    <a:moveTo>
                      <a:pt x="16331" y="103537"/>
                    </a:moveTo>
                    <a:cubicBezTo>
                      <a:pt x="15732" y="104355"/>
                      <a:pt x="15363" y="104836"/>
                      <a:pt x="15363" y="104836"/>
                    </a:cubicBezTo>
                    <a:cubicBezTo>
                      <a:pt x="15717" y="104444"/>
                      <a:pt x="16039" y="104009"/>
                      <a:pt x="16331" y="103537"/>
                    </a:cubicBezTo>
                    <a:close/>
                    <a:moveTo>
                      <a:pt x="38460" y="1"/>
                    </a:moveTo>
                    <a:cubicBezTo>
                      <a:pt x="36390" y="1"/>
                      <a:pt x="34061" y="406"/>
                      <a:pt x="31469" y="1414"/>
                    </a:cubicBezTo>
                    <a:cubicBezTo>
                      <a:pt x="18310" y="6530"/>
                      <a:pt x="12614" y="17334"/>
                      <a:pt x="8293" y="19103"/>
                    </a:cubicBezTo>
                    <a:cubicBezTo>
                      <a:pt x="8293" y="19103"/>
                      <a:pt x="13215" y="17861"/>
                      <a:pt x="17025" y="16269"/>
                    </a:cubicBezTo>
                    <a:lnTo>
                      <a:pt x="17025" y="16269"/>
                    </a:lnTo>
                    <a:cubicBezTo>
                      <a:pt x="10674" y="23231"/>
                      <a:pt x="0" y="39543"/>
                      <a:pt x="3383" y="55045"/>
                    </a:cubicBezTo>
                    <a:cubicBezTo>
                      <a:pt x="8097" y="76651"/>
                      <a:pt x="12909" y="88288"/>
                      <a:pt x="7212" y="94623"/>
                    </a:cubicBezTo>
                    <a:cubicBezTo>
                      <a:pt x="7212" y="94623"/>
                      <a:pt x="16820" y="84754"/>
                      <a:pt x="17160" y="74933"/>
                    </a:cubicBezTo>
                    <a:lnTo>
                      <a:pt x="17160" y="74933"/>
                    </a:lnTo>
                    <a:cubicBezTo>
                      <a:pt x="18686" y="83146"/>
                      <a:pt x="20401" y="96967"/>
                      <a:pt x="16331" y="103537"/>
                    </a:cubicBezTo>
                    <a:lnTo>
                      <a:pt x="16331" y="103537"/>
                    </a:lnTo>
                    <a:cubicBezTo>
                      <a:pt x="18013" y="101244"/>
                      <a:pt x="21507" y="96302"/>
                      <a:pt x="23760" y="91889"/>
                    </a:cubicBezTo>
                    <a:lnTo>
                      <a:pt x="23760" y="91889"/>
                    </a:lnTo>
                    <a:cubicBezTo>
                      <a:pt x="22230" y="100806"/>
                      <a:pt x="20435" y="114356"/>
                      <a:pt x="20435" y="114356"/>
                    </a:cubicBezTo>
                    <a:lnTo>
                      <a:pt x="35481" y="103853"/>
                    </a:lnTo>
                    <a:cubicBezTo>
                      <a:pt x="35481" y="103853"/>
                      <a:pt x="42075" y="98108"/>
                      <a:pt x="42468" y="86984"/>
                    </a:cubicBezTo>
                    <a:cubicBezTo>
                      <a:pt x="42468" y="86984"/>
                      <a:pt x="49736" y="101202"/>
                      <a:pt x="52289" y="101202"/>
                    </a:cubicBezTo>
                    <a:cubicBezTo>
                      <a:pt x="52289" y="101202"/>
                      <a:pt x="40504" y="79597"/>
                      <a:pt x="41094" y="69973"/>
                    </a:cubicBezTo>
                    <a:cubicBezTo>
                      <a:pt x="41684" y="60348"/>
                      <a:pt x="53606" y="21565"/>
                      <a:pt x="53606" y="21565"/>
                    </a:cubicBezTo>
                    <a:cubicBezTo>
                      <a:pt x="53606" y="21565"/>
                      <a:pt x="61846" y="11419"/>
                      <a:pt x="56495" y="7435"/>
                    </a:cubicBezTo>
                    <a:lnTo>
                      <a:pt x="56495" y="7435"/>
                    </a:lnTo>
                    <a:cubicBezTo>
                      <a:pt x="56867" y="7875"/>
                      <a:pt x="57146" y="8902"/>
                      <a:pt x="55954" y="11246"/>
                    </a:cubicBezTo>
                    <a:cubicBezTo>
                      <a:pt x="55954" y="11246"/>
                      <a:pt x="55263" y="1413"/>
                      <a:pt x="47073" y="1413"/>
                    </a:cubicBezTo>
                    <a:cubicBezTo>
                      <a:pt x="46916" y="1413"/>
                      <a:pt x="46756" y="1417"/>
                      <a:pt x="46593" y="1424"/>
                    </a:cubicBezTo>
                    <a:cubicBezTo>
                      <a:pt x="46593" y="1424"/>
                      <a:pt x="51504" y="3585"/>
                      <a:pt x="51013" y="6728"/>
                    </a:cubicBezTo>
                    <a:cubicBezTo>
                      <a:pt x="51013" y="6728"/>
                      <a:pt x="46896" y="1"/>
                      <a:pt x="38460" y="1"/>
                    </a:cubicBezTo>
                    <a:close/>
                  </a:path>
                </a:pathLst>
              </a:custGeom>
              <a:solidFill>
                <a:schemeClr val="accent2"/>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9" name="Google Shape;329;p7"/>
              <p:cNvSpPr/>
              <p:nvPr/>
            </p:nvSpPr>
            <p:spPr>
              <a:xfrm>
                <a:off x="1838500" y="2629425"/>
                <a:ext cx="2384875" cy="2155350"/>
              </a:xfrm>
              <a:custGeom>
                <a:avLst/>
                <a:gdLst/>
                <a:ahLst/>
                <a:cxnLst/>
                <a:rect l="l" t="t" r="r" b="b"/>
                <a:pathLst>
                  <a:path w="95395" h="86214" extrusionOk="0">
                    <a:moveTo>
                      <a:pt x="53767" y="1"/>
                    </a:moveTo>
                    <a:cubicBezTo>
                      <a:pt x="51567" y="19319"/>
                      <a:pt x="45630" y="25379"/>
                      <a:pt x="39047" y="25379"/>
                    </a:cubicBezTo>
                    <a:cubicBezTo>
                      <a:pt x="27963" y="25379"/>
                      <a:pt x="15046" y="8200"/>
                      <a:pt x="15046" y="8200"/>
                    </a:cubicBezTo>
                    <a:cubicBezTo>
                      <a:pt x="15046" y="8200"/>
                      <a:pt x="2385" y="16462"/>
                      <a:pt x="0" y="18701"/>
                    </a:cubicBezTo>
                    <a:cubicBezTo>
                      <a:pt x="0" y="18701"/>
                      <a:pt x="14766" y="23914"/>
                      <a:pt x="15650" y="44930"/>
                    </a:cubicBezTo>
                    <a:cubicBezTo>
                      <a:pt x="16097" y="55526"/>
                      <a:pt x="2783" y="72278"/>
                      <a:pt x="2783" y="72278"/>
                    </a:cubicBezTo>
                    <a:cubicBezTo>
                      <a:pt x="2451" y="72609"/>
                      <a:pt x="4651" y="83230"/>
                      <a:pt x="4651" y="83230"/>
                    </a:cubicBezTo>
                    <a:cubicBezTo>
                      <a:pt x="8066" y="85342"/>
                      <a:pt x="14153" y="86214"/>
                      <a:pt x="21607" y="86214"/>
                    </a:cubicBezTo>
                    <a:cubicBezTo>
                      <a:pt x="48992" y="86214"/>
                      <a:pt x="94826" y="74439"/>
                      <a:pt x="94363" y="69089"/>
                    </a:cubicBezTo>
                    <a:cubicBezTo>
                      <a:pt x="93773" y="62281"/>
                      <a:pt x="95394" y="50086"/>
                      <a:pt x="95394" y="50086"/>
                    </a:cubicBezTo>
                    <a:lnTo>
                      <a:pt x="95394" y="50086"/>
                    </a:lnTo>
                    <a:cubicBezTo>
                      <a:pt x="93457" y="50489"/>
                      <a:pt x="91665" y="50679"/>
                      <a:pt x="90010" y="50679"/>
                    </a:cubicBezTo>
                    <a:cubicBezTo>
                      <a:pt x="63561" y="50679"/>
                      <a:pt x="71824" y="2211"/>
                      <a:pt x="71824" y="2210"/>
                    </a:cubicBezTo>
                    <a:lnTo>
                      <a:pt x="71824" y="2210"/>
                    </a:lnTo>
                    <a:cubicBezTo>
                      <a:pt x="71824" y="2210"/>
                      <a:pt x="69262" y="3063"/>
                      <a:pt x="66057" y="3063"/>
                    </a:cubicBezTo>
                    <a:cubicBezTo>
                      <a:pt x="65818" y="3063"/>
                      <a:pt x="65576" y="3058"/>
                      <a:pt x="65331" y="3048"/>
                    </a:cubicBezTo>
                    <a:cubicBezTo>
                      <a:pt x="61794" y="2900"/>
                      <a:pt x="53767" y="1"/>
                      <a:pt x="53767" y="1"/>
                    </a:cubicBezTo>
                    <a:close/>
                  </a:path>
                </a:pathLst>
              </a:custGeom>
              <a:solidFill>
                <a:schemeClr val="accent4"/>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0" name="Google Shape;330;p7"/>
              <p:cNvSpPr/>
              <p:nvPr/>
            </p:nvSpPr>
            <p:spPr>
              <a:xfrm>
                <a:off x="2229475" y="3784050"/>
                <a:ext cx="25" cy="25"/>
              </a:xfrm>
              <a:custGeom>
                <a:avLst/>
                <a:gdLst/>
                <a:ahLst/>
                <a:cxnLst/>
                <a:rect l="l" t="t" r="r" b="b"/>
                <a:pathLst>
                  <a:path w="1" h="1" extrusionOk="0">
                    <a:moveTo>
                      <a:pt x="1" y="0"/>
                    </a:moveTo>
                    <a:close/>
                  </a:path>
                </a:pathLst>
              </a:custGeom>
              <a:solidFill>
                <a:srgbClr val="CC5656"/>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1" name="Google Shape;331;p7"/>
              <p:cNvSpPr/>
              <p:nvPr/>
            </p:nvSpPr>
            <p:spPr>
              <a:xfrm>
                <a:off x="3162650" y="2629400"/>
                <a:ext cx="471475" cy="787025"/>
              </a:xfrm>
              <a:custGeom>
                <a:avLst/>
                <a:gdLst/>
                <a:ahLst/>
                <a:cxnLst/>
                <a:rect l="l" t="t" r="r" b="b"/>
                <a:pathLst>
                  <a:path w="18859" h="31481" extrusionOk="0">
                    <a:moveTo>
                      <a:pt x="801" y="0"/>
                    </a:moveTo>
                    <a:cubicBezTo>
                      <a:pt x="572" y="2392"/>
                      <a:pt x="303" y="4614"/>
                      <a:pt x="1" y="6677"/>
                    </a:cubicBezTo>
                    <a:cubicBezTo>
                      <a:pt x="2" y="6677"/>
                      <a:pt x="1304" y="2907"/>
                      <a:pt x="4540" y="2907"/>
                    </a:cubicBezTo>
                    <a:cubicBezTo>
                      <a:pt x="4890" y="2907"/>
                      <a:pt x="5263" y="2951"/>
                      <a:pt x="5660" y="3049"/>
                    </a:cubicBezTo>
                    <a:cubicBezTo>
                      <a:pt x="9719" y="4052"/>
                      <a:pt x="15420" y="4691"/>
                      <a:pt x="15329" y="10710"/>
                    </a:cubicBezTo>
                    <a:cubicBezTo>
                      <a:pt x="15262" y="15115"/>
                      <a:pt x="17535" y="25972"/>
                      <a:pt x="18759" y="31481"/>
                    </a:cubicBezTo>
                    <a:cubicBezTo>
                      <a:pt x="16176" y="17942"/>
                      <a:pt x="18858" y="2211"/>
                      <a:pt x="18858" y="2210"/>
                    </a:cubicBezTo>
                    <a:lnTo>
                      <a:pt x="18858" y="2210"/>
                    </a:lnTo>
                    <a:cubicBezTo>
                      <a:pt x="18858" y="2210"/>
                      <a:pt x="16298" y="3063"/>
                      <a:pt x="13095" y="3063"/>
                    </a:cubicBezTo>
                    <a:cubicBezTo>
                      <a:pt x="12855" y="3063"/>
                      <a:pt x="12611" y="3058"/>
                      <a:pt x="12365" y="3048"/>
                    </a:cubicBezTo>
                    <a:cubicBezTo>
                      <a:pt x="8828" y="2901"/>
                      <a:pt x="801" y="0"/>
                      <a:pt x="801" y="0"/>
                    </a:cubicBezTo>
                    <a:close/>
                  </a:path>
                </a:pathLst>
              </a:custGeom>
              <a:solidFill>
                <a:srgbClr val="EA7B8B"/>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2" name="Google Shape;332;p7"/>
              <p:cNvSpPr/>
              <p:nvPr/>
            </p:nvSpPr>
            <p:spPr>
              <a:xfrm>
                <a:off x="3650375" y="3498700"/>
                <a:ext cx="225" cy="750"/>
              </a:xfrm>
              <a:custGeom>
                <a:avLst/>
                <a:gdLst/>
                <a:ahLst/>
                <a:cxnLst/>
                <a:rect l="l" t="t" r="r" b="b"/>
                <a:pathLst>
                  <a:path w="9" h="30" extrusionOk="0">
                    <a:moveTo>
                      <a:pt x="1" y="1"/>
                    </a:moveTo>
                    <a:lnTo>
                      <a:pt x="7" y="29"/>
                    </a:lnTo>
                    <a:lnTo>
                      <a:pt x="8" y="27"/>
                    </a:lnTo>
                    <a:cubicBezTo>
                      <a:pt x="5" y="19"/>
                      <a:pt x="3" y="10"/>
                      <a:pt x="1" y="1"/>
                    </a:cubicBezTo>
                    <a:close/>
                  </a:path>
                </a:pathLst>
              </a:custGeom>
              <a:solidFill>
                <a:srgbClr val="CC5656"/>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3" name="Google Shape;333;p7"/>
              <p:cNvSpPr/>
              <p:nvPr/>
            </p:nvSpPr>
            <p:spPr>
              <a:xfrm>
                <a:off x="2604100" y="3538975"/>
                <a:ext cx="709550" cy="118775"/>
              </a:xfrm>
              <a:custGeom>
                <a:avLst/>
                <a:gdLst/>
                <a:ahLst/>
                <a:cxnLst/>
                <a:rect l="l" t="t" r="r" b="b"/>
                <a:pathLst>
                  <a:path w="28382" h="4751" extrusionOk="0">
                    <a:moveTo>
                      <a:pt x="28381" y="1"/>
                    </a:moveTo>
                    <a:lnTo>
                      <a:pt x="1" y="2874"/>
                    </a:lnTo>
                    <a:cubicBezTo>
                      <a:pt x="1" y="2874"/>
                      <a:pt x="1961" y="4750"/>
                      <a:pt x="7816" y="4750"/>
                    </a:cubicBezTo>
                    <a:cubicBezTo>
                      <a:pt x="12208" y="4750"/>
                      <a:pt x="18791" y="3695"/>
                      <a:pt x="28381" y="1"/>
                    </a:cubicBezTo>
                    <a:close/>
                  </a:path>
                </a:pathLst>
              </a:custGeom>
              <a:solidFill>
                <a:srgbClr val="EA7B8B"/>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4" name="Google Shape;334;p7"/>
              <p:cNvSpPr/>
              <p:nvPr/>
            </p:nvSpPr>
            <p:spPr>
              <a:xfrm>
                <a:off x="2636275" y="4429175"/>
                <a:ext cx="1153875" cy="145750"/>
              </a:xfrm>
              <a:custGeom>
                <a:avLst/>
                <a:gdLst/>
                <a:ahLst/>
                <a:cxnLst/>
                <a:rect l="l" t="t" r="r" b="b"/>
                <a:pathLst>
                  <a:path w="46155" h="5830" extrusionOk="0">
                    <a:moveTo>
                      <a:pt x="46155" y="1"/>
                    </a:moveTo>
                    <a:lnTo>
                      <a:pt x="1" y="4789"/>
                    </a:lnTo>
                    <a:cubicBezTo>
                      <a:pt x="1" y="4789"/>
                      <a:pt x="1738" y="5829"/>
                      <a:pt x="8037" y="5829"/>
                    </a:cubicBezTo>
                    <a:cubicBezTo>
                      <a:pt x="14642" y="5829"/>
                      <a:pt x="26262" y="4686"/>
                      <a:pt x="46155" y="1"/>
                    </a:cubicBezTo>
                    <a:close/>
                  </a:path>
                </a:pathLst>
              </a:custGeom>
              <a:solidFill>
                <a:srgbClr val="EA7B8B"/>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5" name="Google Shape;335;p7"/>
              <p:cNvSpPr/>
              <p:nvPr/>
            </p:nvSpPr>
            <p:spPr>
              <a:xfrm>
                <a:off x="1838500" y="2834400"/>
                <a:ext cx="532450" cy="318475"/>
              </a:xfrm>
              <a:custGeom>
                <a:avLst/>
                <a:gdLst/>
                <a:ahLst/>
                <a:cxnLst/>
                <a:rect l="l" t="t" r="r" b="b"/>
                <a:pathLst>
                  <a:path w="21298" h="12739" extrusionOk="0">
                    <a:moveTo>
                      <a:pt x="15046" y="1"/>
                    </a:moveTo>
                    <a:lnTo>
                      <a:pt x="0" y="10504"/>
                    </a:lnTo>
                    <a:lnTo>
                      <a:pt x="4011" y="12739"/>
                    </a:lnTo>
                    <a:cubicBezTo>
                      <a:pt x="4011" y="12739"/>
                      <a:pt x="10623" y="4376"/>
                      <a:pt x="13883" y="4376"/>
                    </a:cubicBezTo>
                    <a:cubicBezTo>
                      <a:pt x="14240" y="4376"/>
                      <a:pt x="14558" y="4477"/>
                      <a:pt x="14821" y="4700"/>
                    </a:cubicBezTo>
                    <a:cubicBezTo>
                      <a:pt x="17489" y="6959"/>
                      <a:pt x="21298" y="8975"/>
                      <a:pt x="21298" y="8975"/>
                    </a:cubicBezTo>
                    <a:lnTo>
                      <a:pt x="15046" y="1"/>
                    </a:lnTo>
                    <a:close/>
                  </a:path>
                </a:pathLst>
              </a:custGeom>
              <a:solidFill>
                <a:srgbClr val="EA7B8B"/>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336" name="Google Shape;336;p7"/>
          <p:cNvSpPr txBox="1"/>
          <p:nvPr/>
        </p:nvSpPr>
        <p:spPr>
          <a:xfrm>
            <a:off x="348600" y="1076450"/>
            <a:ext cx="8415300" cy="646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1" i="0" u="none" strike="noStrike" cap="none">
                <a:solidFill>
                  <a:srgbClr val="F28393"/>
                </a:solidFill>
                <a:latin typeface="Arial"/>
                <a:ea typeface="Arial"/>
                <a:cs typeface="Arial"/>
                <a:sym typeface="Arial"/>
              </a:rPr>
              <a:t>The best way to treat obesity is to eat a healthy, reduced-calorie diet and exercise regularly. To do this you should:</a:t>
            </a:r>
            <a:endParaRPr sz="1200"/>
          </a:p>
        </p:txBody>
      </p:sp>
      <p:sp>
        <p:nvSpPr>
          <p:cNvPr id="339" name="Google Shape;339;p7"/>
          <p:cNvSpPr/>
          <p:nvPr/>
        </p:nvSpPr>
        <p:spPr>
          <a:xfrm>
            <a:off x="3721023" y="2399077"/>
            <a:ext cx="2534400" cy="78479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500" i="0" u="none" strike="noStrike" cap="none" dirty="0">
                <a:solidFill>
                  <a:srgbClr val="3D58A3"/>
                </a:solidFill>
                <a:latin typeface="Lilita One" panose="020B0604020202020204" charset="0"/>
                <a:ea typeface="Catamaran"/>
                <a:cs typeface="Catamaran"/>
                <a:sym typeface="Catamaran"/>
              </a:rPr>
              <a:t>join a local weight loss group with will help emotionally physically and mentally</a:t>
            </a:r>
            <a:endParaRPr sz="1500" i="0" u="none" strike="noStrike" cap="none" dirty="0">
              <a:solidFill>
                <a:srgbClr val="3D58A3"/>
              </a:solidFill>
              <a:latin typeface="Lilita One" panose="020B0604020202020204" charset="0"/>
              <a:ea typeface="Catamaran"/>
              <a:cs typeface="Catamaran"/>
              <a:sym typeface="Catamaran"/>
            </a:endParaRPr>
          </a:p>
        </p:txBody>
      </p:sp>
      <p:sp>
        <p:nvSpPr>
          <p:cNvPr id="341" name="Google Shape;341;p7"/>
          <p:cNvSpPr/>
          <p:nvPr/>
        </p:nvSpPr>
        <p:spPr>
          <a:xfrm>
            <a:off x="496965" y="4058797"/>
            <a:ext cx="2634900" cy="101562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500" i="0" u="none" strike="noStrike" cap="none" dirty="0">
                <a:solidFill>
                  <a:srgbClr val="3D58A3"/>
                </a:solidFill>
                <a:latin typeface="Lilita One" panose="020B0604020202020204" charset="0"/>
                <a:ea typeface="Catamaran"/>
                <a:cs typeface="Catamaran"/>
                <a:sym typeface="Catamaran"/>
              </a:rPr>
              <a:t>eat slowly and avoid situations where you know you could be tempted to </a:t>
            </a:r>
            <a:r>
              <a:rPr lang="en-US" sz="1500" i="0" u="none" strike="noStrike" cap="none" dirty="0" smtClean="0">
                <a:solidFill>
                  <a:srgbClr val="3D58A3"/>
                </a:solidFill>
                <a:latin typeface="Lilita One" panose="020B0604020202020204" charset="0"/>
                <a:ea typeface="Catamaran"/>
                <a:cs typeface="Catamaran"/>
                <a:sym typeface="Catamaran"/>
              </a:rPr>
              <a:t>over eat</a:t>
            </a:r>
            <a:endParaRPr sz="1300" dirty="0">
              <a:latin typeface="Lilita One" panose="020B0604020202020204" charset="0"/>
              <a:ea typeface="Catamaran"/>
              <a:cs typeface="Catamaran"/>
              <a:sym typeface="Catamaran"/>
            </a:endParaRPr>
          </a:p>
        </p:txBody>
      </p:sp>
      <p:sp>
        <p:nvSpPr>
          <p:cNvPr id="343" name="Google Shape;343;p7"/>
          <p:cNvSpPr/>
          <p:nvPr/>
        </p:nvSpPr>
        <p:spPr>
          <a:xfrm>
            <a:off x="3413975" y="3798875"/>
            <a:ext cx="2886300" cy="124645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500" i="0" u="none" strike="noStrike" cap="none" dirty="0">
                <a:solidFill>
                  <a:srgbClr val="3D58A3"/>
                </a:solidFill>
                <a:latin typeface="Lilita One" panose="020B0604020202020204" charset="0"/>
                <a:ea typeface="Catamaran"/>
                <a:cs typeface="Catamaran"/>
                <a:sym typeface="Catamaran"/>
              </a:rPr>
              <a:t>take up activities such as fast walking, jogging, swimming or tennis for 150 to 300 minutes (two-and-a-half to five hours) a week</a:t>
            </a:r>
            <a:endParaRPr sz="1300" dirty="0">
              <a:latin typeface="Lilita One" panose="020B0604020202020204" charset="0"/>
              <a:ea typeface="Catamaran"/>
              <a:cs typeface="Catamaran"/>
              <a:sym typeface="Catamaran"/>
            </a:endParaRPr>
          </a:p>
        </p:txBody>
      </p:sp>
      <p:pic>
        <p:nvPicPr>
          <p:cNvPr id="2" name="Picture 1"/>
          <p:cNvPicPr>
            <a:picLocks noChangeAspect="1"/>
          </p:cNvPicPr>
          <p:nvPr/>
        </p:nvPicPr>
        <p:blipFill>
          <a:blip r:embed="rId3"/>
          <a:stretch>
            <a:fillRect/>
          </a:stretch>
        </p:blipFill>
        <p:spPr>
          <a:xfrm>
            <a:off x="4440395" y="3302583"/>
            <a:ext cx="835224" cy="518205"/>
          </a:xfrm>
          <a:prstGeom prst="rect">
            <a:avLst/>
          </a:prstGeom>
        </p:spPr>
      </p:pic>
      <p:pic>
        <p:nvPicPr>
          <p:cNvPr id="3" name="Picture 2"/>
          <p:cNvPicPr>
            <a:picLocks noChangeAspect="1"/>
          </p:cNvPicPr>
          <p:nvPr/>
        </p:nvPicPr>
        <p:blipFill>
          <a:blip r:embed="rId4"/>
          <a:stretch>
            <a:fillRect/>
          </a:stretch>
        </p:blipFill>
        <p:spPr>
          <a:xfrm>
            <a:off x="1393186" y="3488332"/>
            <a:ext cx="658425" cy="597460"/>
          </a:xfrm>
          <a:prstGeom prst="rect">
            <a:avLst/>
          </a:prstGeom>
        </p:spPr>
      </p:pic>
      <p:pic>
        <p:nvPicPr>
          <p:cNvPr id="4" name="Picture 3"/>
          <p:cNvPicPr>
            <a:picLocks noChangeAspect="1"/>
          </p:cNvPicPr>
          <p:nvPr/>
        </p:nvPicPr>
        <p:blipFill>
          <a:blip r:embed="rId5"/>
          <a:stretch>
            <a:fillRect/>
          </a:stretch>
        </p:blipFill>
        <p:spPr>
          <a:xfrm flipH="1">
            <a:off x="1590687" y="1748088"/>
            <a:ext cx="731697" cy="700561"/>
          </a:xfrm>
          <a:prstGeom prst="rect">
            <a:avLst/>
          </a:prstGeom>
        </p:spPr>
      </p:pic>
      <p:pic>
        <p:nvPicPr>
          <p:cNvPr id="5" name="Picture 4"/>
          <p:cNvPicPr>
            <a:picLocks noChangeAspect="1"/>
          </p:cNvPicPr>
          <p:nvPr/>
        </p:nvPicPr>
        <p:blipFill>
          <a:blip r:embed="rId6"/>
          <a:stretch>
            <a:fillRect/>
          </a:stretch>
        </p:blipFill>
        <p:spPr>
          <a:xfrm>
            <a:off x="4631177" y="1807087"/>
            <a:ext cx="530398" cy="566977"/>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9"/>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US"/>
              <a:t>Make a donation!</a:t>
            </a:r>
            <a:endParaRPr/>
          </a:p>
        </p:txBody>
      </p:sp>
      <p:sp>
        <p:nvSpPr>
          <p:cNvPr id="349" name="Google Shape;349;p9"/>
          <p:cNvSpPr txBox="1"/>
          <p:nvPr/>
        </p:nvSpPr>
        <p:spPr>
          <a:xfrm>
            <a:off x="2260055" y="1123031"/>
            <a:ext cx="4623900" cy="2247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000" i="0" u="none" strike="noStrike" cap="none">
                <a:solidFill>
                  <a:srgbClr val="3D58A3"/>
                </a:solidFill>
                <a:latin typeface="Catamaran"/>
                <a:ea typeface="Catamaran"/>
                <a:cs typeface="Catamaran"/>
                <a:sym typeface="Catamaran"/>
              </a:rPr>
              <a:t>If you ar</a:t>
            </a:r>
            <a:r>
              <a:rPr lang="en-US" sz="2000">
                <a:solidFill>
                  <a:srgbClr val="3D58A3"/>
                </a:solidFill>
                <a:latin typeface="Catamaran"/>
                <a:ea typeface="Catamaran"/>
                <a:cs typeface="Catamaran"/>
                <a:sym typeface="Catamaran"/>
              </a:rPr>
              <a:t>e </a:t>
            </a:r>
            <a:r>
              <a:rPr lang="en-US" sz="2000" i="0" u="none" strike="noStrike" cap="none">
                <a:solidFill>
                  <a:srgbClr val="3D58A3"/>
                </a:solidFill>
                <a:latin typeface="Catamaran"/>
                <a:ea typeface="Catamaran"/>
                <a:cs typeface="Catamaran"/>
                <a:sym typeface="Catamaran"/>
              </a:rPr>
              <a:t>interested in raising awareness and learning more about obesity for this cause to help this community overcome an unhealthy lifestyle we have linked a site for you to donat</a:t>
            </a:r>
            <a:r>
              <a:rPr lang="en-US" sz="2000">
                <a:solidFill>
                  <a:srgbClr val="3D58A3"/>
                </a:solidFill>
                <a:latin typeface="Catamaran"/>
                <a:ea typeface="Catamaran"/>
                <a:cs typeface="Catamaran"/>
                <a:sym typeface="Catamaran"/>
              </a:rPr>
              <a:t>e. </a:t>
            </a:r>
            <a:r>
              <a:rPr lang="en-US" sz="2000" i="0" u="none" strike="noStrike" cap="none">
                <a:solidFill>
                  <a:srgbClr val="3D58A3"/>
                </a:solidFill>
                <a:latin typeface="Catamaran"/>
                <a:ea typeface="Catamaran"/>
                <a:cs typeface="Catamaran"/>
                <a:sym typeface="Catamaran"/>
              </a:rPr>
              <a:t>By donating you could change </a:t>
            </a:r>
            <a:r>
              <a:rPr lang="en-US" sz="2000">
                <a:solidFill>
                  <a:srgbClr val="3D58A3"/>
                </a:solidFill>
                <a:latin typeface="Catamaran"/>
                <a:ea typeface="Catamaran"/>
                <a:cs typeface="Catamaran"/>
                <a:sym typeface="Catamaran"/>
              </a:rPr>
              <a:t>the lives of people </a:t>
            </a:r>
            <a:r>
              <a:rPr lang="en-US" sz="2000" i="0" u="none" strike="noStrike" cap="none">
                <a:solidFill>
                  <a:srgbClr val="3D58A3"/>
                </a:solidFill>
                <a:latin typeface="Catamaran"/>
                <a:ea typeface="Catamaran"/>
                <a:cs typeface="Catamaran"/>
                <a:sym typeface="Catamaran"/>
              </a:rPr>
              <a:t>who are affected by this disease.</a:t>
            </a:r>
            <a:endParaRPr sz="2000" i="0" u="none" strike="noStrike" cap="none">
              <a:solidFill>
                <a:srgbClr val="3D58A3"/>
              </a:solidFill>
              <a:latin typeface="Catamaran"/>
              <a:ea typeface="Catamaran"/>
              <a:cs typeface="Catamaran"/>
              <a:sym typeface="Catamaran"/>
            </a:endParaRPr>
          </a:p>
        </p:txBody>
      </p:sp>
      <p:sp>
        <p:nvSpPr>
          <p:cNvPr id="350" name="Google Shape;350;p9"/>
          <p:cNvSpPr/>
          <p:nvPr/>
        </p:nvSpPr>
        <p:spPr>
          <a:xfrm>
            <a:off x="2433818" y="3628026"/>
            <a:ext cx="4572000" cy="984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200" i="0" u="sng" strike="noStrike" cap="none">
                <a:solidFill>
                  <a:srgbClr val="000000"/>
                </a:solidFill>
                <a:latin typeface="Catamaran"/>
                <a:ea typeface="Catamaran"/>
                <a:cs typeface="Catamaran"/>
                <a:sym typeface="Catamaran"/>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https://www.obesityaction.org/our-community/make-a-donation</a:t>
            </a:r>
            <a:endParaRPr sz="2200" i="0" u="none" strike="noStrike" cap="none">
              <a:solidFill>
                <a:srgbClr val="000000"/>
              </a:solidFill>
              <a:latin typeface="Catamaran"/>
              <a:ea typeface="Catamaran"/>
              <a:cs typeface="Catamaran"/>
              <a:sym typeface="Catamaran"/>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grpSp>
        <p:nvGrpSpPr>
          <p:cNvPr id="355" name="Google Shape;355;p10"/>
          <p:cNvGrpSpPr/>
          <p:nvPr/>
        </p:nvGrpSpPr>
        <p:grpSpPr>
          <a:xfrm>
            <a:off x="4119331" y="-21840"/>
            <a:ext cx="5444590" cy="5187187"/>
            <a:chOff x="1060700" y="238125"/>
            <a:chExt cx="5498475" cy="5238525"/>
          </a:xfrm>
        </p:grpSpPr>
        <p:sp>
          <p:nvSpPr>
            <p:cNvPr id="356" name="Google Shape;356;p10"/>
            <p:cNvSpPr/>
            <p:nvPr/>
          </p:nvSpPr>
          <p:spPr>
            <a:xfrm>
              <a:off x="1290850" y="2550400"/>
              <a:ext cx="2592500" cy="739675"/>
            </a:xfrm>
            <a:custGeom>
              <a:avLst/>
              <a:gdLst/>
              <a:ahLst/>
              <a:cxnLst/>
              <a:rect l="l" t="t" r="r" b="b"/>
              <a:pathLst>
                <a:path w="103700" h="29587" extrusionOk="0">
                  <a:moveTo>
                    <a:pt x="799" y="29587"/>
                  </a:moveTo>
                  <a:lnTo>
                    <a:pt x="1" y="13829"/>
                  </a:lnTo>
                  <a:cubicBezTo>
                    <a:pt x="15315" y="13342"/>
                    <a:pt x="82631" y="3500"/>
                    <a:pt x="98283" y="1"/>
                  </a:cubicBezTo>
                  <a:lnTo>
                    <a:pt x="103699" y="15177"/>
                  </a:lnTo>
                  <a:cubicBezTo>
                    <a:pt x="86526" y="19017"/>
                    <a:pt x="17676" y="29050"/>
                    <a:pt x="799" y="29587"/>
                  </a:cubicBezTo>
                  <a:close/>
                </a:path>
              </a:pathLst>
            </a:custGeom>
            <a:solidFill>
              <a:schemeClr val="accent4"/>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7" name="Google Shape;357;p10"/>
            <p:cNvSpPr/>
            <p:nvPr/>
          </p:nvSpPr>
          <p:spPr>
            <a:xfrm>
              <a:off x="3360975" y="2061175"/>
              <a:ext cx="1850425" cy="1004100"/>
            </a:xfrm>
            <a:custGeom>
              <a:avLst/>
              <a:gdLst/>
              <a:ahLst/>
              <a:cxnLst/>
              <a:rect l="l" t="t" r="r" b="b"/>
              <a:pathLst>
                <a:path w="74017" h="40164" extrusionOk="0">
                  <a:moveTo>
                    <a:pt x="74017" y="15752"/>
                  </a:moveTo>
                  <a:cubicBezTo>
                    <a:pt x="70955" y="25344"/>
                    <a:pt x="11295" y="40164"/>
                    <a:pt x="4618" y="36977"/>
                  </a:cubicBezTo>
                  <a:cubicBezTo>
                    <a:pt x="1" y="34775"/>
                    <a:pt x="2084" y="22074"/>
                    <a:pt x="2084" y="22074"/>
                  </a:cubicBezTo>
                  <a:cubicBezTo>
                    <a:pt x="2084" y="22074"/>
                    <a:pt x="41839" y="12868"/>
                    <a:pt x="49503" y="11156"/>
                  </a:cubicBezTo>
                  <a:cubicBezTo>
                    <a:pt x="57167" y="9444"/>
                    <a:pt x="74017" y="1"/>
                    <a:pt x="74017" y="1"/>
                  </a:cubicBezTo>
                  <a:close/>
                </a:path>
              </a:pathLst>
            </a:custGeom>
            <a:solidFill>
              <a:schemeClr val="accent4"/>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8" name="Google Shape;358;p10"/>
            <p:cNvSpPr/>
            <p:nvPr/>
          </p:nvSpPr>
          <p:spPr>
            <a:xfrm>
              <a:off x="1060700" y="2865275"/>
              <a:ext cx="353450" cy="457825"/>
            </a:xfrm>
            <a:custGeom>
              <a:avLst/>
              <a:gdLst/>
              <a:ahLst/>
              <a:cxnLst/>
              <a:rect l="l" t="t" r="r" b="b"/>
              <a:pathLst>
                <a:path w="14138" h="18313" extrusionOk="0">
                  <a:moveTo>
                    <a:pt x="12527" y="17723"/>
                  </a:moveTo>
                  <a:cubicBezTo>
                    <a:pt x="10070" y="17912"/>
                    <a:pt x="5835" y="18126"/>
                    <a:pt x="3202" y="18253"/>
                  </a:cubicBezTo>
                  <a:cubicBezTo>
                    <a:pt x="1909" y="18313"/>
                    <a:pt x="818" y="17522"/>
                    <a:pt x="765" y="16496"/>
                  </a:cubicBezTo>
                  <a:lnTo>
                    <a:pt x="53" y="2423"/>
                  </a:lnTo>
                  <a:cubicBezTo>
                    <a:pt x="0" y="1428"/>
                    <a:pt x="964" y="583"/>
                    <a:pt x="2218" y="522"/>
                  </a:cubicBezTo>
                  <a:cubicBezTo>
                    <a:pt x="4751" y="401"/>
                    <a:pt x="8810" y="191"/>
                    <a:pt x="11182" y="1"/>
                  </a:cubicBezTo>
                  <a:cubicBezTo>
                    <a:pt x="12937" y="2775"/>
                    <a:pt x="14137" y="11362"/>
                    <a:pt x="12527" y="17723"/>
                  </a:cubicBezTo>
                  <a:close/>
                </a:path>
              </a:pathLst>
            </a:custGeom>
            <a:solidFill>
              <a:schemeClr val="accent2"/>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9" name="Google Shape;359;p10"/>
            <p:cNvSpPr/>
            <p:nvPr/>
          </p:nvSpPr>
          <p:spPr>
            <a:xfrm>
              <a:off x="2718575" y="1114700"/>
              <a:ext cx="3679600" cy="1225375"/>
            </a:xfrm>
            <a:custGeom>
              <a:avLst/>
              <a:gdLst/>
              <a:ahLst/>
              <a:cxnLst/>
              <a:rect l="l" t="t" r="r" b="b"/>
              <a:pathLst>
                <a:path w="147184" h="49015" extrusionOk="0">
                  <a:moveTo>
                    <a:pt x="146385" y="1"/>
                  </a:moveTo>
                  <a:lnTo>
                    <a:pt x="147183" y="15758"/>
                  </a:lnTo>
                  <a:cubicBezTo>
                    <a:pt x="131869" y="16246"/>
                    <a:pt x="23697" y="45515"/>
                    <a:pt x="8044" y="49015"/>
                  </a:cubicBezTo>
                  <a:lnTo>
                    <a:pt x="0" y="32184"/>
                  </a:lnTo>
                  <a:cubicBezTo>
                    <a:pt x="17174" y="28344"/>
                    <a:pt x="129509" y="538"/>
                    <a:pt x="146385" y="1"/>
                  </a:cubicBezTo>
                  <a:close/>
                </a:path>
              </a:pathLst>
            </a:custGeom>
            <a:solidFill>
              <a:schemeClr val="accent4"/>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0" name="Google Shape;360;p10"/>
            <p:cNvSpPr/>
            <p:nvPr/>
          </p:nvSpPr>
          <p:spPr>
            <a:xfrm>
              <a:off x="2742300" y="238125"/>
              <a:ext cx="2116250" cy="5007600"/>
            </a:xfrm>
            <a:custGeom>
              <a:avLst/>
              <a:gdLst/>
              <a:ahLst/>
              <a:cxnLst/>
              <a:rect l="l" t="t" r="r" b="b"/>
              <a:pathLst>
                <a:path w="84650" h="200304" extrusionOk="0">
                  <a:moveTo>
                    <a:pt x="1" y="0"/>
                  </a:moveTo>
                  <a:cubicBezTo>
                    <a:pt x="1190" y="1599"/>
                    <a:pt x="3229" y="5181"/>
                    <a:pt x="5068" y="12536"/>
                  </a:cubicBezTo>
                  <a:cubicBezTo>
                    <a:pt x="7878" y="23774"/>
                    <a:pt x="9750" y="30564"/>
                    <a:pt x="9750" y="30564"/>
                  </a:cubicBezTo>
                  <a:cubicBezTo>
                    <a:pt x="9750" y="30564"/>
                    <a:pt x="11624" y="44611"/>
                    <a:pt x="13966" y="51635"/>
                  </a:cubicBezTo>
                  <a:cubicBezTo>
                    <a:pt x="15249" y="55484"/>
                    <a:pt x="16552" y="56974"/>
                    <a:pt x="17611" y="58924"/>
                  </a:cubicBezTo>
                  <a:cubicBezTo>
                    <a:pt x="19646" y="62664"/>
                    <a:pt x="20989" y="66001"/>
                    <a:pt x="20989" y="76217"/>
                  </a:cubicBezTo>
                  <a:cubicBezTo>
                    <a:pt x="20989" y="87455"/>
                    <a:pt x="15839" y="96820"/>
                    <a:pt x="15370" y="97405"/>
                  </a:cubicBezTo>
                  <a:cubicBezTo>
                    <a:pt x="15284" y="97515"/>
                    <a:pt x="15058" y="97787"/>
                    <a:pt x="14730" y="98266"/>
                  </a:cubicBezTo>
                  <a:cubicBezTo>
                    <a:pt x="14730" y="98266"/>
                    <a:pt x="26179" y="106122"/>
                    <a:pt x="36597" y="109868"/>
                  </a:cubicBezTo>
                  <a:cubicBezTo>
                    <a:pt x="47016" y="113613"/>
                    <a:pt x="76107" y="112853"/>
                    <a:pt x="78857" y="112033"/>
                  </a:cubicBezTo>
                  <a:cubicBezTo>
                    <a:pt x="80525" y="111537"/>
                    <a:pt x="82237" y="110824"/>
                    <a:pt x="83325" y="110341"/>
                  </a:cubicBezTo>
                  <a:cubicBezTo>
                    <a:pt x="82355" y="101151"/>
                    <a:pt x="79286" y="97204"/>
                    <a:pt x="77764" y="87690"/>
                  </a:cubicBezTo>
                  <a:cubicBezTo>
                    <a:pt x="75890" y="75983"/>
                    <a:pt x="74604" y="60062"/>
                    <a:pt x="77179" y="51751"/>
                  </a:cubicBezTo>
                  <a:cubicBezTo>
                    <a:pt x="79755" y="43440"/>
                    <a:pt x="81276" y="42269"/>
                    <a:pt x="82915" y="34777"/>
                  </a:cubicBezTo>
                  <a:cubicBezTo>
                    <a:pt x="84554" y="27285"/>
                    <a:pt x="81042" y="13940"/>
                    <a:pt x="81745" y="15579"/>
                  </a:cubicBezTo>
                  <a:cubicBezTo>
                    <a:pt x="82446" y="17217"/>
                    <a:pt x="80807" y="7709"/>
                    <a:pt x="83031" y="3287"/>
                  </a:cubicBezTo>
                  <a:cubicBezTo>
                    <a:pt x="83843" y="1675"/>
                    <a:pt x="84342" y="651"/>
                    <a:pt x="84650" y="0"/>
                  </a:cubicBezTo>
                  <a:close/>
                  <a:moveTo>
                    <a:pt x="38899" y="200303"/>
                  </a:moveTo>
                  <a:lnTo>
                    <a:pt x="70388" y="186021"/>
                  </a:lnTo>
                  <a:cubicBezTo>
                    <a:pt x="70388" y="186021"/>
                    <a:pt x="79871" y="188713"/>
                    <a:pt x="80105" y="184734"/>
                  </a:cubicBezTo>
                  <a:cubicBezTo>
                    <a:pt x="80105" y="184734"/>
                    <a:pt x="56381" y="184928"/>
                    <a:pt x="50162" y="187390"/>
                  </a:cubicBezTo>
                  <a:cubicBezTo>
                    <a:pt x="43943" y="189850"/>
                    <a:pt x="38899" y="200303"/>
                    <a:pt x="38899" y="200303"/>
                  </a:cubicBezTo>
                  <a:close/>
                </a:path>
              </a:pathLst>
            </a:custGeom>
            <a:solidFill>
              <a:schemeClr val="accent6"/>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1" name="Google Shape;361;p10"/>
            <p:cNvSpPr/>
            <p:nvPr/>
          </p:nvSpPr>
          <p:spPr>
            <a:xfrm>
              <a:off x="4169475" y="4726225"/>
              <a:ext cx="575450" cy="750425"/>
            </a:xfrm>
            <a:custGeom>
              <a:avLst/>
              <a:gdLst/>
              <a:ahLst/>
              <a:cxnLst/>
              <a:rect l="l" t="t" r="r" b="b"/>
              <a:pathLst>
                <a:path w="23018" h="30017" extrusionOk="0">
                  <a:moveTo>
                    <a:pt x="23018" y="5210"/>
                  </a:moveTo>
                  <a:cubicBezTo>
                    <a:pt x="23018" y="5210"/>
                    <a:pt x="20550" y="27749"/>
                    <a:pt x="20969" y="30017"/>
                  </a:cubicBezTo>
                  <a:lnTo>
                    <a:pt x="20298" y="30017"/>
                  </a:lnTo>
                  <a:cubicBezTo>
                    <a:pt x="16498" y="29456"/>
                    <a:pt x="352" y="27978"/>
                    <a:pt x="352" y="27978"/>
                  </a:cubicBezTo>
                  <a:lnTo>
                    <a:pt x="1" y="0"/>
                  </a:lnTo>
                  <a:close/>
                </a:path>
              </a:pathLst>
            </a:custGeom>
            <a:solidFill>
              <a:srgbClr val="E8B29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2" name="Google Shape;362;p10"/>
            <p:cNvSpPr/>
            <p:nvPr/>
          </p:nvSpPr>
          <p:spPr>
            <a:xfrm>
              <a:off x="3714775" y="4784725"/>
              <a:ext cx="1002475" cy="691900"/>
            </a:xfrm>
            <a:custGeom>
              <a:avLst/>
              <a:gdLst/>
              <a:ahLst/>
              <a:cxnLst/>
              <a:rect l="l" t="t" r="r" b="b"/>
              <a:pathLst>
                <a:path w="40099" h="27676" extrusionOk="0">
                  <a:moveTo>
                    <a:pt x="16082" y="1"/>
                  </a:moveTo>
                  <a:cubicBezTo>
                    <a:pt x="18657" y="703"/>
                    <a:pt x="31489" y="4157"/>
                    <a:pt x="31489" y="4157"/>
                  </a:cubicBezTo>
                  <a:cubicBezTo>
                    <a:pt x="31489" y="4157"/>
                    <a:pt x="38483" y="22385"/>
                    <a:pt x="40099" y="27676"/>
                  </a:cubicBezTo>
                  <a:lnTo>
                    <a:pt x="4535" y="27676"/>
                  </a:lnTo>
                  <a:lnTo>
                    <a:pt x="1" y="18439"/>
                  </a:lnTo>
                  <a:close/>
                </a:path>
              </a:pathLst>
            </a:custGeom>
            <a:solidFill>
              <a:srgbClr val="FBD2C0"/>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3" name="Google Shape;363;p10"/>
            <p:cNvSpPr/>
            <p:nvPr/>
          </p:nvSpPr>
          <p:spPr>
            <a:xfrm>
              <a:off x="3078325" y="2570150"/>
              <a:ext cx="1746800" cy="605675"/>
            </a:xfrm>
            <a:custGeom>
              <a:avLst/>
              <a:gdLst/>
              <a:ahLst/>
              <a:cxnLst/>
              <a:rect l="l" t="t" r="r" b="b"/>
              <a:pathLst>
                <a:path w="69872" h="24227" extrusionOk="0">
                  <a:moveTo>
                    <a:pt x="149" y="11707"/>
                  </a:moveTo>
                  <a:cubicBezTo>
                    <a:pt x="1" y="10814"/>
                    <a:pt x="753" y="5816"/>
                    <a:pt x="753" y="5816"/>
                  </a:cubicBezTo>
                  <a:cubicBezTo>
                    <a:pt x="753" y="5816"/>
                    <a:pt x="3218" y="1"/>
                    <a:pt x="3534" y="136"/>
                  </a:cubicBezTo>
                  <a:cubicBezTo>
                    <a:pt x="3852" y="269"/>
                    <a:pt x="24853" y="7837"/>
                    <a:pt x="33411" y="9623"/>
                  </a:cubicBezTo>
                  <a:cubicBezTo>
                    <a:pt x="41967" y="11409"/>
                    <a:pt x="57444" y="11483"/>
                    <a:pt x="61761" y="10739"/>
                  </a:cubicBezTo>
                  <a:cubicBezTo>
                    <a:pt x="66076" y="9995"/>
                    <a:pt x="68360" y="9257"/>
                    <a:pt x="68360" y="9257"/>
                  </a:cubicBezTo>
                  <a:cubicBezTo>
                    <a:pt x="68360" y="9257"/>
                    <a:pt x="69226" y="12309"/>
                    <a:pt x="69518" y="14351"/>
                  </a:cubicBezTo>
                  <a:cubicBezTo>
                    <a:pt x="69809" y="16393"/>
                    <a:pt x="69871" y="16944"/>
                    <a:pt x="69871" y="16944"/>
                  </a:cubicBezTo>
                  <a:cubicBezTo>
                    <a:pt x="69871" y="16944"/>
                    <a:pt x="52105" y="24226"/>
                    <a:pt x="34321" y="20059"/>
                  </a:cubicBezTo>
                  <a:cubicBezTo>
                    <a:pt x="16537" y="15892"/>
                    <a:pt x="149" y="11707"/>
                    <a:pt x="149" y="11707"/>
                  </a:cubicBezTo>
                  <a:close/>
                </a:path>
              </a:pathLst>
            </a:custGeom>
            <a:solidFill>
              <a:schemeClr val="accent5"/>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4" name="Google Shape;364;p10"/>
            <p:cNvSpPr/>
            <p:nvPr/>
          </p:nvSpPr>
          <p:spPr>
            <a:xfrm>
              <a:off x="2505400" y="2694750"/>
              <a:ext cx="2328500" cy="2550975"/>
            </a:xfrm>
            <a:custGeom>
              <a:avLst/>
              <a:gdLst/>
              <a:ahLst/>
              <a:cxnLst/>
              <a:rect l="l" t="t" r="r" b="b"/>
              <a:pathLst>
                <a:path w="93140" h="102039" extrusionOk="0">
                  <a:moveTo>
                    <a:pt x="24206" y="1"/>
                  </a:moveTo>
                  <a:cubicBezTo>
                    <a:pt x="1" y="35356"/>
                    <a:pt x="28738" y="73457"/>
                    <a:pt x="48375" y="102038"/>
                  </a:cubicBezTo>
                  <a:lnTo>
                    <a:pt x="79864" y="87756"/>
                  </a:lnTo>
                  <a:cubicBezTo>
                    <a:pt x="79864" y="87756"/>
                    <a:pt x="89347" y="90448"/>
                    <a:pt x="89581" y="86467"/>
                  </a:cubicBezTo>
                  <a:cubicBezTo>
                    <a:pt x="89815" y="82488"/>
                    <a:pt x="92859" y="34378"/>
                    <a:pt x="93093" y="19393"/>
                  </a:cubicBezTo>
                  <a:cubicBezTo>
                    <a:pt x="93140" y="16364"/>
                    <a:pt x="93006" y="13813"/>
                    <a:pt x="92745" y="11575"/>
                  </a:cubicBezTo>
                  <a:cubicBezTo>
                    <a:pt x="89836" y="12283"/>
                    <a:pt x="84873" y="13274"/>
                    <a:pt x="79396" y="13422"/>
                  </a:cubicBezTo>
                  <a:cubicBezTo>
                    <a:pt x="70733" y="13656"/>
                    <a:pt x="50599" y="12837"/>
                    <a:pt x="41117" y="7452"/>
                  </a:cubicBezTo>
                  <a:cubicBezTo>
                    <a:pt x="35964" y="4526"/>
                    <a:pt x="29256" y="1842"/>
                    <a:pt x="24206"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5" name="Google Shape;365;p10"/>
            <p:cNvSpPr/>
            <p:nvPr/>
          </p:nvSpPr>
          <p:spPr>
            <a:xfrm>
              <a:off x="3176475" y="1180675"/>
              <a:ext cx="1593250" cy="605250"/>
            </a:xfrm>
            <a:custGeom>
              <a:avLst/>
              <a:gdLst/>
              <a:ahLst/>
              <a:cxnLst/>
              <a:rect l="l" t="t" r="r" b="b"/>
              <a:pathLst>
                <a:path w="63730" h="24210" extrusionOk="0">
                  <a:moveTo>
                    <a:pt x="871" y="18678"/>
                  </a:moveTo>
                  <a:cubicBezTo>
                    <a:pt x="722" y="18938"/>
                    <a:pt x="0" y="21473"/>
                    <a:pt x="0" y="21473"/>
                  </a:cubicBezTo>
                  <a:lnTo>
                    <a:pt x="1690" y="24210"/>
                  </a:lnTo>
                  <a:cubicBezTo>
                    <a:pt x="21943" y="16365"/>
                    <a:pt x="30414" y="11511"/>
                    <a:pt x="52382" y="14009"/>
                  </a:cubicBezTo>
                  <a:cubicBezTo>
                    <a:pt x="55657" y="14381"/>
                    <a:pt x="59233" y="16322"/>
                    <a:pt x="59309" y="15982"/>
                  </a:cubicBezTo>
                  <a:cubicBezTo>
                    <a:pt x="59385" y="15642"/>
                    <a:pt x="60213" y="12785"/>
                    <a:pt x="60213" y="12785"/>
                  </a:cubicBezTo>
                  <a:cubicBezTo>
                    <a:pt x="60213" y="12785"/>
                    <a:pt x="63729" y="5953"/>
                    <a:pt x="41407" y="2977"/>
                  </a:cubicBezTo>
                  <a:cubicBezTo>
                    <a:pt x="19083" y="1"/>
                    <a:pt x="6982" y="13656"/>
                    <a:pt x="3880" y="15720"/>
                  </a:cubicBezTo>
                  <a:cubicBezTo>
                    <a:pt x="778" y="17785"/>
                    <a:pt x="871" y="18678"/>
                    <a:pt x="871" y="18678"/>
                  </a:cubicBezTo>
                  <a:close/>
                </a:path>
              </a:pathLst>
            </a:custGeom>
            <a:solidFill>
              <a:schemeClr val="accent5"/>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6" name="Google Shape;366;p10"/>
            <p:cNvSpPr/>
            <p:nvPr/>
          </p:nvSpPr>
          <p:spPr>
            <a:xfrm>
              <a:off x="2986050" y="238125"/>
              <a:ext cx="1897650" cy="1479400"/>
            </a:xfrm>
            <a:custGeom>
              <a:avLst/>
              <a:gdLst/>
              <a:ahLst/>
              <a:cxnLst/>
              <a:rect l="l" t="t" r="r" b="b"/>
              <a:pathLst>
                <a:path w="75906" h="59176" extrusionOk="0">
                  <a:moveTo>
                    <a:pt x="42377" y="46250"/>
                  </a:moveTo>
                  <a:cubicBezTo>
                    <a:pt x="53966" y="44961"/>
                    <a:pt x="63800" y="46250"/>
                    <a:pt x="66258" y="49059"/>
                  </a:cubicBezTo>
                  <a:cubicBezTo>
                    <a:pt x="66837" y="49721"/>
                    <a:pt x="67332" y="50274"/>
                    <a:pt x="67751" y="50730"/>
                  </a:cubicBezTo>
                  <a:cubicBezTo>
                    <a:pt x="70134" y="43329"/>
                    <a:pt x="73243" y="41495"/>
                    <a:pt x="74574" y="35412"/>
                  </a:cubicBezTo>
                  <a:cubicBezTo>
                    <a:pt x="75905" y="29328"/>
                    <a:pt x="73060" y="22187"/>
                    <a:pt x="72350" y="18164"/>
                  </a:cubicBezTo>
                  <a:cubicBezTo>
                    <a:pt x="71768" y="16984"/>
                    <a:pt x="71238" y="15801"/>
                    <a:pt x="70822" y="14644"/>
                  </a:cubicBezTo>
                  <a:cubicBezTo>
                    <a:pt x="69473" y="10875"/>
                    <a:pt x="67819" y="4472"/>
                    <a:pt x="66441" y="0"/>
                  </a:cubicBezTo>
                  <a:lnTo>
                    <a:pt x="61109" y="0"/>
                  </a:lnTo>
                  <a:cubicBezTo>
                    <a:pt x="61727" y="2633"/>
                    <a:pt x="61818" y="5934"/>
                    <a:pt x="59819" y="8789"/>
                  </a:cubicBezTo>
                  <a:cubicBezTo>
                    <a:pt x="55723" y="14643"/>
                    <a:pt x="41440" y="18740"/>
                    <a:pt x="34417" y="11598"/>
                  </a:cubicBezTo>
                  <a:cubicBezTo>
                    <a:pt x="30133" y="7245"/>
                    <a:pt x="27417" y="2803"/>
                    <a:pt x="25950" y="0"/>
                  </a:cubicBezTo>
                  <a:lnTo>
                    <a:pt x="12776" y="0"/>
                  </a:lnTo>
                  <a:cubicBezTo>
                    <a:pt x="12715" y="4369"/>
                    <a:pt x="11924" y="10672"/>
                    <a:pt x="8664" y="16867"/>
                  </a:cubicBezTo>
                  <a:cubicBezTo>
                    <a:pt x="2811" y="27987"/>
                    <a:pt x="0" y="30564"/>
                    <a:pt x="0" y="30564"/>
                  </a:cubicBezTo>
                  <a:cubicBezTo>
                    <a:pt x="0" y="30564"/>
                    <a:pt x="2195" y="45873"/>
                    <a:pt x="4120" y="51649"/>
                  </a:cubicBezTo>
                  <a:cubicBezTo>
                    <a:pt x="6045" y="57426"/>
                    <a:pt x="6942" y="58258"/>
                    <a:pt x="7617" y="59175"/>
                  </a:cubicBezTo>
                  <a:cubicBezTo>
                    <a:pt x="14529" y="52055"/>
                    <a:pt x="33149" y="47275"/>
                    <a:pt x="42377" y="46250"/>
                  </a:cubicBezTo>
                  <a:close/>
                </a:path>
              </a:pathLst>
            </a:custGeom>
            <a:solidFill>
              <a:schemeClr val="accent2"/>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7" name="Google Shape;367;p10"/>
            <p:cNvSpPr/>
            <p:nvPr/>
          </p:nvSpPr>
          <p:spPr>
            <a:xfrm>
              <a:off x="4227900" y="2564600"/>
              <a:ext cx="46925" cy="170125"/>
            </a:xfrm>
            <a:custGeom>
              <a:avLst/>
              <a:gdLst/>
              <a:ahLst/>
              <a:cxnLst/>
              <a:rect l="l" t="t" r="r" b="b"/>
              <a:pathLst>
                <a:path w="1877" h="6805" extrusionOk="0">
                  <a:moveTo>
                    <a:pt x="238" y="3643"/>
                  </a:moveTo>
                  <a:cubicBezTo>
                    <a:pt x="475" y="5779"/>
                    <a:pt x="1497" y="6804"/>
                    <a:pt x="1672" y="5809"/>
                  </a:cubicBezTo>
                  <a:cubicBezTo>
                    <a:pt x="1847" y="4814"/>
                    <a:pt x="1877" y="4520"/>
                    <a:pt x="1584" y="2940"/>
                  </a:cubicBezTo>
                  <a:cubicBezTo>
                    <a:pt x="1039" y="1"/>
                    <a:pt x="0" y="1507"/>
                    <a:pt x="238" y="3643"/>
                  </a:cubicBezTo>
                  <a:close/>
                </a:path>
              </a:pathLst>
            </a:custGeom>
            <a:solidFill>
              <a:srgbClr val="EDBDA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8" name="Google Shape;368;p10"/>
            <p:cNvSpPr/>
            <p:nvPr/>
          </p:nvSpPr>
          <p:spPr>
            <a:xfrm>
              <a:off x="3492375" y="3066975"/>
              <a:ext cx="1106225" cy="1821700"/>
            </a:xfrm>
            <a:custGeom>
              <a:avLst/>
              <a:gdLst/>
              <a:ahLst/>
              <a:cxnLst/>
              <a:rect l="l" t="t" r="r" b="b"/>
              <a:pathLst>
                <a:path w="44249" h="72868" extrusionOk="0">
                  <a:moveTo>
                    <a:pt x="0" y="1"/>
                  </a:moveTo>
                  <a:cubicBezTo>
                    <a:pt x="22350" y="25718"/>
                    <a:pt x="27096" y="41583"/>
                    <a:pt x="40764" y="72867"/>
                  </a:cubicBezTo>
                  <a:cubicBezTo>
                    <a:pt x="40764" y="72867"/>
                    <a:pt x="22494" y="29042"/>
                    <a:pt x="23444" y="27458"/>
                  </a:cubicBezTo>
                  <a:cubicBezTo>
                    <a:pt x="24394" y="25875"/>
                    <a:pt x="39232" y="13254"/>
                    <a:pt x="41450" y="10931"/>
                  </a:cubicBezTo>
                  <a:cubicBezTo>
                    <a:pt x="43668" y="8608"/>
                    <a:pt x="44248" y="7499"/>
                    <a:pt x="44248" y="7499"/>
                  </a:cubicBezTo>
                  <a:cubicBezTo>
                    <a:pt x="44248" y="7499"/>
                    <a:pt x="22810" y="26983"/>
                    <a:pt x="21648" y="26244"/>
                  </a:cubicBezTo>
                  <a:cubicBezTo>
                    <a:pt x="21471" y="26130"/>
                    <a:pt x="6299" y="5317"/>
                    <a:pt x="0" y="1"/>
                  </a:cubicBezTo>
                  <a:close/>
                </a:path>
              </a:pathLst>
            </a:custGeom>
            <a:solidFill>
              <a:srgbClr val="2D468B"/>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9" name="Google Shape;369;p10"/>
            <p:cNvSpPr/>
            <p:nvPr/>
          </p:nvSpPr>
          <p:spPr>
            <a:xfrm>
              <a:off x="6199875" y="1072000"/>
              <a:ext cx="359300" cy="463400"/>
            </a:xfrm>
            <a:custGeom>
              <a:avLst/>
              <a:gdLst/>
              <a:ahLst/>
              <a:cxnLst/>
              <a:rect l="l" t="t" r="r" b="b"/>
              <a:pathLst>
                <a:path w="14372" h="18536" extrusionOk="0">
                  <a:moveTo>
                    <a:pt x="1452" y="848"/>
                  </a:moveTo>
                  <a:cubicBezTo>
                    <a:pt x="3906" y="600"/>
                    <a:pt x="8132" y="284"/>
                    <a:pt x="10765" y="96"/>
                  </a:cubicBezTo>
                  <a:cubicBezTo>
                    <a:pt x="12056" y="1"/>
                    <a:pt x="13165" y="767"/>
                    <a:pt x="13243" y="1789"/>
                  </a:cubicBezTo>
                  <a:lnTo>
                    <a:pt x="14297" y="15841"/>
                  </a:lnTo>
                  <a:cubicBezTo>
                    <a:pt x="14371" y="16835"/>
                    <a:pt x="13431" y="17702"/>
                    <a:pt x="12176" y="17793"/>
                  </a:cubicBezTo>
                  <a:cubicBezTo>
                    <a:pt x="9650" y="17977"/>
                    <a:pt x="5596" y="18286"/>
                    <a:pt x="3228" y="18535"/>
                  </a:cubicBezTo>
                  <a:cubicBezTo>
                    <a:pt x="1408" y="15802"/>
                    <a:pt x="0" y="7247"/>
                    <a:pt x="1452" y="848"/>
                  </a:cubicBezTo>
                  <a:close/>
                </a:path>
              </a:pathLst>
            </a:custGeom>
            <a:solidFill>
              <a:schemeClr val="accent2"/>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0" name="Google Shape;370;p10"/>
            <p:cNvSpPr/>
            <p:nvPr/>
          </p:nvSpPr>
          <p:spPr>
            <a:xfrm>
              <a:off x="2718575" y="1919275"/>
              <a:ext cx="2492825" cy="535675"/>
            </a:xfrm>
            <a:custGeom>
              <a:avLst/>
              <a:gdLst/>
              <a:ahLst/>
              <a:cxnLst/>
              <a:rect l="l" t="t" r="r" b="b"/>
              <a:pathLst>
                <a:path w="99713" h="21427" extrusionOk="0">
                  <a:moveTo>
                    <a:pt x="96126" y="2838"/>
                  </a:moveTo>
                  <a:lnTo>
                    <a:pt x="3587" y="2838"/>
                  </a:lnTo>
                  <a:cubicBezTo>
                    <a:pt x="1606" y="2838"/>
                    <a:pt x="0" y="1566"/>
                    <a:pt x="0" y="1"/>
                  </a:cubicBezTo>
                  <a:lnTo>
                    <a:pt x="0" y="15753"/>
                  </a:lnTo>
                  <a:cubicBezTo>
                    <a:pt x="0" y="17318"/>
                    <a:pt x="1606" y="18590"/>
                    <a:pt x="3585" y="18590"/>
                  </a:cubicBezTo>
                  <a:lnTo>
                    <a:pt x="96126" y="18590"/>
                  </a:lnTo>
                  <a:cubicBezTo>
                    <a:pt x="98107" y="18590"/>
                    <a:pt x="99713" y="19860"/>
                    <a:pt x="99713" y="21426"/>
                  </a:cubicBezTo>
                  <a:lnTo>
                    <a:pt x="99713" y="5677"/>
                  </a:lnTo>
                  <a:cubicBezTo>
                    <a:pt x="99713" y="4108"/>
                    <a:pt x="98107" y="2838"/>
                    <a:pt x="96126" y="2838"/>
                  </a:cubicBezTo>
                  <a:close/>
                </a:path>
              </a:pathLst>
            </a:custGeom>
            <a:solidFill>
              <a:schemeClr val="accent5"/>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1" name="Google Shape;371;p10"/>
            <p:cNvSpPr/>
            <p:nvPr/>
          </p:nvSpPr>
          <p:spPr>
            <a:xfrm>
              <a:off x="2803250" y="1989800"/>
              <a:ext cx="1132700" cy="266575"/>
            </a:xfrm>
            <a:custGeom>
              <a:avLst/>
              <a:gdLst/>
              <a:ahLst/>
              <a:cxnLst/>
              <a:rect l="l" t="t" r="r" b="b"/>
              <a:pathLst>
                <a:path w="45308" h="10663" extrusionOk="0">
                  <a:moveTo>
                    <a:pt x="23282" y="4373"/>
                  </a:moveTo>
                  <a:cubicBezTo>
                    <a:pt x="23282" y="4589"/>
                    <a:pt x="23443" y="4764"/>
                    <a:pt x="23639" y="4764"/>
                  </a:cubicBezTo>
                  <a:cubicBezTo>
                    <a:pt x="23836" y="4764"/>
                    <a:pt x="23997" y="4591"/>
                    <a:pt x="23997" y="4373"/>
                  </a:cubicBezTo>
                  <a:lnTo>
                    <a:pt x="23997" y="11"/>
                  </a:lnTo>
                  <a:lnTo>
                    <a:pt x="23282" y="11"/>
                  </a:lnTo>
                  <a:close/>
                  <a:moveTo>
                    <a:pt x="32237" y="10652"/>
                  </a:moveTo>
                  <a:lnTo>
                    <a:pt x="33667" y="10652"/>
                  </a:lnTo>
                  <a:lnTo>
                    <a:pt x="33667" y="11"/>
                  </a:lnTo>
                  <a:lnTo>
                    <a:pt x="32237" y="11"/>
                  </a:lnTo>
                  <a:close/>
                  <a:moveTo>
                    <a:pt x="25612" y="4373"/>
                  </a:moveTo>
                  <a:cubicBezTo>
                    <a:pt x="25612" y="4589"/>
                    <a:pt x="25770" y="4764"/>
                    <a:pt x="25968" y="4764"/>
                  </a:cubicBezTo>
                  <a:cubicBezTo>
                    <a:pt x="26166" y="4764"/>
                    <a:pt x="26325" y="4591"/>
                    <a:pt x="26325" y="4373"/>
                  </a:cubicBezTo>
                  <a:lnTo>
                    <a:pt x="26325" y="11"/>
                  </a:lnTo>
                  <a:lnTo>
                    <a:pt x="25612" y="11"/>
                  </a:lnTo>
                  <a:close/>
                  <a:moveTo>
                    <a:pt x="27939" y="4373"/>
                  </a:moveTo>
                  <a:cubicBezTo>
                    <a:pt x="27939" y="4589"/>
                    <a:pt x="28100" y="4764"/>
                    <a:pt x="28296" y="4764"/>
                  </a:cubicBezTo>
                  <a:cubicBezTo>
                    <a:pt x="28491" y="4764"/>
                    <a:pt x="28654" y="4591"/>
                    <a:pt x="28654" y="4373"/>
                  </a:cubicBezTo>
                  <a:lnTo>
                    <a:pt x="28654" y="11"/>
                  </a:lnTo>
                  <a:lnTo>
                    <a:pt x="27939" y="11"/>
                  </a:lnTo>
                  <a:close/>
                  <a:moveTo>
                    <a:pt x="41907" y="4373"/>
                  </a:moveTo>
                  <a:cubicBezTo>
                    <a:pt x="41907" y="4589"/>
                    <a:pt x="42067" y="4764"/>
                    <a:pt x="42266" y="4764"/>
                  </a:cubicBezTo>
                  <a:cubicBezTo>
                    <a:pt x="42464" y="4764"/>
                    <a:pt x="42623" y="4591"/>
                    <a:pt x="42623" y="4373"/>
                  </a:cubicBezTo>
                  <a:lnTo>
                    <a:pt x="42623" y="11"/>
                  </a:lnTo>
                  <a:lnTo>
                    <a:pt x="41907" y="11"/>
                  </a:lnTo>
                  <a:close/>
                  <a:moveTo>
                    <a:pt x="45211" y="11"/>
                  </a:moveTo>
                  <a:lnTo>
                    <a:pt x="43878" y="11"/>
                  </a:lnTo>
                  <a:lnTo>
                    <a:pt x="43878" y="10651"/>
                  </a:lnTo>
                  <a:lnTo>
                    <a:pt x="45211" y="10651"/>
                  </a:lnTo>
                  <a:cubicBezTo>
                    <a:pt x="45245" y="10651"/>
                    <a:pt x="45275" y="10660"/>
                    <a:pt x="45307" y="10663"/>
                  </a:cubicBezTo>
                  <a:lnTo>
                    <a:pt x="45307" y="21"/>
                  </a:lnTo>
                  <a:cubicBezTo>
                    <a:pt x="45275" y="19"/>
                    <a:pt x="45245" y="11"/>
                    <a:pt x="45211" y="11"/>
                  </a:cubicBezTo>
                  <a:close/>
                  <a:moveTo>
                    <a:pt x="37252" y="4373"/>
                  </a:moveTo>
                  <a:cubicBezTo>
                    <a:pt x="37252" y="4589"/>
                    <a:pt x="37411" y="4764"/>
                    <a:pt x="37609" y="4764"/>
                  </a:cubicBezTo>
                  <a:cubicBezTo>
                    <a:pt x="37807" y="4764"/>
                    <a:pt x="37966" y="4591"/>
                    <a:pt x="37966" y="4373"/>
                  </a:cubicBezTo>
                  <a:lnTo>
                    <a:pt x="37966" y="11"/>
                  </a:lnTo>
                  <a:lnTo>
                    <a:pt x="37252" y="11"/>
                  </a:lnTo>
                  <a:close/>
                  <a:moveTo>
                    <a:pt x="30266" y="4373"/>
                  </a:moveTo>
                  <a:cubicBezTo>
                    <a:pt x="30266" y="4589"/>
                    <a:pt x="30428" y="4764"/>
                    <a:pt x="30624" y="4764"/>
                  </a:cubicBezTo>
                  <a:cubicBezTo>
                    <a:pt x="30821" y="4764"/>
                    <a:pt x="30982" y="4591"/>
                    <a:pt x="30982" y="4373"/>
                  </a:cubicBezTo>
                  <a:lnTo>
                    <a:pt x="30982" y="11"/>
                  </a:lnTo>
                  <a:lnTo>
                    <a:pt x="30266" y="11"/>
                  </a:lnTo>
                  <a:lnTo>
                    <a:pt x="30266" y="4373"/>
                  </a:lnTo>
                  <a:close/>
                  <a:moveTo>
                    <a:pt x="34923" y="4373"/>
                  </a:moveTo>
                  <a:cubicBezTo>
                    <a:pt x="34923" y="4589"/>
                    <a:pt x="35083" y="4764"/>
                    <a:pt x="35280" y="4764"/>
                  </a:cubicBezTo>
                  <a:cubicBezTo>
                    <a:pt x="35476" y="4764"/>
                    <a:pt x="35638" y="4591"/>
                    <a:pt x="35638" y="4373"/>
                  </a:cubicBezTo>
                  <a:lnTo>
                    <a:pt x="35638" y="11"/>
                  </a:lnTo>
                  <a:lnTo>
                    <a:pt x="34923" y="11"/>
                  </a:lnTo>
                  <a:close/>
                  <a:moveTo>
                    <a:pt x="39580" y="4373"/>
                  </a:moveTo>
                  <a:cubicBezTo>
                    <a:pt x="39580" y="4589"/>
                    <a:pt x="39741" y="4764"/>
                    <a:pt x="39937" y="4764"/>
                  </a:cubicBezTo>
                  <a:cubicBezTo>
                    <a:pt x="40135" y="4764"/>
                    <a:pt x="40295" y="4591"/>
                    <a:pt x="40295" y="4373"/>
                  </a:cubicBezTo>
                  <a:lnTo>
                    <a:pt x="40295" y="11"/>
                  </a:lnTo>
                  <a:lnTo>
                    <a:pt x="39580" y="11"/>
                  </a:lnTo>
                  <a:close/>
                  <a:moveTo>
                    <a:pt x="2330" y="4373"/>
                  </a:moveTo>
                  <a:cubicBezTo>
                    <a:pt x="2330" y="4589"/>
                    <a:pt x="2489" y="4764"/>
                    <a:pt x="2687" y="4764"/>
                  </a:cubicBezTo>
                  <a:cubicBezTo>
                    <a:pt x="2885" y="4764"/>
                    <a:pt x="3043" y="4591"/>
                    <a:pt x="3043" y="4373"/>
                  </a:cubicBezTo>
                  <a:lnTo>
                    <a:pt x="3043" y="11"/>
                  </a:lnTo>
                  <a:lnTo>
                    <a:pt x="2330" y="11"/>
                  </a:lnTo>
                  <a:close/>
                  <a:moveTo>
                    <a:pt x="4657" y="4373"/>
                  </a:moveTo>
                  <a:cubicBezTo>
                    <a:pt x="4657" y="4589"/>
                    <a:pt x="4818" y="4764"/>
                    <a:pt x="5015" y="4764"/>
                  </a:cubicBezTo>
                  <a:cubicBezTo>
                    <a:pt x="5210" y="4764"/>
                    <a:pt x="5373" y="4591"/>
                    <a:pt x="5373" y="4373"/>
                  </a:cubicBezTo>
                  <a:lnTo>
                    <a:pt x="5373" y="11"/>
                  </a:lnTo>
                  <a:lnTo>
                    <a:pt x="4657" y="11"/>
                  </a:lnTo>
                  <a:close/>
                  <a:moveTo>
                    <a:pt x="6985" y="4373"/>
                  </a:moveTo>
                  <a:cubicBezTo>
                    <a:pt x="6985" y="4589"/>
                    <a:pt x="7145" y="4764"/>
                    <a:pt x="7343" y="4764"/>
                  </a:cubicBezTo>
                  <a:cubicBezTo>
                    <a:pt x="7540" y="4764"/>
                    <a:pt x="7699" y="4591"/>
                    <a:pt x="7699" y="4373"/>
                  </a:cubicBezTo>
                  <a:lnTo>
                    <a:pt x="7699" y="11"/>
                  </a:lnTo>
                  <a:lnTo>
                    <a:pt x="6986" y="11"/>
                  </a:lnTo>
                  <a:lnTo>
                    <a:pt x="6986" y="4373"/>
                  </a:lnTo>
                  <a:close/>
                  <a:moveTo>
                    <a:pt x="1" y="1"/>
                  </a:moveTo>
                  <a:lnTo>
                    <a:pt x="1" y="4373"/>
                  </a:lnTo>
                  <a:cubicBezTo>
                    <a:pt x="1" y="4589"/>
                    <a:pt x="162" y="4764"/>
                    <a:pt x="358" y="4764"/>
                  </a:cubicBezTo>
                  <a:cubicBezTo>
                    <a:pt x="554" y="4764"/>
                    <a:pt x="715" y="4591"/>
                    <a:pt x="715" y="4373"/>
                  </a:cubicBezTo>
                  <a:lnTo>
                    <a:pt x="715" y="11"/>
                  </a:lnTo>
                  <a:lnTo>
                    <a:pt x="98" y="11"/>
                  </a:lnTo>
                  <a:cubicBezTo>
                    <a:pt x="64" y="11"/>
                    <a:pt x="33" y="2"/>
                    <a:pt x="1" y="1"/>
                  </a:cubicBezTo>
                  <a:close/>
                  <a:moveTo>
                    <a:pt x="8956" y="10652"/>
                  </a:moveTo>
                  <a:lnTo>
                    <a:pt x="10385" y="10652"/>
                  </a:lnTo>
                  <a:lnTo>
                    <a:pt x="10385" y="11"/>
                  </a:lnTo>
                  <a:lnTo>
                    <a:pt x="8956" y="11"/>
                  </a:lnTo>
                  <a:close/>
                  <a:moveTo>
                    <a:pt x="13971" y="4373"/>
                  </a:moveTo>
                  <a:cubicBezTo>
                    <a:pt x="13971" y="4589"/>
                    <a:pt x="14129" y="4764"/>
                    <a:pt x="14327" y="4764"/>
                  </a:cubicBezTo>
                  <a:cubicBezTo>
                    <a:pt x="14525" y="4764"/>
                    <a:pt x="14684" y="4591"/>
                    <a:pt x="14684" y="4373"/>
                  </a:cubicBezTo>
                  <a:lnTo>
                    <a:pt x="14684" y="11"/>
                  </a:lnTo>
                  <a:lnTo>
                    <a:pt x="13971" y="11"/>
                  </a:lnTo>
                  <a:close/>
                  <a:moveTo>
                    <a:pt x="20597" y="10652"/>
                  </a:moveTo>
                  <a:lnTo>
                    <a:pt x="22026" y="10652"/>
                  </a:lnTo>
                  <a:lnTo>
                    <a:pt x="22026" y="11"/>
                  </a:lnTo>
                  <a:lnTo>
                    <a:pt x="20597" y="11"/>
                  </a:lnTo>
                  <a:close/>
                  <a:moveTo>
                    <a:pt x="11642" y="4373"/>
                  </a:moveTo>
                  <a:cubicBezTo>
                    <a:pt x="11642" y="4589"/>
                    <a:pt x="11802" y="4764"/>
                    <a:pt x="11998" y="4764"/>
                  </a:cubicBezTo>
                  <a:cubicBezTo>
                    <a:pt x="12194" y="4764"/>
                    <a:pt x="12356" y="4591"/>
                    <a:pt x="12356" y="4373"/>
                  </a:cubicBezTo>
                  <a:lnTo>
                    <a:pt x="12356" y="11"/>
                  </a:lnTo>
                  <a:lnTo>
                    <a:pt x="11642" y="11"/>
                  </a:lnTo>
                  <a:close/>
                  <a:moveTo>
                    <a:pt x="16297" y="4373"/>
                  </a:moveTo>
                  <a:cubicBezTo>
                    <a:pt x="16297" y="4589"/>
                    <a:pt x="16459" y="4764"/>
                    <a:pt x="16654" y="4764"/>
                  </a:cubicBezTo>
                  <a:cubicBezTo>
                    <a:pt x="16853" y="4764"/>
                    <a:pt x="17013" y="4591"/>
                    <a:pt x="17013" y="4373"/>
                  </a:cubicBezTo>
                  <a:lnTo>
                    <a:pt x="17013" y="11"/>
                  </a:lnTo>
                  <a:lnTo>
                    <a:pt x="16299" y="11"/>
                  </a:lnTo>
                  <a:lnTo>
                    <a:pt x="16299" y="4373"/>
                  </a:lnTo>
                  <a:close/>
                  <a:moveTo>
                    <a:pt x="18625" y="4373"/>
                  </a:moveTo>
                  <a:cubicBezTo>
                    <a:pt x="18625" y="4589"/>
                    <a:pt x="18785" y="4764"/>
                    <a:pt x="18983" y="4764"/>
                  </a:cubicBezTo>
                  <a:cubicBezTo>
                    <a:pt x="19181" y="4764"/>
                    <a:pt x="19340" y="4591"/>
                    <a:pt x="19340" y="4373"/>
                  </a:cubicBezTo>
                  <a:lnTo>
                    <a:pt x="19340" y="11"/>
                  </a:lnTo>
                  <a:lnTo>
                    <a:pt x="18625" y="11"/>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2" name="Google Shape;372;p10"/>
            <p:cNvSpPr/>
            <p:nvPr/>
          </p:nvSpPr>
          <p:spPr>
            <a:xfrm>
              <a:off x="3973300" y="1989800"/>
              <a:ext cx="1132675" cy="266575"/>
            </a:xfrm>
            <a:custGeom>
              <a:avLst/>
              <a:gdLst/>
              <a:ahLst/>
              <a:cxnLst/>
              <a:rect l="l" t="t" r="r" b="b"/>
              <a:pathLst>
                <a:path w="45307" h="10663" extrusionOk="0">
                  <a:moveTo>
                    <a:pt x="23283" y="4373"/>
                  </a:moveTo>
                  <a:cubicBezTo>
                    <a:pt x="23283" y="4589"/>
                    <a:pt x="23443" y="4764"/>
                    <a:pt x="23640" y="4764"/>
                  </a:cubicBezTo>
                  <a:cubicBezTo>
                    <a:pt x="23835" y="4764"/>
                    <a:pt x="23997" y="4591"/>
                    <a:pt x="23997" y="4373"/>
                  </a:cubicBezTo>
                  <a:lnTo>
                    <a:pt x="23997" y="11"/>
                  </a:lnTo>
                  <a:lnTo>
                    <a:pt x="23283" y="11"/>
                  </a:lnTo>
                  <a:close/>
                  <a:moveTo>
                    <a:pt x="32238" y="10652"/>
                  </a:moveTo>
                  <a:lnTo>
                    <a:pt x="33668" y="10652"/>
                  </a:lnTo>
                  <a:lnTo>
                    <a:pt x="33668" y="11"/>
                  </a:lnTo>
                  <a:lnTo>
                    <a:pt x="32238" y="11"/>
                  </a:lnTo>
                  <a:lnTo>
                    <a:pt x="32238" y="10652"/>
                  </a:lnTo>
                  <a:close/>
                  <a:moveTo>
                    <a:pt x="25611" y="4373"/>
                  </a:moveTo>
                  <a:cubicBezTo>
                    <a:pt x="25611" y="4589"/>
                    <a:pt x="25770" y="4764"/>
                    <a:pt x="25969" y="4764"/>
                  </a:cubicBezTo>
                  <a:cubicBezTo>
                    <a:pt x="26166" y="4764"/>
                    <a:pt x="26324" y="4591"/>
                    <a:pt x="26324" y="4373"/>
                  </a:cubicBezTo>
                  <a:lnTo>
                    <a:pt x="26324" y="11"/>
                  </a:lnTo>
                  <a:lnTo>
                    <a:pt x="25611" y="11"/>
                  </a:lnTo>
                  <a:close/>
                  <a:moveTo>
                    <a:pt x="27939" y="4373"/>
                  </a:moveTo>
                  <a:cubicBezTo>
                    <a:pt x="27939" y="4589"/>
                    <a:pt x="28099" y="4764"/>
                    <a:pt x="28295" y="4764"/>
                  </a:cubicBezTo>
                  <a:cubicBezTo>
                    <a:pt x="28492" y="4764"/>
                    <a:pt x="28655" y="4591"/>
                    <a:pt x="28655" y="4373"/>
                  </a:cubicBezTo>
                  <a:lnTo>
                    <a:pt x="28655" y="11"/>
                  </a:lnTo>
                  <a:lnTo>
                    <a:pt x="27939" y="11"/>
                  </a:lnTo>
                  <a:close/>
                  <a:moveTo>
                    <a:pt x="41907" y="4373"/>
                  </a:moveTo>
                  <a:cubicBezTo>
                    <a:pt x="41907" y="4589"/>
                    <a:pt x="42067" y="4764"/>
                    <a:pt x="42265" y="4764"/>
                  </a:cubicBezTo>
                  <a:cubicBezTo>
                    <a:pt x="42463" y="4764"/>
                    <a:pt x="42622" y="4591"/>
                    <a:pt x="42622" y="4373"/>
                  </a:cubicBezTo>
                  <a:lnTo>
                    <a:pt x="42622" y="11"/>
                  </a:lnTo>
                  <a:lnTo>
                    <a:pt x="41907" y="11"/>
                  </a:lnTo>
                  <a:close/>
                  <a:moveTo>
                    <a:pt x="45210" y="11"/>
                  </a:moveTo>
                  <a:lnTo>
                    <a:pt x="43879" y="11"/>
                  </a:lnTo>
                  <a:lnTo>
                    <a:pt x="43879" y="10651"/>
                  </a:lnTo>
                  <a:lnTo>
                    <a:pt x="45210" y="10651"/>
                  </a:lnTo>
                  <a:cubicBezTo>
                    <a:pt x="45245" y="10651"/>
                    <a:pt x="45276" y="10660"/>
                    <a:pt x="45307" y="10663"/>
                  </a:cubicBezTo>
                  <a:lnTo>
                    <a:pt x="45307" y="21"/>
                  </a:lnTo>
                  <a:cubicBezTo>
                    <a:pt x="45276" y="19"/>
                    <a:pt x="45245" y="11"/>
                    <a:pt x="45210" y="11"/>
                  </a:cubicBezTo>
                  <a:close/>
                  <a:moveTo>
                    <a:pt x="37253" y="4373"/>
                  </a:moveTo>
                  <a:cubicBezTo>
                    <a:pt x="37253" y="4589"/>
                    <a:pt x="37410" y="4764"/>
                    <a:pt x="37608" y="4764"/>
                  </a:cubicBezTo>
                  <a:cubicBezTo>
                    <a:pt x="37807" y="4764"/>
                    <a:pt x="37966" y="4591"/>
                    <a:pt x="37966" y="4373"/>
                  </a:cubicBezTo>
                  <a:lnTo>
                    <a:pt x="37966" y="11"/>
                  </a:lnTo>
                  <a:lnTo>
                    <a:pt x="37253" y="11"/>
                  </a:lnTo>
                  <a:lnTo>
                    <a:pt x="37253" y="4373"/>
                  </a:lnTo>
                  <a:close/>
                  <a:moveTo>
                    <a:pt x="30267" y="4373"/>
                  </a:moveTo>
                  <a:cubicBezTo>
                    <a:pt x="30267" y="4589"/>
                    <a:pt x="30427" y="4764"/>
                    <a:pt x="30624" y="4764"/>
                  </a:cubicBezTo>
                  <a:cubicBezTo>
                    <a:pt x="30822" y="4764"/>
                    <a:pt x="30981" y="4591"/>
                    <a:pt x="30981" y="4373"/>
                  </a:cubicBezTo>
                  <a:lnTo>
                    <a:pt x="30981" y="11"/>
                  </a:lnTo>
                  <a:lnTo>
                    <a:pt x="30267" y="11"/>
                  </a:lnTo>
                  <a:close/>
                  <a:moveTo>
                    <a:pt x="34924" y="4373"/>
                  </a:moveTo>
                  <a:cubicBezTo>
                    <a:pt x="34924" y="4589"/>
                    <a:pt x="35084" y="4764"/>
                    <a:pt x="35280" y="4764"/>
                  </a:cubicBezTo>
                  <a:cubicBezTo>
                    <a:pt x="35477" y="4764"/>
                    <a:pt x="35638" y="4591"/>
                    <a:pt x="35638" y="4373"/>
                  </a:cubicBezTo>
                  <a:lnTo>
                    <a:pt x="35638" y="11"/>
                  </a:lnTo>
                  <a:lnTo>
                    <a:pt x="34924" y="11"/>
                  </a:lnTo>
                  <a:close/>
                  <a:moveTo>
                    <a:pt x="39579" y="4373"/>
                  </a:moveTo>
                  <a:cubicBezTo>
                    <a:pt x="39579" y="4589"/>
                    <a:pt x="39740" y="4764"/>
                    <a:pt x="39936" y="4764"/>
                  </a:cubicBezTo>
                  <a:cubicBezTo>
                    <a:pt x="40134" y="4764"/>
                    <a:pt x="40294" y="4591"/>
                    <a:pt x="40294" y="4373"/>
                  </a:cubicBezTo>
                  <a:lnTo>
                    <a:pt x="40294" y="11"/>
                  </a:lnTo>
                  <a:lnTo>
                    <a:pt x="39579" y="11"/>
                  </a:lnTo>
                  <a:close/>
                  <a:moveTo>
                    <a:pt x="2330" y="4373"/>
                  </a:moveTo>
                  <a:cubicBezTo>
                    <a:pt x="2330" y="4589"/>
                    <a:pt x="2488" y="4764"/>
                    <a:pt x="2686" y="4764"/>
                  </a:cubicBezTo>
                  <a:cubicBezTo>
                    <a:pt x="2884" y="4764"/>
                    <a:pt x="3043" y="4591"/>
                    <a:pt x="3043" y="4373"/>
                  </a:cubicBezTo>
                  <a:lnTo>
                    <a:pt x="3043" y="11"/>
                  </a:lnTo>
                  <a:lnTo>
                    <a:pt x="2330" y="11"/>
                  </a:lnTo>
                  <a:close/>
                  <a:moveTo>
                    <a:pt x="4657" y="4373"/>
                  </a:moveTo>
                  <a:cubicBezTo>
                    <a:pt x="4657" y="4589"/>
                    <a:pt x="4818" y="4764"/>
                    <a:pt x="5014" y="4764"/>
                  </a:cubicBezTo>
                  <a:cubicBezTo>
                    <a:pt x="5211" y="4764"/>
                    <a:pt x="5372" y="4591"/>
                    <a:pt x="5372" y="4373"/>
                  </a:cubicBezTo>
                  <a:lnTo>
                    <a:pt x="5372" y="11"/>
                  </a:lnTo>
                  <a:lnTo>
                    <a:pt x="4657" y="11"/>
                  </a:lnTo>
                  <a:lnTo>
                    <a:pt x="4657" y="4373"/>
                  </a:lnTo>
                  <a:close/>
                  <a:moveTo>
                    <a:pt x="6985" y="4373"/>
                  </a:moveTo>
                  <a:cubicBezTo>
                    <a:pt x="6985" y="4589"/>
                    <a:pt x="7146" y="4764"/>
                    <a:pt x="7343" y="4764"/>
                  </a:cubicBezTo>
                  <a:cubicBezTo>
                    <a:pt x="7540" y="4764"/>
                    <a:pt x="7700" y="4591"/>
                    <a:pt x="7700" y="4373"/>
                  </a:cubicBezTo>
                  <a:lnTo>
                    <a:pt x="7700" y="11"/>
                  </a:lnTo>
                  <a:lnTo>
                    <a:pt x="6985" y="11"/>
                  </a:lnTo>
                  <a:close/>
                  <a:moveTo>
                    <a:pt x="0" y="1"/>
                  </a:moveTo>
                  <a:lnTo>
                    <a:pt x="0" y="4373"/>
                  </a:lnTo>
                  <a:cubicBezTo>
                    <a:pt x="0" y="4589"/>
                    <a:pt x="162" y="4764"/>
                    <a:pt x="357" y="4764"/>
                  </a:cubicBezTo>
                  <a:cubicBezTo>
                    <a:pt x="553" y="4764"/>
                    <a:pt x="716" y="4591"/>
                    <a:pt x="716" y="4373"/>
                  </a:cubicBezTo>
                  <a:lnTo>
                    <a:pt x="716" y="11"/>
                  </a:lnTo>
                  <a:lnTo>
                    <a:pt x="98" y="11"/>
                  </a:lnTo>
                  <a:cubicBezTo>
                    <a:pt x="64" y="11"/>
                    <a:pt x="34" y="2"/>
                    <a:pt x="0" y="1"/>
                  </a:cubicBezTo>
                  <a:close/>
                  <a:moveTo>
                    <a:pt x="8956" y="10652"/>
                  </a:moveTo>
                  <a:lnTo>
                    <a:pt x="10386" y="10652"/>
                  </a:lnTo>
                  <a:lnTo>
                    <a:pt x="10386" y="11"/>
                  </a:lnTo>
                  <a:lnTo>
                    <a:pt x="8956" y="11"/>
                  </a:lnTo>
                  <a:close/>
                  <a:moveTo>
                    <a:pt x="13970" y="4373"/>
                  </a:moveTo>
                  <a:cubicBezTo>
                    <a:pt x="13970" y="4589"/>
                    <a:pt x="14129" y="4764"/>
                    <a:pt x="14327" y="4764"/>
                  </a:cubicBezTo>
                  <a:cubicBezTo>
                    <a:pt x="14524" y="4764"/>
                    <a:pt x="14685" y="4591"/>
                    <a:pt x="14685" y="4373"/>
                  </a:cubicBezTo>
                  <a:lnTo>
                    <a:pt x="14685" y="11"/>
                  </a:lnTo>
                  <a:lnTo>
                    <a:pt x="13970" y="11"/>
                  </a:lnTo>
                  <a:close/>
                  <a:moveTo>
                    <a:pt x="20597" y="10652"/>
                  </a:moveTo>
                  <a:lnTo>
                    <a:pt x="22026" y="10652"/>
                  </a:lnTo>
                  <a:lnTo>
                    <a:pt x="22026" y="11"/>
                  </a:lnTo>
                  <a:lnTo>
                    <a:pt x="20597" y="11"/>
                  </a:lnTo>
                  <a:close/>
                  <a:moveTo>
                    <a:pt x="11642" y="4373"/>
                  </a:moveTo>
                  <a:cubicBezTo>
                    <a:pt x="11642" y="4589"/>
                    <a:pt x="11802" y="4764"/>
                    <a:pt x="11999" y="4764"/>
                  </a:cubicBezTo>
                  <a:cubicBezTo>
                    <a:pt x="12194" y="4764"/>
                    <a:pt x="12357" y="4591"/>
                    <a:pt x="12357" y="4373"/>
                  </a:cubicBezTo>
                  <a:lnTo>
                    <a:pt x="12357" y="11"/>
                  </a:lnTo>
                  <a:lnTo>
                    <a:pt x="11642" y="11"/>
                  </a:lnTo>
                  <a:close/>
                  <a:moveTo>
                    <a:pt x="16298" y="4373"/>
                  </a:moveTo>
                  <a:cubicBezTo>
                    <a:pt x="16298" y="4589"/>
                    <a:pt x="16458" y="4764"/>
                    <a:pt x="16654" y="4764"/>
                  </a:cubicBezTo>
                  <a:cubicBezTo>
                    <a:pt x="16850" y="4764"/>
                    <a:pt x="17013" y="4591"/>
                    <a:pt x="17013" y="4373"/>
                  </a:cubicBezTo>
                  <a:lnTo>
                    <a:pt x="17013" y="11"/>
                  </a:lnTo>
                  <a:lnTo>
                    <a:pt x="16298" y="11"/>
                  </a:lnTo>
                  <a:close/>
                  <a:moveTo>
                    <a:pt x="18626" y="4373"/>
                  </a:moveTo>
                  <a:cubicBezTo>
                    <a:pt x="18626" y="4589"/>
                    <a:pt x="18786" y="4764"/>
                    <a:pt x="18984" y="4764"/>
                  </a:cubicBezTo>
                  <a:cubicBezTo>
                    <a:pt x="19181" y="4764"/>
                    <a:pt x="19340" y="4591"/>
                    <a:pt x="19340" y="4373"/>
                  </a:cubicBezTo>
                  <a:lnTo>
                    <a:pt x="19340" y="11"/>
                  </a:lnTo>
                  <a:lnTo>
                    <a:pt x="18626" y="11"/>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73" name="Google Shape;373;p10"/>
          <p:cNvSpPr txBox="1">
            <a:spLocks noGrp="1"/>
          </p:cNvSpPr>
          <p:nvPr>
            <p:ph type="title"/>
          </p:nvPr>
        </p:nvSpPr>
        <p:spPr>
          <a:xfrm>
            <a:off x="778925" y="601646"/>
            <a:ext cx="3793200" cy="8217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800"/>
              <a:buNone/>
            </a:pPr>
            <a:r>
              <a:rPr lang="en-US"/>
              <a:t>Thanks!</a:t>
            </a:r>
            <a:endParaRPr/>
          </a:p>
        </p:txBody>
      </p:sp>
      <p:pic>
        <p:nvPicPr>
          <p:cNvPr id="2" name="Picture 1"/>
          <p:cNvPicPr>
            <a:picLocks noChangeAspect="1"/>
          </p:cNvPicPr>
          <p:nvPr/>
        </p:nvPicPr>
        <p:blipFill>
          <a:blip r:embed="rId3"/>
          <a:stretch>
            <a:fillRect/>
          </a:stretch>
        </p:blipFill>
        <p:spPr>
          <a:xfrm>
            <a:off x="126380" y="1302446"/>
            <a:ext cx="3954373" cy="372261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11"/>
          <p:cNvSpPr txBox="1">
            <a:spLocks noGrp="1"/>
          </p:cNvSpPr>
          <p:nvPr>
            <p:ph type="title"/>
          </p:nvPr>
        </p:nvSpPr>
        <p:spPr>
          <a:xfrm>
            <a:off x="-203250" y="292625"/>
            <a:ext cx="95505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US"/>
              <a:t>Resources</a:t>
            </a:r>
            <a:endParaRPr/>
          </a:p>
        </p:txBody>
      </p:sp>
      <p:sp>
        <p:nvSpPr>
          <p:cNvPr id="379" name="Google Shape;379;p11"/>
          <p:cNvSpPr txBox="1">
            <a:spLocks noGrp="1"/>
          </p:cNvSpPr>
          <p:nvPr>
            <p:ph type="body" idx="1"/>
          </p:nvPr>
        </p:nvSpPr>
        <p:spPr>
          <a:xfrm>
            <a:off x="704475" y="1583473"/>
            <a:ext cx="6685066" cy="2985452"/>
          </a:xfrm>
          <a:prstGeom prst="rect">
            <a:avLst/>
          </a:prstGeom>
          <a:noFill/>
          <a:ln>
            <a:noFill/>
          </a:ln>
        </p:spPr>
        <p:txBody>
          <a:bodyPr spcFirstLastPara="1" wrap="square" lIns="91425" tIns="91425" rIns="91425" bIns="91425" anchor="t" anchorCtr="0">
            <a:noAutofit/>
          </a:bodyPr>
          <a:lstStyle/>
          <a:p>
            <a:pPr marL="457200" lvl="0" indent="-317500" algn="l" rtl="0">
              <a:lnSpc>
                <a:spcPct val="100000"/>
              </a:lnSpc>
              <a:spcBef>
                <a:spcPts val="0"/>
              </a:spcBef>
              <a:spcAft>
                <a:spcPts val="0"/>
              </a:spcAft>
              <a:buSzPts val="1400"/>
              <a:buChar char="●"/>
            </a:pPr>
            <a:r>
              <a:rPr lang="en-US" sz="2000" u="sng" dirty="0">
                <a:solidFill>
                  <a:schemeClr val="hlink"/>
                </a:solidFill>
                <a:hlinkClick r:id="rId3"/>
              </a:rPr>
              <a:t>https://www.obesityaction.org/education-support/learn-about-obesity/causes/</a:t>
            </a:r>
            <a:endParaRPr sz="2000" dirty="0"/>
          </a:p>
          <a:p>
            <a:pPr marL="457200" lvl="0" indent="-317500" algn="l" rtl="0">
              <a:lnSpc>
                <a:spcPct val="100000"/>
              </a:lnSpc>
              <a:spcBef>
                <a:spcPts val="0"/>
              </a:spcBef>
              <a:spcAft>
                <a:spcPts val="0"/>
              </a:spcAft>
              <a:buSzPts val="1400"/>
              <a:buChar char="●"/>
            </a:pPr>
            <a:r>
              <a:rPr lang="en-US" sz="2000" u="sng" dirty="0" smtClean="0">
                <a:solidFill>
                  <a:schemeClr val="hlink"/>
                </a:solidFill>
                <a:hlinkClick r:id="rId4"/>
              </a:rPr>
              <a:t>https</a:t>
            </a:r>
            <a:r>
              <a:rPr lang="en-US" sz="2000" u="sng" dirty="0">
                <a:solidFill>
                  <a:schemeClr val="hlink"/>
                </a:solidFill>
                <a:hlinkClick r:id="rId4"/>
              </a:rPr>
              <a:t>://www.nhsinform.scot/illnesses-and-conditions/nutritional/obesity#:~:text=The%20best%20way%20to%20treat,a%20local%20weight%20loss%20group</a:t>
            </a:r>
            <a:endParaRPr sz="2000" dirty="0"/>
          </a:p>
          <a:p>
            <a:pPr marL="457200" lvl="0" indent="-317500" algn="l" rtl="0">
              <a:lnSpc>
                <a:spcPct val="100000"/>
              </a:lnSpc>
              <a:spcBef>
                <a:spcPts val="0"/>
              </a:spcBef>
              <a:spcAft>
                <a:spcPts val="0"/>
              </a:spcAft>
              <a:buSzPts val="1400"/>
              <a:buChar char="●"/>
            </a:pPr>
            <a:r>
              <a:rPr lang="en-US" sz="2000" u="sng" dirty="0">
                <a:solidFill>
                  <a:schemeClr val="hlink"/>
                </a:solidFill>
                <a:hlinkClick r:id="rId5"/>
              </a:rPr>
              <a:t>https://</a:t>
            </a:r>
            <a:r>
              <a:rPr lang="en-US" sz="2000" u="sng" dirty="0" smtClean="0">
                <a:solidFill>
                  <a:schemeClr val="hlink"/>
                </a:solidFill>
                <a:hlinkClick r:id="rId5"/>
              </a:rPr>
              <a:t>www.nhsinform.scot/illnesses-and-conditions/nutritional/obesity#causes-of-obesity</a:t>
            </a:r>
            <a:endParaRPr lang="en-US" sz="2000" u="sng" dirty="0" smtClean="0">
              <a:solidFill>
                <a:schemeClr val="hlink"/>
              </a:solidFill>
            </a:endParaRPr>
          </a:p>
          <a:p>
            <a:pPr marL="457200" lvl="0" indent="-317500" algn="l" rtl="0">
              <a:lnSpc>
                <a:spcPct val="100000"/>
              </a:lnSpc>
              <a:spcBef>
                <a:spcPts val="0"/>
              </a:spcBef>
              <a:spcAft>
                <a:spcPts val="0"/>
              </a:spcAft>
              <a:buSzPts val="1400"/>
              <a:buChar char="●"/>
            </a:pPr>
            <a:endParaRPr sz="2000" dirty="0"/>
          </a:p>
          <a:p>
            <a:pPr marL="457200" lvl="0" indent="-228600" algn="l" rtl="0">
              <a:lnSpc>
                <a:spcPct val="100000"/>
              </a:lnSpc>
              <a:spcBef>
                <a:spcPts val="0"/>
              </a:spcBef>
              <a:spcAft>
                <a:spcPts val="0"/>
              </a:spcAft>
              <a:buSzPts val="1400"/>
              <a:buNone/>
            </a:pPr>
            <a:endParaRPr sz="2000" dirty="0"/>
          </a:p>
          <a:p>
            <a:pPr marL="457200" lvl="0" indent="-228600" algn="l" rtl="0">
              <a:lnSpc>
                <a:spcPct val="100000"/>
              </a:lnSpc>
              <a:spcBef>
                <a:spcPts val="0"/>
              </a:spcBef>
              <a:spcAft>
                <a:spcPts val="0"/>
              </a:spcAft>
              <a:buSzPts val="1400"/>
              <a:buNone/>
            </a:pPr>
            <a:endParaRP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g24387957d59_0_84"/>
          <p:cNvSpPr txBox="1">
            <a:spLocks noGrp="1"/>
          </p:cNvSpPr>
          <p:nvPr>
            <p:ph type="body" idx="1"/>
          </p:nvPr>
        </p:nvSpPr>
        <p:spPr>
          <a:xfrm>
            <a:off x="966450" y="1107375"/>
            <a:ext cx="7211100" cy="3371100"/>
          </a:xfrm>
          <a:prstGeom prst="rect">
            <a:avLst/>
          </a:prstGeom>
        </p:spPr>
        <p:txBody>
          <a:bodyPr spcFirstLastPara="1" wrap="square" lIns="91425" tIns="91425" rIns="91425" bIns="91425" anchor="t" anchorCtr="0">
            <a:noAutofit/>
          </a:bodyPr>
          <a:lstStyle/>
          <a:p>
            <a:pPr marL="641350" indent="-285750">
              <a:lnSpc>
                <a:spcPct val="115000"/>
              </a:lnSpc>
              <a:spcBef>
                <a:spcPts val="1200"/>
              </a:spcBef>
              <a:buClr>
                <a:schemeClr val="dk1"/>
              </a:buClr>
              <a:buSzPts val="1100"/>
            </a:pPr>
            <a:r>
              <a:rPr lang="en-US" sz="1200" dirty="0">
                <a:solidFill>
                  <a:schemeClr val="dk1"/>
                </a:solidFill>
                <a:latin typeface="Arial"/>
                <a:ea typeface="Arial"/>
                <a:cs typeface="Arial"/>
                <a:sym typeface="Arial"/>
              </a:rPr>
              <a:t>“About Obesity (Causes and Classifications).” </a:t>
            </a:r>
            <a:r>
              <a:rPr lang="en-US" sz="1200" i="1" dirty="0">
                <a:solidFill>
                  <a:schemeClr val="dk1"/>
                </a:solidFill>
                <a:latin typeface="Arial"/>
                <a:ea typeface="Arial"/>
                <a:cs typeface="Arial"/>
                <a:sym typeface="Arial"/>
              </a:rPr>
              <a:t>Obesity Action Coalition</a:t>
            </a:r>
            <a:r>
              <a:rPr lang="en-US" sz="1200" dirty="0">
                <a:solidFill>
                  <a:schemeClr val="dk1"/>
                </a:solidFill>
                <a:latin typeface="Arial"/>
                <a:ea typeface="Arial"/>
                <a:cs typeface="Arial"/>
                <a:sym typeface="Arial"/>
              </a:rPr>
              <a:t>, 7 June 2022, www.obesityaction.org/education-support/learn-about-obesity/causes/. </a:t>
            </a:r>
            <a:endParaRPr lang="en-US" sz="1200" dirty="0" smtClean="0">
              <a:solidFill>
                <a:schemeClr val="dk1"/>
              </a:solidFill>
              <a:latin typeface="Arial"/>
              <a:ea typeface="Arial"/>
              <a:cs typeface="Arial"/>
              <a:sym typeface="Arial"/>
            </a:endParaRPr>
          </a:p>
          <a:p>
            <a:pPr marL="641350" indent="-285750">
              <a:lnSpc>
                <a:spcPct val="115000"/>
              </a:lnSpc>
              <a:spcBef>
                <a:spcPts val="1200"/>
              </a:spcBef>
              <a:buClr>
                <a:schemeClr val="dk1"/>
              </a:buClr>
              <a:buSzPts val="1100"/>
            </a:pPr>
            <a:r>
              <a:rPr lang="en-US" sz="1200" dirty="0">
                <a:solidFill>
                  <a:schemeClr val="dk1"/>
                </a:solidFill>
                <a:latin typeface="Arial"/>
                <a:ea typeface="Arial"/>
                <a:cs typeface="Arial"/>
                <a:sym typeface="Arial"/>
              </a:rPr>
              <a:t>Obesity causes and treatments (no date) causes &amp;amp; treatments - Illnesses &amp;amp; conditions | NHS inform. Available at: https://www.nhsinform.scot/illnesses-and-conditions/nutritional/obesity#:~:text=The%20best%20way%20to%20treat,a%20local%20weight%20loss%20group (Accessed: 14 May 2023</a:t>
            </a:r>
            <a:r>
              <a:rPr lang="en-US" sz="1200" dirty="0" smtClean="0">
                <a:solidFill>
                  <a:schemeClr val="dk1"/>
                </a:solidFill>
                <a:latin typeface="Arial"/>
                <a:ea typeface="Arial"/>
                <a:cs typeface="Arial"/>
                <a:sym typeface="Arial"/>
              </a:rPr>
              <a:t>).</a:t>
            </a:r>
          </a:p>
          <a:p>
            <a:pPr marL="641350" indent="-285750">
              <a:lnSpc>
                <a:spcPct val="115000"/>
              </a:lnSpc>
              <a:spcBef>
                <a:spcPts val="1200"/>
              </a:spcBef>
              <a:buClr>
                <a:schemeClr val="dk1"/>
              </a:buClr>
              <a:buSzPts val="1100"/>
            </a:pPr>
            <a:r>
              <a:rPr lang="en-US" sz="1200" dirty="0">
                <a:solidFill>
                  <a:schemeClr val="dk1"/>
                </a:solidFill>
                <a:latin typeface="Arial"/>
                <a:ea typeface="Arial"/>
                <a:cs typeface="Arial"/>
                <a:sym typeface="Arial"/>
              </a:rPr>
              <a:t>Obesity causes and treatments (no date a) causes &amp;amp; treatments - Illnesses &amp;amp; conditions | NHS inform. Available at: https://www.nhsinform.scot/illnesses-and-conditions/nutritional/obesity#causes-of-obesity (Accessed: 14 May 2023). Obesity causes and treatments (no date b) causes &amp;amp; treatments - Illnesses &amp;amp; conditions | NHS inform. Available at: https://www.nhsinform.scot/illnesses-and-conditions/nutritional/obesity#:~:text=The%20best%20way%20to%20treat,a%20local%20weight%20loss%20group (Accessed: 14 May 2023). </a:t>
            </a:r>
            <a:endParaRPr lang="en-US" sz="1200" dirty="0" smtClean="0">
              <a:solidFill>
                <a:schemeClr val="dk1"/>
              </a:solidFill>
              <a:latin typeface="Arial"/>
              <a:ea typeface="Arial"/>
              <a:cs typeface="Arial"/>
              <a:sym typeface="Arial"/>
            </a:endParaRPr>
          </a:p>
          <a:p>
            <a:pPr marL="355600" lvl="0" indent="0" algn="l" rtl="0">
              <a:lnSpc>
                <a:spcPct val="115000"/>
              </a:lnSpc>
              <a:spcBef>
                <a:spcPts val="1200"/>
              </a:spcBef>
              <a:spcAft>
                <a:spcPts val="0"/>
              </a:spcAft>
              <a:buClr>
                <a:schemeClr val="dk1"/>
              </a:buClr>
              <a:buSzPts val="1100"/>
              <a:buFont typeface="Arial"/>
              <a:buNone/>
            </a:pPr>
            <a:endParaRPr sz="1100" dirty="0">
              <a:solidFill>
                <a:schemeClr val="dk1"/>
              </a:solidFill>
              <a:latin typeface="Arial"/>
              <a:ea typeface="Arial"/>
              <a:cs typeface="Arial"/>
              <a:sym typeface="Arial"/>
            </a:endParaRPr>
          </a:p>
          <a:p>
            <a:pPr marL="355600" lvl="0" indent="0" algn="l" rtl="0">
              <a:lnSpc>
                <a:spcPct val="115000"/>
              </a:lnSpc>
              <a:spcBef>
                <a:spcPts val="1200"/>
              </a:spcBef>
              <a:spcAft>
                <a:spcPts val="0"/>
              </a:spcAft>
              <a:buClr>
                <a:schemeClr val="dk1"/>
              </a:buClr>
              <a:buSzPts val="1100"/>
              <a:buFont typeface="Arial"/>
              <a:buNone/>
            </a:pPr>
            <a:endParaRPr sz="1100" dirty="0">
              <a:solidFill>
                <a:schemeClr val="dk1"/>
              </a:solidFill>
              <a:latin typeface="Arial"/>
              <a:ea typeface="Arial"/>
              <a:cs typeface="Arial"/>
              <a:sym typeface="Arial"/>
            </a:endParaRPr>
          </a:p>
          <a:p>
            <a:pPr marL="355600" lvl="0" indent="0" algn="l" rtl="0">
              <a:lnSpc>
                <a:spcPct val="115000"/>
              </a:lnSpc>
              <a:spcBef>
                <a:spcPts val="1200"/>
              </a:spcBef>
              <a:spcAft>
                <a:spcPts val="0"/>
              </a:spcAft>
              <a:buClr>
                <a:schemeClr val="dk1"/>
              </a:buClr>
              <a:buSzPts val="1100"/>
              <a:buFont typeface="Arial"/>
              <a:buNone/>
            </a:pPr>
            <a:endParaRPr sz="1100" dirty="0">
              <a:solidFill>
                <a:schemeClr val="dk1"/>
              </a:solidFill>
              <a:latin typeface="Arial"/>
              <a:ea typeface="Arial"/>
              <a:cs typeface="Arial"/>
              <a:sym typeface="Arial"/>
            </a:endParaRPr>
          </a:p>
          <a:p>
            <a:pPr marL="0" lvl="0" indent="0" algn="l" rtl="0">
              <a:spcBef>
                <a:spcPts val="1200"/>
              </a:spcBef>
              <a:spcAft>
                <a:spcPts val="0"/>
              </a:spcAft>
              <a:buNone/>
            </a:pPr>
            <a:endParaRPr dirty="0"/>
          </a:p>
        </p:txBody>
      </p:sp>
      <p:sp>
        <p:nvSpPr>
          <p:cNvPr id="385" name="Google Shape;385;g24387957d59_0_8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Cited Sources</a:t>
            </a:r>
            <a:endParaRP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TotalTime>
  <Words>554</Words>
  <Application>Microsoft Office PowerPoint</Application>
  <PresentationFormat>On-screen Show (16:9)</PresentationFormat>
  <Paragraphs>38</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Lilita One</vt:lpstr>
      <vt:lpstr>Catamaran</vt:lpstr>
      <vt:lpstr>Arial</vt:lpstr>
      <vt:lpstr>Arial Black</vt:lpstr>
      <vt:lpstr>Overweight Breakthrough by Slidesgo</vt:lpstr>
      <vt:lpstr>Overweight Breakthrough</vt:lpstr>
      <vt:lpstr>What is obesity</vt:lpstr>
      <vt:lpstr>How do people become obese</vt:lpstr>
      <vt:lpstr>Health consequences of being overweight</vt:lpstr>
      <vt:lpstr>How to prevent  obesity</vt:lpstr>
      <vt:lpstr>Make a donation!</vt:lpstr>
      <vt:lpstr>Thanks!</vt:lpstr>
      <vt:lpstr>Resources</vt:lpstr>
      <vt:lpstr>Cited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Overweight Breakthrough</dc:title>
  <dc:creator>HP14</dc:creator>
  <cp:lastModifiedBy>HP14</cp:lastModifiedBy>
  <cp:revision>9</cp:revision>
  <dcterms:modified xsi:type="dcterms:W3CDTF">2023-05-16T06:10:14Z</dcterms:modified>
</cp:coreProperties>
</file>