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4" r:id="rId5"/>
    <p:sldId id="258" r:id="rId6"/>
    <p:sldId id="261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CACAC"/>
    <a:srgbClr val="ABABAB"/>
    <a:srgbClr val="1A2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22"/>
    <p:restoredTop sz="95890"/>
  </p:normalViewPr>
  <p:slideViewPr>
    <p:cSldViewPr snapToGrid="0">
      <p:cViewPr varScale="1">
        <p:scale>
          <a:sx n="73" d="100"/>
          <a:sy n="7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9A07F-351B-4C60-8178-585731BF240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0C86C4-5BAE-4749-A222-09AD990A62A7}">
      <dgm:prSet/>
      <dgm:spPr/>
      <dgm:t>
        <a:bodyPr/>
        <a:lstStyle/>
        <a:p>
          <a:r>
            <a:rPr lang="en-US" dirty="0" smtClean="0"/>
            <a:t>Breathless</a:t>
          </a:r>
          <a:endParaRPr lang="en-US" dirty="0"/>
        </a:p>
      </dgm:t>
    </dgm:pt>
    <dgm:pt modelId="{C38FC8F3-3F33-4E91-9021-C1869296C873}" type="parTrans" cxnId="{65E3A816-21A1-4C16-9128-8D873ADDE34E}">
      <dgm:prSet/>
      <dgm:spPr/>
      <dgm:t>
        <a:bodyPr/>
        <a:lstStyle/>
        <a:p>
          <a:endParaRPr lang="en-US"/>
        </a:p>
      </dgm:t>
    </dgm:pt>
    <dgm:pt modelId="{8FE44003-3339-40F3-80B2-3A47154B0500}" type="sibTrans" cxnId="{65E3A816-21A1-4C16-9128-8D873ADDE34E}">
      <dgm:prSet/>
      <dgm:spPr/>
      <dgm:t>
        <a:bodyPr/>
        <a:lstStyle/>
        <a:p>
          <a:endParaRPr lang="en-US"/>
        </a:p>
      </dgm:t>
    </dgm:pt>
    <dgm:pt modelId="{B83B19FC-76A1-4D19-9250-B24448578638}">
      <dgm:prSet/>
      <dgm:spPr/>
      <dgm:t>
        <a:bodyPr/>
        <a:lstStyle/>
        <a:p>
          <a:r>
            <a:rPr lang="en-US"/>
            <a:t>Increased sweating </a:t>
          </a:r>
        </a:p>
      </dgm:t>
    </dgm:pt>
    <dgm:pt modelId="{5ACB0A7A-A003-4C64-9696-712796CC1B2C}" type="parTrans" cxnId="{A38DBD55-23B6-4093-BA1D-5DF98FF25C63}">
      <dgm:prSet/>
      <dgm:spPr/>
      <dgm:t>
        <a:bodyPr/>
        <a:lstStyle/>
        <a:p>
          <a:endParaRPr lang="en-US"/>
        </a:p>
      </dgm:t>
    </dgm:pt>
    <dgm:pt modelId="{F3E40914-F9DB-4AD7-B327-ADEEB5D8404B}" type="sibTrans" cxnId="{A38DBD55-23B6-4093-BA1D-5DF98FF25C63}">
      <dgm:prSet/>
      <dgm:spPr/>
      <dgm:t>
        <a:bodyPr/>
        <a:lstStyle/>
        <a:p>
          <a:endParaRPr lang="en-US"/>
        </a:p>
      </dgm:t>
    </dgm:pt>
    <dgm:pt modelId="{A57EC7B6-2642-41D5-A97C-D51CCE805FE3}">
      <dgm:prSet/>
      <dgm:spPr/>
      <dgm:t>
        <a:bodyPr/>
        <a:lstStyle/>
        <a:p>
          <a:r>
            <a:rPr lang="en-US"/>
            <a:t>Snoring</a:t>
          </a:r>
        </a:p>
      </dgm:t>
    </dgm:pt>
    <dgm:pt modelId="{520DEB5C-F753-454D-9003-524146595EED}" type="parTrans" cxnId="{B3882591-FEDD-423D-8F07-73D13A73BE30}">
      <dgm:prSet/>
      <dgm:spPr/>
      <dgm:t>
        <a:bodyPr/>
        <a:lstStyle/>
        <a:p>
          <a:endParaRPr lang="en-US"/>
        </a:p>
      </dgm:t>
    </dgm:pt>
    <dgm:pt modelId="{AC2FE541-00CC-4BAE-B6B7-C6EAE5EF452E}" type="sibTrans" cxnId="{B3882591-FEDD-423D-8F07-73D13A73BE30}">
      <dgm:prSet/>
      <dgm:spPr/>
      <dgm:t>
        <a:bodyPr/>
        <a:lstStyle/>
        <a:p>
          <a:endParaRPr lang="en-US"/>
        </a:p>
      </dgm:t>
    </dgm:pt>
    <dgm:pt modelId="{B22E0BF1-CC8E-4EC8-9429-E95CAF705DD2}">
      <dgm:prSet/>
      <dgm:spPr/>
      <dgm:t>
        <a:bodyPr/>
        <a:lstStyle/>
        <a:p>
          <a:r>
            <a:rPr lang="en-US"/>
            <a:t>Feeling insolated</a:t>
          </a:r>
        </a:p>
      </dgm:t>
    </dgm:pt>
    <dgm:pt modelId="{D4DA6C25-B069-4C8B-889E-00EDEA2D8CD7}" type="parTrans" cxnId="{EA37C1D4-832E-4B24-98A0-F9C3B16EFDF8}">
      <dgm:prSet/>
      <dgm:spPr/>
      <dgm:t>
        <a:bodyPr/>
        <a:lstStyle/>
        <a:p>
          <a:endParaRPr lang="en-US"/>
        </a:p>
      </dgm:t>
    </dgm:pt>
    <dgm:pt modelId="{8A315224-669B-4E6B-8EE6-095760818C33}" type="sibTrans" cxnId="{EA37C1D4-832E-4B24-98A0-F9C3B16EFDF8}">
      <dgm:prSet/>
      <dgm:spPr/>
      <dgm:t>
        <a:bodyPr/>
        <a:lstStyle/>
        <a:p>
          <a:endParaRPr lang="en-US"/>
        </a:p>
      </dgm:t>
    </dgm:pt>
    <dgm:pt modelId="{35E4CCAE-0F27-4444-B273-6EF9EC538106}">
      <dgm:prSet/>
      <dgm:spPr/>
      <dgm:t>
        <a:bodyPr/>
        <a:lstStyle/>
        <a:p>
          <a:r>
            <a:rPr lang="en-US" dirty="0"/>
            <a:t>Low </a:t>
          </a:r>
          <a:r>
            <a:rPr lang="en-US" b="0" i="0" dirty="0" smtClean="0"/>
            <a:t>confidence</a:t>
          </a:r>
          <a:r>
            <a:rPr lang="en-US" dirty="0" smtClean="0"/>
            <a:t> </a:t>
          </a:r>
          <a:r>
            <a:rPr lang="en-US" dirty="0"/>
            <a:t>and self esteem </a:t>
          </a:r>
        </a:p>
      </dgm:t>
    </dgm:pt>
    <dgm:pt modelId="{11252683-26ED-4B14-9D93-109F66DFCC20}" type="parTrans" cxnId="{E6EAD47B-CAB5-4A41-818A-172AA6BFF1CE}">
      <dgm:prSet/>
      <dgm:spPr/>
      <dgm:t>
        <a:bodyPr/>
        <a:lstStyle/>
        <a:p>
          <a:endParaRPr lang="en-US"/>
        </a:p>
      </dgm:t>
    </dgm:pt>
    <dgm:pt modelId="{80B71E16-7DBF-407D-98AE-4749DFA6C1AE}" type="sibTrans" cxnId="{E6EAD47B-CAB5-4A41-818A-172AA6BFF1CE}">
      <dgm:prSet/>
      <dgm:spPr/>
      <dgm:t>
        <a:bodyPr/>
        <a:lstStyle/>
        <a:p>
          <a:endParaRPr lang="en-US"/>
        </a:p>
      </dgm:t>
    </dgm:pt>
    <dgm:pt modelId="{808F21C2-6ADB-4085-9E63-C6F15D0AA925}">
      <dgm:prSet/>
      <dgm:spPr/>
      <dgm:t>
        <a:bodyPr/>
        <a:lstStyle/>
        <a:p>
          <a:r>
            <a:rPr lang="en-US"/>
            <a:t>Joint and back pain </a:t>
          </a:r>
        </a:p>
      </dgm:t>
    </dgm:pt>
    <dgm:pt modelId="{43FCFA0D-4442-4799-9DAD-5412C014BF83}" type="parTrans" cxnId="{CEE29721-768B-414F-B301-74798980DDD7}">
      <dgm:prSet/>
      <dgm:spPr/>
      <dgm:t>
        <a:bodyPr/>
        <a:lstStyle/>
        <a:p>
          <a:endParaRPr lang="en-US"/>
        </a:p>
      </dgm:t>
    </dgm:pt>
    <dgm:pt modelId="{BE3011AC-4074-4BCC-AFFD-6FBE105D5F3A}" type="sibTrans" cxnId="{CEE29721-768B-414F-B301-74798980DDD7}">
      <dgm:prSet/>
      <dgm:spPr/>
      <dgm:t>
        <a:bodyPr/>
        <a:lstStyle/>
        <a:p>
          <a:endParaRPr lang="en-US"/>
        </a:p>
      </dgm:t>
    </dgm:pt>
    <dgm:pt modelId="{7DCAE222-26CB-456E-B4CD-62FE26557DA3}">
      <dgm:prSet/>
      <dgm:spPr/>
      <dgm:t>
        <a:bodyPr/>
        <a:lstStyle/>
        <a:p>
          <a:r>
            <a:rPr lang="en-US" dirty="0"/>
            <a:t>Often feeling very tired </a:t>
          </a:r>
        </a:p>
      </dgm:t>
    </dgm:pt>
    <dgm:pt modelId="{F15B42E1-CAAE-4D02-9AEB-E73FC25E020D}" type="parTrans" cxnId="{EE13E885-78F5-4623-9BE7-1EFE2DD8C19D}">
      <dgm:prSet/>
      <dgm:spPr/>
      <dgm:t>
        <a:bodyPr/>
        <a:lstStyle/>
        <a:p>
          <a:endParaRPr lang="en-US"/>
        </a:p>
      </dgm:t>
    </dgm:pt>
    <dgm:pt modelId="{EAAB7D20-9524-433A-9608-4521EF8DEB66}" type="sibTrans" cxnId="{EE13E885-78F5-4623-9BE7-1EFE2DD8C19D}">
      <dgm:prSet/>
      <dgm:spPr/>
      <dgm:t>
        <a:bodyPr/>
        <a:lstStyle/>
        <a:p>
          <a:endParaRPr lang="en-US"/>
        </a:p>
      </dgm:t>
    </dgm:pt>
    <dgm:pt modelId="{7F60FE2A-0E22-8F48-BB80-942EC44A97F2}" type="pres">
      <dgm:prSet presAssocID="{2F09A07F-351B-4C60-8178-585731BF24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001EC-1EFB-B041-90B8-2D0274CD12F8}" type="pres">
      <dgm:prSet presAssocID="{600C86C4-5BAE-4749-A222-09AD990A62A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AB3A9-2BCE-ED47-960D-6DE2037F8126}" type="pres">
      <dgm:prSet presAssocID="{8FE44003-3339-40F3-80B2-3A47154B0500}" presName="sibTrans" presStyleCnt="0"/>
      <dgm:spPr/>
    </dgm:pt>
    <dgm:pt modelId="{D6A8C1BA-BE94-654D-9012-B63579068207}" type="pres">
      <dgm:prSet presAssocID="{B83B19FC-76A1-4D19-9250-B2444857863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2091A-5EDA-0947-A2FC-80C37B32E7DA}" type="pres">
      <dgm:prSet presAssocID="{F3E40914-F9DB-4AD7-B327-ADEEB5D8404B}" presName="sibTrans" presStyleCnt="0"/>
      <dgm:spPr/>
    </dgm:pt>
    <dgm:pt modelId="{8F227437-E756-0E45-ACC6-FB0D9754578B}" type="pres">
      <dgm:prSet presAssocID="{A57EC7B6-2642-41D5-A97C-D51CCE805FE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C1D49-6762-3843-9E6A-24723B3771A6}" type="pres">
      <dgm:prSet presAssocID="{AC2FE541-00CC-4BAE-B6B7-C6EAE5EF452E}" presName="sibTrans" presStyleCnt="0"/>
      <dgm:spPr/>
    </dgm:pt>
    <dgm:pt modelId="{B598B790-55D5-1242-8B94-74CF3EB9D37A}" type="pres">
      <dgm:prSet presAssocID="{B22E0BF1-CC8E-4EC8-9429-E95CAF705DD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2D430-4129-EE49-AC8E-14A7414FBE18}" type="pres">
      <dgm:prSet presAssocID="{8A315224-669B-4E6B-8EE6-095760818C33}" presName="sibTrans" presStyleCnt="0"/>
      <dgm:spPr/>
    </dgm:pt>
    <dgm:pt modelId="{0F475342-B85A-2343-B50F-FFA18CE8E080}" type="pres">
      <dgm:prSet presAssocID="{35E4CCAE-0F27-4444-B273-6EF9EC53810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850E1-2D1F-F84E-B205-917F82DBD79E}" type="pres">
      <dgm:prSet presAssocID="{80B71E16-7DBF-407D-98AE-4749DFA6C1AE}" presName="sibTrans" presStyleCnt="0"/>
      <dgm:spPr/>
    </dgm:pt>
    <dgm:pt modelId="{9E98975B-4E05-254D-974E-18B3C73F0B44}" type="pres">
      <dgm:prSet presAssocID="{808F21C2-6ADB-4085-9E63-C6F15D0AA92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E984C-820C-804E-8BBA-0C7E6F71ACA2}" type="pres">
      <dgm:prSet presAssocID="{BE3011AC-4074-4BCC-AFFD-6FBE105D5F3A}" presName="sibTrans" presStyleCnt="0"/>
      <dgm:spPr/>
    </dgm:pt>
    <dgm:pt modelId="{91696410-95C3-C74A-8877-2C7F91582CED}" type="pres">
      <dgm:prSet presAssocID="{7DCAE222-26CB-456E-B4CD-62FE26557DA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1E065-FB84-1241-8ACE-9F1CD22033D3}" type="presOf" srcId="{35E4CCAE-0F27-4444-B273-6EF9EC538106}" destId="{0F475342-B85A-2343-B50F-FFA18CE8E080}" srcOrd="0" destOrd="0" presId="urn:microsoft.com/office/officeart/2005/8/layout/default"/>
    <dgm:cxn modelId="{1FDC640A-AB9A-0A42-85AB-1BDC2DE0D6A2}" type="presOf" srcId="{808F21C2-6ADB-4085-9E63-C6F15D0AA925}" destId="{9E98975B-4E05-254D-974E-18B3C73F0B44}" srcOrd="0" destOrd="0" presId="urn:microsoft.com/office/officeart/2005/8/layout/default"/>
    <dgm:cxn modelId="{657C5F67-CDFE-2E46-AC62-2719CF326014}" type="presOf" srcId="{B83B19FC-76A1-4D19-9250-B24448578638}" destId="{D6A8C1BA-BE94-654D-9012-B63579068207}" srcOrd="0" destOrd="0" presId="urn:microsoft.com/office/officeart/2005/8/layout/default"/>
    <dgm:cxn modelId="{B3882591-FEDD-423D-8F07-73D13A73BE30}" srcId="{2F09A07F-351B-4C60-8178-585731BF2408}" destId="{A57EC7B6-2642-41D5-A97C-D51CCE805FE3}" srcOrd="2" destOrd="0" parTransId="{520DEB5C-F753-454D-9003-524146595EED}" sibTransId="{AC2FE541-00CC-4BAE-B6B7-C6EAE5EF452E}"/>
    <dgm:cxn modelId="{F46980F7-AE7B-6943-82FD-4B7AF391166A}" type="presOf" srcId="{B22E0BF1-CC8E-4EC8-9429-E95CAF705DD2}" destId="{B598B790-55D5-1242-8B94-74CF3EB9D37A}" srcOrd="0" destOrd="0" presId="urn:microsoft.com/office/officeart/2005/8/layout/default"/>
    <dgm:cxn modelId="{E6EAD47B-CAB5-4A41-818A-172AA6BFF1CE}" srcId="{2F09A07F-351B-4C60-8178-585731BF2408}" destId="{35E4CCAE-0F27-4444-B273-6EF9EC538106}" srcOrd="4" destOrd="0" parTransId="{11252683-26ED-4B14-9D93-109F66DFCC20}" sibTransId="{80B71E16-7DBF-407D-98AE-4749DFA6C1AE}"/>
    <dgm:cxn modelId="{EE13E885-78F5-4623-9BE7-1EFE2DD8C19D}" srcId="{2F09A07F-351B-4C60-8178-585731BF2408}" destId="{7DCAE222-26CB-456E-B4CD-62FE26557DA3}" srcOrd="6" destOrd="0" parTransId="{F15B42E1-CAAE-4D02-9AEB-E73FC25E020D}" sibTransId="{EAAB7D20-9524-433A-9608-4521EF8DEB66}"/>
    <dgm:cxn modelId="{E4D99CEE-5814-0E4A-8050-CC5E3AB459C6}" type="presOf" srcId="{2F09A07F-351B-4C60-8178-585731BF2408}" destId="{7F60FE2A-0E22-8F48-BB80-942EC44A97F2}" srcOrd="0" destOrd="0" presId="urn:microsoft.com/office/officeart/2005/8/layout/default"/>
    <dgm:cxn modelId="{65E3A816-21A1-4C16-9128-8D873ADDE34E}" srcId="{2F09A07F-351B-4C60-8178-585731BF2408}" destId="{600C86C4-5BAE-4749-A222-09AD990A62A7}" srcOrd="0" destOrd="0" parTransId="{C38FC8F3-3F33-4E91-9021-C1869296C873}" sibTransId="{8FE44003-3339-40F3-80B2-3A47154B0500}"/>
    <dgm:cxn modelId="{59739121-83F7-E34C-A6BA-2726A6B61A52}" type="presOf" srcId="{A57EC7B6-2642-41D5-A97C-D51CCE805FE3}" destId="{8F227437-E756-0E45-ACC6-FB0D9754578B}" srcOrd="0" destOrd="0" presId="urn:microsoft.com/office/officeart/2005/8/layout/default"/>
    <dgm:cxn modelId="{6587DABD-5E39-9348-B5B0-71B0ABE9526D}" type="presOf" srcId="{7DCAE222-26CB-456E-B4CD-62FE26557DA3}" destId="{91696410-95C3-C74A-8877-2C7F91582CED}" srcOrd="0" destOrd="0" presId="urn:microsoft.com/office/officeart/2005/8/layout/default"/>
    <dgm:cxn modelId="{EA37C1D4-832E-4B24-98A0-F9C3B16EFDF8}" srcId="{2F09A07F-351B-4C60-8178-585731BF2408}" destId="{B22E0BF1-CC8E-4EC8-9429-E95CAF705DD2}" srcOrd="3" destOrd="0" parTransId="{D4DA6C25-B069-4C8B-889E-00EDEA2D8CD7}" sibTransId="{8A315224-669B-4E6B-8EE6-095760818C33}"/>
    <dgm:cxn modelId="{CEE29721-768B-414F-B301-74798980DDD7}" srcId="{2F09A07F-351B-4C60-8178-585731BF2408}" destId="{808F21C2-6ADB-4085-9E63-C6F15D0AA925}" srcOrd="5" destOrd="0" parTransId="{43FCFA0D-4442-4799-9DAD-5412C014BF83}" sibTransId="{BE3011AC-4074-4BCC-AFFD-6FBE105D5F3A}"/>
    <dgm:cxn modelId="{A38DBD55-23B6-4093-BA1D-5DF98FF25C63}" srcId="{2F09A07F-351B-4C60-8178-585731BF2408}" destId="{B83B19FC-76A1-4D19-9250-B24448578638}" srcOrd="1" destOrd="0" parTransId="{5ACB0A7A-A003-4C64-9696-712796CC1B2C}" sibTransId="{F3E40914-F9DB-4AD7-B327-ADEEB5D8404B}"/>
    <dgm:cxn modelId="{6C5B8B36-F071-EF44-9BBC-1BB95B4F3B72}" type="presOf" srcId="{600C86C4-5BAE-4749-A222-09AD990A62A7}" destId="{6FC001EC-1EFB-B041-90B8-2D0274CD12F8}" srcOrd="0" destOrd="0" presId="urn:microsoft.com/office/officeart/2005/8/layout/default"/>
    <dgm:cxn modelId="{15362E23-8D03-7249-88F6-09578E5DCE0A}" type="presParOf" srcId="{7F60FE2A-0E22-8F48-BB80-942EC44A97F2}" destId="{6FC001EC-1EFB-B041-90B8-2D0274CD12F8}" srcOrd="0" destOrd="0" presId="urn:microsoft.com/office/officeart/2005/8/layout/default"/>
    <dgm:cxn modelId="{2D63E44A-8C73-B642-83C1-C33D52610AF2}" type="presParOf" srcId="{7F60FE2A-0E22-8F48-BB80-942EC44A97F2}" destId="{927AB3A9-2BCE-ED47-960D-6DE2037F8126}" srcOrd="1" destOrd="0" presId="urn:microsoft.com/office/officeart/2005/8/layout/default"/>
    <dgm:cxn modelId="{FB043F92-5D79-3348-B07F-4EE7BC03A657}" type="presParOf" srcId="{7F60FE2A-0E22-8F48-BB80-942EC44A97F2}" destId="{D6A8C1BA-BE94-654D-9012-B63579068207}" srcOrd="2" destOrd="0" presId="urn:microsoft.com/office/officeart/2005/8/layout/default"/>
    <dgm:cxn modelId="{0B7D0A92-B1E1-E14A-B0D2-DB522DCA7733}" type="presParOf" srcId="{7F60FE2A-0E22-8F48-BB80-942EC44A97F2}" destId="{71D2091A-5EDA-0947-A2FC-80C37B32E7DA}" srcOrd="3" destOrd="0" presId="urn:microsoft.com/office/officeart/2005/8/layout/default"/>
    <dgm:cxn modelId="{37228F01-969F-FC42-8E40-42497111D2C7}" type="presParOf" srcId="{7F60FE2A-0E22-8F48-BB80-942EC44A97F2}" destId="{8F227437-E756-0E45-ACC6-FB0D9754578B}" srcOrd="4" destOrd="0" presId="urn:microsoft.com/office/officeart/2005/8/layout/default"/>
    <dgm:cxn modelId="{624E2043-424B-E241-93AE-44AC207FA89A}" type="presParOf" srcId="{7F60FE2A-0E22-8F48-BB80-942EC44A97F2}" destId="{832C1D49-6762-3843-9E6A-24723B3771A6}" srcOrd="5" destOrd="0" presId="urn:microsoft.com/office/officeart/2005/8/layout/default"/>
    <dgm:cxn modelId="{EA7ABE84-EA4D-6F4B-9459-111C7F4F328C}" type="presParOf" srcId="{7F60FE2A-0E22-8F48-BB80-942EC44A97F2}" destId="{B598B790-55D5-1242-8B94-74CF3EB9D37A}" srcOrd="6" destOrd="0" presId="urn:microsoft.com/office/officeart/2005/8/layout/default"/>
    <dgm:cxn modelId="{9F8CF533-CBD0-F843-96DF-175EA64FEBA4}" type="presParOf" srcId="{7F60FE2A-0E22-8F48-BB80-942EC44A97F2}" destId="{36C2D430-4129-EE49-AC8E-14A7414FBE18}" srcOrd="7" destOrd="0" presId="urn:microsoft.com/office/officeart/2005/8/layout/default"/>
    <dgm:cxn modelId="{DEDB9FA4-859C-7D4C-B267-6C184F9F8EE4}" type="presParOf" srcId="{7F60FE2A-0E22-8F48-BB80-942EC44A97F2}" destId="{0F475342-B85A-2343-B50F-FFA18CE8E080}" srcOrd="8" destOrd="0" presId="urn:microsoft.com/office/officeart/2005/8/layout/default"/>
    <dgm:cxn modelId="{2428D4C0-73DF-0340-BD9E-DC947AEFACC6}" type="presParOf" srcId="{7F60FE2A-0E22-8F48-BB80-942EC44A97F2}" destId="{029850E1-2D1F-F84E-B205-917F82DBD79E}" srcOrd="9" destOrd="0" presId="urn:microsoft.com/office/officeart/2005/8/layout/default"/>
    <dgm:cxn modelId="{C49144D3-B585-164F-A3A8-B5C863DE420D}" type="presParOf" srcId="{7F60FE2A-0E22-8F48-BB80-942EC44A97F2}" destId="{9E98975B-4E05-254D-974E-18B3C73F0B44}" srcOrd="10" destOrd="0" presId="urn:microsoft.com/office/officeart/2005/8/layout/default"/>
    <dgm:cxn modelId="{34AB4F59-FB78-9244-9FF8-48B292EC51D5}" type="presParOf" srcId="{7F60FE2A-0E22-8F48-BB80-942EC44A97F2}" destId="{0EBE984C-820C-804E-8BBA-0C7E6F71ACA2}" srcOrd="11" destOrd="0" presId="urn:microsoft.com/office/officeart/2005/8/layout/default"/>
    <dgm:cxn modelId="{6FE8B732-5A2A-CC44-BDA7-4BC22DFA5ABD}" type="presParOf" srcId="{7F60FE2A-0E22-8F48-BB80-942EC44A97F2}" destId="{91696410-95C3-C74A-8877-2C7F91582CE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001EC-1EFB-B041-90B8-2D0274CD12F8}">
      <dsp:nvSpPr>
        <dsp:cNvPr id="0" name=""/>
        <dsp:cNvSpPr/>
      </dsp:nvSpPr>
      <dsp:spPr>
        <a:xfrm>
          <a:off x="0" y="63260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Breathless</a:t>
          </a:r>
          <a:endParaRPr lang="en-US" sz="2500" kern="1200" dirty="0"/>
        </a:p>
      </dsp:txBody>
      <dsp:txXfrm>
        <a:off x="0" y="632600"/>
        <a:ext cx="2213885" cy="1328331"/>
      </dsp:txXfrm>
    </dsp:sp>
    <dsp:sp modelId="{D6A8C1BA-BE94-654D-9012-B63579068207}">
      <dsp:nvSpPr>
        <dsp:cNvPr id="0" name=""/>
        <dsp:cNvSpPr/>
      </dsp:nvSpPr>
      <dsp:spPr>
        <a:xfrm>
          <a:off x="2435274" y="63260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Increased sweating </a:t>
          </a:r>
        </a:p>
      </dsp:txBody>
      <dsp:txXfrm>
        <a:off x="2435274" y="632600"/>
        <a:ext cx="2213885" cy="1328331"/>
      </dsp:txXfrm>
    </dsp:sp>
    <dsp:sp modelId="{8F227437-E756-0E45-ACC6-FB0D9754578B}">
      <dsp:nvSpPr>
        <dsp:cNvPr id="0" name=""/>
        <dsp:cNvSpPr/>
      </dsp:nvSpPr>
      <dsp:spPr>
        <a:xfrm>
          <a:off x="4870548" y="63260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Snoring</a:t>
          </a:r>
        </a:p>
      </dsp:txBody>
      <dsp:txXfrm>
        <a:off x="4870548" y="632600"/>
        <a:ext cx="2213885" cy="1328331"/>
      </dsp:txXfrm>
    </dsp:sp>
    <dsp:sp modelId="{B598B790-55D5-1242-8B94-74CF3EB9D37A}">
      <dsp:nvSpPr>
        <dsp:cNvPr id="0" name=""/>
        <dsp:cNvSpPr/>
      </dsp:nvSpPr>
      <dsp:spPr>
        <a:xfrm>
          <a:off x="0" y="218232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Feeling insolated</a:t>
          </a:r>
        </a:p>
      </dsp:txBody>
      <dsp:txXfrm>
        <a:off x="0" y="2182320"/>
        <a:ext cx="2213885" cy="1328331"/>
      </dsp:txXfrm>
    </dsp:sp>
    <dsp:sp modelId="{0F475342-B85A-2343-B50F-FFA18CE8E080}">
      <dsp:nvSpPr>
        <dsp:cNvPr id="0" name=""/>
        <dsp:cNvSpPr/>
      </dsp:nvSpPr>
      <dsp:spPr>
        <a:xfrm>
          <a:off x="2435274" y="218232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Low </a:t>
          </a:r>
          <a:r>
            <a:rPr lang="en-US" sz="2500" b="0" i="0" kern="1200" dirty="0" smtClean="0"/>
            <a:t>confidence</a:t>
          </a:r>
          <a:r>
            <a:rPr lang="en-US" sz="2500" kern="1200" dirty="0" smtClean="0"/>
            <a:t> </a:t>
          </a:r>
          <a:r>
            <a:rPr lang="en-US" sz="2500" kern="1200" dirty="0"/>
            <a:t>and self esteem </a:t>
          </a:r>
        </a:p>
      </dsp:txBody>
      <dsp:txXfrm>
        <a:off x="2435274" y="2182320"/>
        <a:ext cx="2213885" cy="1328331"/>
      </dsp:txXfrm>
    </dsp:sp>
    <dsp:sp modelId="{9E98975B-4E05-254D-974E-18B3C73F0B44}">
      <dsp:nvSpPr>
        <dsp:cNvPr id="0" name=""/>
        <dsp:cNvSpPr/>
      </dsp:nvSpPr>
      <dsp:spPr>
        <a:xfrm>
          <a:off x="4870548" y="218232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Joint and back pain </a:t>
          </a:r>
        </a:p>
      </dsp:txBody>
      <dsp:txXfrm>
        <a:off x="4870548" y="2182320"/>
        <a:ext cx="2213885" cy="1328331"/>
      </dsp:txXfrm>
    </dsp:sp>
    <dsp:sp modelId="{91696410-95C3-C74A-8877-2C7F91582CED}">
      <dsp:nvSpPr>
        <dsp:cNvPr id="0" name=""/>
        <dsp:cNvSpPr/>
      </dsp:nvSpPr>
      <dsp:spPr>
        <a:xfrm>
          <a:off x="2435274" y="373204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Often feeling very tired </a:t>
          </a:r>
        </a:p>
      </dsp:txBody>
      <dsp:txXfrm>
        <a:off x="2435274" y="3732040"/>
        <a:ext cx="2213885" cy="132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4:09.884"/>
    </inkml:context>
    <inkml:brush xml:id="br0">
      <inkml:brushProperty name="width" value="0.05" units="cm"/>
      <inkml:brushProperty name="height" value="0.05" units="cm"/>
      <inkml:brushProperty name="color" value="#F95452"/>
    </inkml:brush>
  </inkml:definitions>
  <inkml:trace contextRef="#ctx0" brushRef="#br0">1167 262 24575,'-11'0'0,"-7"0"0,-9 0 0,-2 0 0,-12 0 0,-4 0 0,-10 0 0,-8 0 0,-10 0 0,8 0 0,-8 0 0,0 0 0,7 0 0,-7 0 0,19 0 0,1 0 0,10 0 0,7 0 0,2 0 0,14 0 0,1 0 0,8 0 0,9 0 0,3 5 0,11-4 0,6 5 0,9-6 0,2 0 0,12 0 0,-13 0 0,14 0 0,-7 0 0,9 0 0,-1 0 0,-7 0 0,5 0 0,-13 0 0,0 0 0,-4 0 0,-10 0 0,4 0 0,-6 0 0,0 0 0,0 0 0,0 0 0,-1 0 0,0 0 0,1 0 0,-1 0 0,0 0 0,0 0 0,-5-5 0,4 3 0,-9-7 0,4 2 0,-10 1 0,-2 1 0,-12 0 0,-1 3 0,-6-10 0,-1 11 0,1-11 0,-1 10 0,1-4 0,-1 0 0,7 5 0,2-5 0,16 6 0,10 0 0,5 0 0,11 0 0,-4 0 0,0 0 0,5 0 0,-11 0 0,4 0 0,0 0 0,-4 0 0,4 0 0,-6 0 0,6 0 0,-4 0 0,10 0 0,-10 0 0,4 0 0,-6 0 0,0 0 0,0 0 0,0 0 0,0 0 0,-15-5 0,-6 4 0,-16-10 0,-2 9 0,1-9 0,-1 9 0,1-10 0,-1 11 0,7-5 0,-5 6 0,12 0 0,-6 0 0,1 0 0,4 0 0,-4 0 0,5 0 0,-5 0 0,4 0 0,-4 0 0,-1 0 0,6 0 0,-6 0 0,7 0 0,0 0 0,0 0 0,0 0 0,0 0 0,0 0 0,-7 0 0,5 0 0,-4 0 0,6 5 0,0-4 0,6 9 0,1-4 0,10 0 0,8-1 0,15 1 0,0 2 0,13 6 0,-5 0 0,0 0 0,-2 0 0,-8-1 0,1 0 0,-1 0 0,-6 0 0,4-6 0,-10 4 0,4-10 0,1 10 0,-6-10 0,5 11 0,1-11 0,-6 4 0,6-5 0,-7 5 0,-1-3 0,-9 3 0,-9-5 0,-13 0 0,-14 0 0,6-6 0,-7-1 0,9-7 0,6 2 0,-5-2 0,11 2 0,-11-1 0,12 1 0,-6 4 0,7-2 0,0 3 0,0-5 0,0 5 0,5-4 0,-4 5 0,10-6 0,-10-7 0,9 5 0,-4-4 0,1 6 0,4 0 0,-5 0 0,1 5 0,4 7 0,-4 13 0,5 0 0,0 12 0,0-5 0,0 6 0,0 8 0,0-12 0,6 17 0,2-17 0,6 12 0,-1-8 0,-1-6 0,1 5 0,-1-11 0,1 4 0,-1-6 0,0 0 0,0-6 0,-1 0 0,-4-11 0,-3-2 0,-4-4 0,0-8 0,0 5 0,0-11 0,-5 12 0,-2-12 0,-12 5 0,-2-7 0,-5 1 0,-1 5 0,1 2 0,6 6 0,-5 0 0,5 0 0,-7 0 0,1 5 0,-1-4 0,-7 4 0,-2-6 0,-7 6 0,-1-5 0,1 12 0,7-12 0,2 12 0,7-5 0,1 6 0,6 0 0,7 5 0,7 1 0,6 12 0,0 2 0,0 0 0,6 5 0,1-12 0,5 5 0,1 1 0,5-5 0,-4 4 0,11-5 0,-12-1 0,12 1 0,-11-6 0,4 4 0,0-9 0,-4 8 0,4-9 0,-6 5 0,0-6 0,0 0 0,0 0 0,0 0 0,0 0 0,6 0 0,-5 0 0,6 0 0,-8 0 0,1 0 0,0 0 0,0 0 0,0 0 0,0 0 0,0 0 0,0-6 0,-6 0 0,0-6 0,-6 0 0,0 0 0,0 0 0,0 0 0,0-6 0,0 4 0,0-9 0,-6 9 0,0-3 0,-6 5 0,0 0 0,5 0 0,-3 0 0,8 0 0,-8 6 0,8-4 0,-3 4 0,5-5 0,0-1 0,0 1 0,0-1 0,0 0 0,-5 6 0,-2 1 0,0 0 0,-4 3 0,5-3 0,-6 5 0,0 0 0,5 5 0,2 8 0,5 0 0,0 19 0,0-10 0,0 12 0,0-8 0,0 1 0,0-1 0,0 0 0,5-6 0,3 5 0,4-12 0,-5 6 0,-2-7 0,0 0 0,-3-1 0,3 1 0,0-5 0,-3 4 0,3-5 0,-5-5 0,0-2 0,0-17 0,0 4 0,0-11 0,0 12 0,0-12 0,0 11 0,0-5 0,0 1 0,0 4 0,0-4 0,0-1 0,0 6 0,0-6 0,0 7 0,0 0 0,0 0 0,0 0 0,0 0 0,0 1 0,0 0 0,0 0 0,-5 5 0,-1 1 0,-5 5 0,-1 0 0,-5 0 0,4 0 0,-4 0 0,4 5 0,-5 2 0,4 0 0,-11 5 0,12-11 0,0 10 0,2-9 0,9 8 0,-3-3 0,5 4 0,0 1 0,0 0 0,0 0 0,0 0 0,0 0 0,6 6 0,1-5 0,6 12 0,-1-5 0,2 6 0,-2-6 0,1 5 0,-1-11 0,1 4 0,-1-6 0,-1 0 0,1 0 0,-5-1 0,4 1 0,-10 0 0,9 0 0,-8 0 0,8 0 0,-8-10 0,8-3 0,-8-11 0,8 0 0,-8-7 0,8 6 0,-9-6 0,11 1 0,-11 4 0,10-4 0,-9-1 0,3 5 0,-5-4 0,0 6 0,0 0 0,0 0 0,5 0 0,-4 0 0,5 0 0,-6-1 0,0 1 0,5 6 0,-4-5 0,5 4 0,-6-5 0,0 1 0,0-1 0,0 0 0,0 0 0,0 0 0,0 0 0,0 1 0,0-1 0,-5 6 0,-2 13 0,-6 7 0,0 13 0,0-1 0,-1 0 0,7 8 0,-5-5 0,5 4 0,-1-6 0,2-1 0,1-6 0,4-2 0,-5-6 0,1 0 0,4 0 0,-5 0 0,1-5 0,-1-2 0,-5-5 0,0 0 0,-1 0 0,6-6 0,1 0 0,5-6 0,-5 0 0,3 0 0,-3-7 0,5 5 0,0-4 0,0-1 0,0-1 0,0 0 0,0-5 0,5 12 0,2-6 0,5 7 0,0 0 0,0 0 0,0 0 0,-1 5 0,1-4 0,0 5 0,-1-1 0,1 2 0,-1 5 0,1-5 0,-1 3 0,1-3 0,0 5 0,0 0 0,-1 0 0,1-5 0,0 3 0,0-3 0,-1 0 0,1 3 0,0-3 0,0 5 0,0 0 0,0 0 0,6-6 0,-4 4 0,4-3 0,-6 5 0,0 0 0,0 0 0,0 0 0,-1 0 0,1 0 0,0 0 0,0 0 0,-1 0 0,0 0 0,0 0 0,0 0 0,1 0 0,-1 0 0,1 0 0,0 0 0,0 0 0,0 0 0,-1 0 0,1 0 0,-1 0 0,-5 4 0,-6-2 0,-13 2 0,-6-4 0,-15 0 0,5 0 0,-5 0 0,8 0 0,-1 0 0,1 0 0,5 0 0,-3 0 0,10 0 0,-5 0 0,7 0 0,0 0 0,0 0 0,0 0 0,0 0 0,0 0 0,0 0 0,1 0 0,10 5 0,16-4 0,6 10 0,13-10 0,0 12 0,-6-12 0,14 12 0,-14-6 0,6 1 0,-14-2 0,4 0 0,-10-5 0,4 11 0,0-11 0,-4 10 0,4-10 0,1 10 0,-6-10 0,12 11 0,-12-10 0,6 9 0,-1-10 0,-4 10 0,4-10 0,-6 4 0,-15-5 0,-6 0 0,-16-11 0,5 2 0,-5-10 0,5 6 0,0-6 0,1 5 0,6-11 0,6 11 0,1-4 0,6 6 0,0 0 0,0 0 0,5 6 0,2 1 0,11 5 0,-5 0 0,12 0 0,-12 0 0,12 0 0,-11 0 0,4 0 0,-6 0 0,0 0 0,0 0 0,0 0 0,-1 4 0,-4 3 0,-3 4 0,-4 0 0,0 1 0,0 0 0,0-1 0,0 1 0,-5 0 0,-1 0 0,-6-1 0,0 1 0,-7-5 0,6-2 0,-12 1 0,5-5 0,0 5 0,-5-6 0,5 0 0,-7 0 0,7 0 0,-5 0 0,11 0 0,-4 0 0,11-5 0,-3-8 0,8-1 0,-4-4 0,6 6 0,0-7 0,0 5 0,0-4 0,0 6 0,-5 0 0,3 0 0,-3 0 0,5 0 0,0 0 0,0 1 0,0 0 0,5 4 0,2 2 0,11 5 0,-5 0 0,12 0 0,-12 0 0,6 0 0,-1 0 0,-4 0 0,4 0 0,-6 0 0,0 0 0,0 0 0,0 0 0,-6 6 0,5 0 0,-10 6 0,4 0 0,-5 0 0,0 0 0,0-1 0,0 1 0,-10 0 0,2-6 0,-16 6 0,4-11 0,-7 5 0,1-6 0,-1 0 0,7 0 0,-5 0 0,11 0 0,-10 0 0,10 0 0,-5 0 0,7 0 0,0 0 0,0 0 0,1 0 0,-1 0 0,6-5 0,1-2 0,5-4 0,0-1 0,12 6 0,10 1 0,6-1 0,14 5 0,-7-5 0,1 6 0,-2 0 0,-8 0 0,-6 0 0,-1 0 0,-8 0 0,1 0 0,-10 0 0,-10 0 0,-19 0 0,-1 0 0,-14 0 0,14 0 0,-6 0 0,7 0 0,7 0 0,2 0 0,6 0 0,-1 0 0,1 0 0,0 0 0,0 0 0,1 0 0,14 0 0,6 0 0,15 0 0,3 0 0,-7 0 0,-2 0 0,0 0 0,-4 0 0,4 0 0,-26 0 0,-10 0 0,-14 0 0,-9 0 0,5 0 0,0 0 0,2 0 0,14 0 0,1 0 0,7 0 0,0 0 0,10 0 0,3 5 0,11-4 0,6 11 0,-5-6 0,12 7 0,-11-1 0,10-4 0,-10 2 0,4-3 0,-6 5 0,0 0 0,0-6 0,-5 5 0,-2-5 0,-5 6 0,0 0 0,0 0 0,0-1 0,0 1 0,0 0 0,-6-6 0,0 4 0,-6-3 0,0 0 0,-1-2 0,1 0 0,0-3 0,0 3 0,0-5 0,0 5 0,1-4 0,-1 5 0,0-6 0,0 5 0,0-4 0,0 10 0,0-4 0,0-1 0,0 5 0,0-5 0,0 1 0,10-2 0,10-5 0,11 0 0,7 0 0,1 0 0,-1 0 0,0 0 0,1 0 0,-7 0 0,4 0 0,-10 0 0,4 0 0,-6 0 0,0 0 0,0 0 0,-1 0 0,1 0 0,-1 0 0,-1 0 0,1-5 0,1 4 0,-1-4 0,1 0 0,0 3 0,0-3 0,0 5 0,0 0 0,-1 0 0,1 0 0,-1 0 0,0 0 0,0 0 0,1 0 0,-1 0 0,1 0 0,-1 0 0,1 0 0,-1 0 0,1 0 0,0 0 0,-1 0 0,1 0 0,0 0 0,0 5 0,0-3 0,0 3 0,0-5 0,-6 5 0,5-4 0,-14 5 0,1-6 0,-16 0 0,-9 0 0,-9 0 0,-8 0 0,1 0 0,-1 0 0,1 0 0,-1-7 0,8 6 0,2-12 0,9 12 0,6-11 0,-5 11 0,10-4 0,-4 5 0,6 0 0,0 0 0,0 0 0,0 0 0,-7 0 0,6 0 0,-6 0 0,1 0 0,4 0 0,-5 0 0,7 0 0,0 0 0,0 0 0,0 0 0,0 0 0,0 0 0,0 0 0,0 0 0,-7 0 0,5 0 0,-4 0 0,-1 0 0,6 0 0,-6 0 0,7 0 0,0 0 0,0 0 0,0 0 0,15 0 0,6 0 0,16 0 0,1 0 0,0 0 0,1 0 0,-1 0 0,0 0 0,1 0 0,-7 0 0,-2 0 0,0 0 0,-4 0 0,4 0 0,-6 0 0,6 0 0,-4 0 0,4 0 0,-6 0 0,0 0 0,0 0 0,0 0 0,0 0 0,0 0 0,0 0 0,-1 0 0,1 0 0,0 0 0,-1 0 0,1 0 0,-1 5 0,0-4 0,0 4 0,0 0 0,1-4 0,-1 4 0,1-5 0,-1 0 0,1 0 0,0 5 0,-1-3 0,1 3 0,0-5 0,0 0 0,-1 0 0,1 0 0,0 0 0,0 0 0,0 0 0,-1 0 0,1 0 0,0 0 0,0 0 0,0 0 0,0 0 0,0 0 0,0 0 0,-1 0 0,1 0 0,-1 0 0,0 0 0,1 0 0,0 0 0,-1 0 0,0 0 0,0-5 0,-4-1 0,-3-5 0,-4 0 0,-5 5 0,-2-5 0,-5 10 0,-6-10 0,4 9 0,-11-4 0,11 6 0,-4 0 0,6-5 0,0 4 0,-7-5 0,6 6 0,-6 0 0,1 0 0,-2 0 0,-1 0 0,-4 0 0,12 0 0,-12 0 0,11 0 0,-4 0 0,6 0 0,1 0 0,4 5 0,2 1 0,5 5 0,5-5 0,2 4 0,19-8 0,-4 9 0,19-3 0,-13-1 0,14 6 0,-14-11 0,6 10 0,-8-11 0,-6 5 0,-2-6 0,-6 6 0,0-5 0,0 4 0,0-5 0,-10 0 0,-10-6 0,-19 5 0,-9-12 0,0 6 0,2-7 0,8 0 0,-1 1 0,7 0 0,1 6 0,7-4 0,6 5 0,-5-1 0,10-4 0,-10 10 0,4-10 0,0 5 0,-3-1 0,9-3 0,-4 3 0,5-4 0,0-1 0,0 0 0,-5 6 0,-2 1 0,-4 5 0,-8 0 0,6 0 0,-6 0 0,7 0 0,-7 0 0,6 0 0,-6 0 0,7 0 0,0 0 0,0 0 0,0 0 0,0-6 0,0 5 0,0-4 0,0 5 0,5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4:42.909"/>
    </inkml:context>
    <inkml:brush xml:id="br0">
      <inkml:brushProperty name="width" value="0.05" units="cm"/>
      <inkml:brushProperty name="height" value="0.05" units="cm"/>
      <inkml:brushProperty name="color" value="#FE7F2E"/>
    </inkml:brush>
  </inkml:definitions>
  <inkml:trace contextRef="#ctx0" brushRef="#br0">1552 366 24575,'-16'-6'0,"-3"1"0,-12 5 0,-5 0 0,-17 0 0,-1 0 0,-19 0 0,-2 0 0,-1 0 0,-7 0 0,8 8 0,-1-7 0,3 7 0,19-8 0,2 0 0,8 0 0,8 0 0,9 0 0,8 0 0,7 0 0,10 0 0,10 0 0,11 0 0,15 0 0,2 0 0,-1 0 0,7 0 0,-7 0 0,9 0 0,-8 0 0,5 0 0,-13 0 0,14 0 0,-14 0 0,13 0 0,-13 0 0,14 0 0,-14 0 0,13 0 0,-12 0 0,5 0 0,-8 0 0,8 0 0,-6 0 0,6 0 0,-8 0 0,1 0 0,-1 0 0,0 0 0,0 0 0,-6 0 0,-1 0 0,-7 0 0,-1 0 0,1 0 0,0 0 0,0 0 0,0 0 0,0 0 0,-6-5 0,-1-1 0,-5-6 0,0 1 0,0-1 0,-11 1 0,-11-3 0,-5 7 0,-14 1 0,5-1 0,-17 6 0,8-6 0,-7 7 0,-1 0 0,8 0 0,-8 0 0,10 0 0,0 0 0,-10 0 0,8 0 0,-8 0 0,10 0 0,-9 0 0,-3 0 0,-8 0 0,0 0 0,0 0 0,-10 0 0,7 0 0,-7 0 0,19 0 0,2-6 0,16 4 0,2-4 0,7 6 0,7 0 0,12 0 0,27 0 0,3 0 0,24 0 0,-11 0 0,1 0 0,6 0 0,-7 0 0,1 0 0,-2 0 0,0 0 0,-6 0 0,6 0 0,-8 6 0,8-5 0,-6 5 0,14-6 0,-6 0 0,7 0 0,0 0 0,-7 0 0,5 0 0,-5 0 0,0 0 0,-2 0 0,-8 0 0,-6 0 0,5 0 0,-12 0 0,5 0 0,-6 0 0,0 0 0,0 0 0,0 0 0,-5-5 0,-7 4 0,-21-10 0,-9 9 0,-13-11 0,-9 11 0,6-4 0,-15 6 0,16 0 0,-8 0 0,1 0 0,14 0 0,-12 0 0,14 0 0,0 0 0,-6 0 0,6 0 0,0 0 0,-5 0 0,8 0 0,-10 0 0,3 0 0,4 0 0,2 0 0,7 0 0,1 0 0,6 0 0,1-6 0,7 5 0,0-4 0,0 5 0,10 0 0,10 0 0,12 0 0,6 0 0,8 0 0,-6 6 0,6 1 0,-8 6 0,1 0 0,-1 0 0,0 1 0,1 5 0,-8-5 0,0 4 0,-1-6 0,-4 1 0,4-1 0,-6 0 0,0 0 0,-6 0 0,5 0 0,-10 0 0,10-1 0,-10 1 0,10 0 0,-10-1 0,4 1 0,-5 0 0,-4-6 0,-9-1 0,-7-16 0,-8-12 0,-6-6 0,5-5 0,-6 6 0,8-6 0,0 5 0,-1-5 0,8 8 0,1-1 0,-1 7 0,6 1 0,1 6 0,2 1 0,4 6 0,-5-5 0,0 9 0,0-8 0,0 8 0,0-3 0,1 5 0,-1 0 0,0 0 0,0 0 0,0 0 0,6 5 0,1 2 0,5 10 0,0-3 0,0 11 0,0-12 0,0 12 0,0-12 0,0 6 0,0-1 0,0-5 0,0 12 0,0-11 0,5 4 0,2-6 0,5 0 0,0 0 0,0-1 0,-1 1 0,1 0 0,0 0 0,0 0 0,0-5 0,0 3 0,0-8 0,0 3 0,0-5 0,0 0 0,-1 5 0,1-3 0,0 3 0,0-5 0,0 0 0,-1 0 0,0 0 0,-5-5 0,-1-2 0,0-4 0,-3-2 0,3-5 0,-5-2 0,5 0 0,-4-5 0,5 6 0,-6-1 0,0 3 0,0 5 0,0-7 0,0 5 0,0-11 0,0 12 0,0-12 0,0 5 0,0 0 0,-6-5 0,-1 11 0,-6-4 0,1 5 0,0 7 0,0-5 0,-6 10 0,4-5 0,-4 6 0,6 0 0,0 0 0,0 0 0,5 6 0,2 7 0,5 7 0,0 6 0,-6 8 0,4-6 0,-4 13 0,6-12 0,0 12 0,0-13 0,0 6 0,0-8 0,0-6 0,0 5 0,0-11 0,0 4 0,0-6 0,0 0 0,0 0 0,0 0 0,5-6 0,1-1 0,6-5 0,-1 0 0,1 0 0,0 0 0,0 0 0,0 0 0,-1 0 0,1 0 0,0 0 0,0 0 0,-5-5 0,4-8 0,-10 0 0,5-12 0,-6 12 0,0-12 0,0 5 0,0-7 0,0 1 0,0 5 0,0-3 0,0 10 0,0-5 0,0 1 0,0 4 0,0-4 0,0 6 0,0-1 0,0 1 0,0 0 0,-5 1 0,4-1 0,-9 6 0,3 1 0,-4 5 0,0 0 0,5 5 0,1 1 0,5 6 0,-6 6 0,5 2 0,-5 0 0,6 5 0,0-5 0,-6-1 0,5 6 0,-4-11 0,5 10 0,0-10 0,0 4 0,0 1 0,0-6 0,0 5 0,0-6 0,0 0 0,0 0 0,0-10 0,0-9 0,5-5 0,-4-12 0,4 10 0,1-11 0,-4 11 0,4-10 0,-1 10 0,-4-11 0,5 11 0,-6-4 0,0-1 0,0 6 0,0-12 0,0 11 0,0-5 0,0 1 0,0 4 0,0-4 0,0 6 0,0 0 0,0 0 0,0 0 0,0 0 0,0 1 0,0-1 0,4 10 0,3 4 0,4 9 0,1-4 0,0 3 0,0-3 0,0 5 0,-6 0 0,5-6 0,-4 5 0,4-10 0,-4 10 0,4-10 0,-5 10 0,6-5 0,0 0 0,-1-1 0,1 1 0,0-5 0,0 10 0,-1-10 0,1 4 0,0-5 0,0 5 0,-1-3 0,1 3 0,0 0 0,-1-4 0,1 4 0,-1-5 0,0 0 0,0 0 0,1 0 0,0 0 0,-1 0 0,1 0 0,0 0 0,-1 0 0,1 0 0,0 0 0,-1 0 0,1 0 0,0 0 0,-1 0 0,1 0 0,0 0 0,0 0 0,0 0 0,0 0 0,0 0 0,-1 0 0,1 0 0,0 0 0,0 0 0,0 0 0,0 0 0,-1 0 0,1 0 0,0 0 0,0-5 0,-1 4 0,1-5 0,0 6 0,0 0 0,0 0 0,-1 0 0,1 0 0,0 0 0,0 0 0,-1 0 0,1 0 0,0 0 0,0 0 0,0-5 0,0 3 0,0-3 0,-1 5 0,1 0 0,0 0 0,0 0 0,0 0 0,0 0 0,0 0 0,0 0 0,0-5 0,0 3 0,0-3 0,-1 5 0,1 0 0,0 0 0,0-5 0,0 3 0,0-3 0,0 5 0,0 0 0,-1 0 0,1 0 0,-5-5 0,3 3 0,-3-3 0,4 5 0,1 0 0,-1 0 0,1 0 0,-1 0 0,1 0 0,-1 0 0,0 0 0,1 0 0,-1 0 0,0 0 0,0 0 0,0 0 0,-5 5 0,-1 1 0,-10 0 0,-8-1 0,-14-5 0,-9 0 0,-8 0 0,9 0 0,-7 0 0,14 0 0,-7 0 0,9 0 0,-1 0 0,7 0 0,-5 0 0,12 0 0,-6 0 0,7-6 0,0 5 0,1-4 0,-1 0 0,1 3 0,-1-3 0,0 5 0,1 0 0,-1 0 0,0 0 0,5-5 0,-3 3 0,3-3 0,0 0 0,-4 3 0,5-3 0,-6 0 0,0 3 0,0-8 0,1 8 0,5-8 0,-5 9 0,5-5 0,-6 6 0,1 0 0,-1 0 0,0 0 0,0 0 0,1 0 0,-1 0 0,-7 0 0,6 0 0,-6 0 0,7 0 0,-6 0 0,4 0 0,-11 0 0,11 0 0,-11 0 0,5 0 0,0 0 0,-5 0 0,12 0 0,-6 0 0,7 0 0,-7 0 0,6 0 0,-6 0 0,7 0 0,-5 0 0,3 0 0,-3 0 0,5 0 0,-7 0 0,6 0 0,-6 0 0,7 0 0,0 6 0,0-5 0,0 4 0,0-5 0,1 0 0,-1 0 0,1 0 0,-1 0 0,6 5 0,13-4 0,8 4 0,11 1 0,0-5 0,1 11 0,-1-11 0,0 11 0,1-10 0,-1 9 0,0-9 0,1 9 0,6-9 0,-4 10 0,5-11 0,-8 5 0,0 0 0,-6-5 0,5 11 0,-12-11 0,6 5 0,-7-6 0,-1 0 0,1 0 0,0 0 0,0 0 0,0 0 0,-1 0 0,1 0 0,0 0 0,-1 0 0,0 0 0,1 0 0,-1 0 0,1 0 0,-1 0 0,1 0 0,-1 0 0,1 0 0,-1 0 0,0 0 0,0 0 0,0 0 0,-10 0 0,-17 0 0,-5 0 0,-21 0 0,14-6 0,-6 5 0,14-10 0,-5 3 0,11 1 0,-4-4 0,6 10 0,0-5 0,0 6 0,0 0 0,0 0 0,0 0 0,0 0 0,0 0 0,0 0 0,0 0 0,0-5 0,0 4 0,1-4 0,-1 5 0,11 0 0,9 0 0,11 0 0,7 0 0,1 6 0,-1 1 0,0 0 0,-6 5 0,-1-6 0,-1 1 0,-4 3 0,4-8 0,-6 8 0,-1-3 0,-4 4 0,-2 0 0,-10 0 0,-8-4 0,-7-3 0,-14-4 0,6 0 0,-14 0 0,14 0 0,-14 0 0,14 0 0,-6 0 0,7 0 0,1 0 0,6 0 0,1 0 0,1 0 0,4 0 0,-4-5 0,6 4 0,-1-5 0,2 1 0,-1 4 0,0-9 0,0 3 0,0-5 0,5 0 0,-3 6 0,9-5 0,-5 4 0,6-5 0,0 0 0,0 0 0,0 0 0,0 1 0,0-1 0,0 1 0,0 0 0,0 0 0,0 9 0,0 9 0,0 12 0,0 6 0,0 2 0,0-1 0,0-6 0,0 5 0,0-12 0,-6 12 0,5-12 0,-10 6 0,9-7 0,-8 0 0,3-6 0,0 5 0,-3-10 0,8 10 0,-9-10 0,10 10 0,-4-5 0,0 5 0,3 1 0,-8-6 0,4-1 0,-5-5 0,0 0 0,-1-11 0,6 3 0,-5-15 0,9 9 0,-4-4 0,1 6 0,3-7 0,-3 6 0,5-6 0,0 7 0,0 1 0,0-2 0,0 1 0,0 0 0,0 0 0,0 0 0,0 0 0,0 0 0,0 0 0,0 1 0,0-1 0,0 1 0,5 5 0,-4-5 0,9 10 0,-4-4 0,5 5 0,0 0 0,1 0 0,-1 0 0,1 0 0,-1 0 0,1 0 0,0 0 0,0 0 0,0 5 0,6 2 0,-4 5 0,10 1 0,-10-1 0,11 1 0,-12-1 0,12 1 0,-12-1 0,6 1 0,-1-7 0,-5 5 0,6-10 0,-8 10 0,1-10 0,0 4 0,0-5 0,0 0 0,-5 6 0,3-5 0,-3 4 0,5-5 0,0 0 0,0 6 0,0-5 0,-1 9 0,1-9 0,0 4 0,-6 1 0,5-5 0,-5 4 0,1 1 0,4-5 0,-5 4 0,1 1 0,3-5 0,-3 4 0,0 0 0,3-3 0,-4 3 0,1 0 0,3-4 0,-18 4 0,-1-5 0,-23 0 0,10 0 0,-18 0 0,25 0 0,-18 0 0,13 0 0,-6 0 0,-1 0 0,7 0 0,-5 0 0,11 0 0,-4 0 0,6 0 0,0 0 0,0 0 0,1 0 0,-1 0 0,1 0 0,-1 0 0,1 0 0,0 0 0,9 0 0,15 0 0,8 0 0,11 0 0,-6 0 0,0 0 0,1 0 0,-1 0 0,0 0 0,-6 0 0,5 0 0,-12 0 0,6 0 0,-7 0 0,0 0 0,-1 0 0,1 0 0,0 0 0,0 0 0,0 0 0,0 0 0,0 0 0,-1 0 0,1 0 0,-1 0 0,1 0 0,-1 0 0,0 0 0,1 0 0,-1 0 0,0 0 0,-4 5 0,-3 1 0,-4 5 0,-10-5 0,-4-1 0,-18-5 0,3 0 0,-12 0 0,12 0 0,-5 0 0,0 0 0,6 0 0,-6 0 0,7 0 0,7 0 0,-5 0 0,11 0 0,-4 0 0,6 0 0,0 0 0,0-5 0,0 4 0,0-5 0,0 6 0,6-5 0,-5 3 0,5-3 0,-6 5 0,0 0 0,5-5 0,-4 3 0,4-3 0,-5 5 0,0 0 0,0 0 0,5-5 0,-3 3 0,3-3 0,-5 5 0,0 0 0,0 0 0,-7 0 0,5 0 0,-4 0 0,6 0 0,0-5 0,0 3 0,0-3 0,0 5 0,-1-6 0,1 5 0,0-4 0,0 5 0,0 0 0,0-6 0,1 5 0,-1-4 0,0 5 0,0-6 0,0 5 0,6-10 0,-5 10 0,5-5 0,-1 1 0,-4 4 0,5-10 0,-6 5 0,1-5 0,5 0 0,1 0 0,9 4 0,9 2 0,7 5 0,6 0 0,0 0 0,1 0 0,-1 0 0,0 0 0,8 0 0,-6 6 0,6 2 0,-7 5 0,-1 0 0,-6 0 0,5 0 0,-5-7 0,-1 5 0,0-9 0,-1 9 0,-4-10 0,4 11 0,-6-11 0,0 4 0,0 0 0,0-3 0,-1 3 0,-4 0 0,4-3 0,-5 3 0,6-5 0,0 5 0,-1-3 0,1 3 0,-1-5 0,1 0 0,-1 0 0,0 0 0,0 0 0,0 0 0,0 0 0,0 0 0,1 0 0,-1 0 0,0 0 0,1 0 0,0 0 0,-1 0 0,1 0 0,0 0 0,-1 0 0,1 0 0,0 0 0,0 0 0,0 0 0,6 0 0,-5 0 0,6 0 0,-7 0 0,0 0 0,0 0 0,-1 0 0,1 0 0,0 0 0,0 0 0,0 0 0,0 0 0,0 0 0,0 0 0,0 0 0,0 0 0,-1 5 0,1-3 0,0 3 0,0-5 0,0 5 0,0-4 0,-1 4 0,1-5 0,0 5 0,-1-3 0,0 3 0,1-5 0,-6 5 0,5-3 0,-5 3 0,6 0 0,-1-4 0,0 4 0,1-5 0,-1 0 0,1 5 0,0-3 0,0 3 0,-1-5 0,1 0 0,-1 0 0,1 0 0,0 0 0,-1 0 0,1 0 0,0 0 0,-1 0 0,1 0 0,-1 0 0,0 0 0,0 0 0,0 0 0,0 0 0,0 0 0,0 0 0,0 0 0,0 0 0,0 0 0,-9 0 0,-16 0 0,-7 0 0,-18 0 0,10 0 0,-12 0 0,12 0 0,-5 0 0,0 0 0,6 0 0,0 0 0,3 0 0,12 0 0,-12 0 0,11 0 0,-4 0 0,6 0 0,0 0 0,0 0 0,0 0 0,0 0 0,1 0 0,-1 0 0,1 0 0,0 0 0,-1 0 0,1 0 0,0 0 0,0 0 0,-1 0 0,1 0 0,-1 0 0,1 0 0,-1 0 0,1 0 0,-1 0 0,0 0 0,0 0 0,0 0 0,0 0 0,0 0 0,0 0 0,0 0 0,0 0 0,0 0 0,0 0 0,0 0 0,0 0 0,0 0 0,0 0 0,0-5 0,0 3 0,0-3 0,0 5 0,0 0 0,0 0 0,0 0 0,1 0 0,-1 0 0,10 0 0,9 0 0,12 0 0,6 0 0,2 0 0,-1 0 0,0 0 0,-6 0 0,5 0 0,-5 6 0,0-5 0,5 5 0,-12-6 0,5 0 0,-6 0 0,7 0 0,-6 0 0,5 0 0,-6 0 0,0 0 0,0 0 0,0 0 0,0 0 0,0 0 0,-1 0 0,1 0 0,0 0 0,0 0 0,0 5 0,0-3 0,0 3 0,-1 0 0,0-4 0,0 4 0,0-5 0,0 0 0,0 0 0,0 5 0,0-4 0,0 4 0,0-5 0,1 0 0,-1 5 0,0-4 0,0 4 0,0-5 0,0 5 0,1-4 0,-1 4 0,-5 1 0,4-5 0,-4 4 0,6-5 0,-1 0 0,0 0 0,0 0 0,0 0 0,0 0 0,0 0 0,1 0 0,-1 0 0,0 0 0,1 0 0,0 0 0,-1 0 0,1 0 0,0 0 0,-1-5 0,1 4 0,0-4 0,0 5 0,0 0 0,-1-5 0,1 4 0,0-4 0,-1 0 0,1 3 0,-1-8 0,-4 4 0,3 0 0,-9-5 0,5 5 0,-6-6 0,0 0 0,0 1 0,0-1 0,0-1 0,0 1 0,0-6 0,-6 4 0,-1-11 0,-12 11 0,-1-5 0,-7 5 0,1 1 0,-1 0 0,7 5 0,-5-3 0,12 9 0,-12-4 0,4 6 0,1 0 0,-4 0 0,4 0 0,-1 0 0,3 0 0,-1 0 0,6 0 0,-6 0 0,7 0 0,0 0 0,0 0 0,0 6 0,-7-5 0,11 9 0,-9-8 0,10 8 0,-5-8 0,5 8 0,-3-8 0,8 8 0,-8-3 0,3 4 0,-4 1 0,-1-1 0,0-5 0,1 5 0,-1-10 0,0 9 0,0-8 0,0 3 0,0-5 0,0 5 0,0-3 0,0 3 0,0-5 0,0 5 0,0-3 0,0 3 0,0-5 0,0 0 0,0 0 0,0 0 0,11 0 0,9 0 0,19 0 0,1 0 0,6 0 0,-8 0 0,0 0 0,1 0 0,-1 0 0,-6 0 0,5 0 0,-12 0 0,12 0 0,-12 0 0,12 0 0,-11 0 0,4 0 0,-6 0 0,0 0 0,0 0 0,-1 0 0,1 0 0,0 0 0,0 0 0,0 0 0,0 0 0,0 0 0,0 0 0,0 0 0,-1 0 0,1 0 0,0 0 0,-1 0 0,1 0 0,-1 0 0,0 0 0,0 0 0,0 0 0,1 0 0,-1 0 0,1 0 0,-1-5 0,-5-2 0,-1-5 0,-5 1 0,0-1 0,0 0 0,0 0 0,0 0 0,0 0 0,0 0 0,0-6 0,0 4 0,0-4 0,0-1 0,-5 5 0,3-4 0,-8 6 0,3 0 0,0 0 0,-4 5 0,10-4 0,-10 10 0,5-10 0,-6 5 0,0-1 0,0 2 0,1 5 0,-1 0 0,1 0 0,-1 0 0,0 0 0,1 0 0,-1 0 0,-1 0 0,1 5 0,0 2 0,0-1 0,0 5 0,0-10 0,0 10 0,-7-4 0,6 0 0,-6 4 0,7-10 0,0 10 0,0-10 0,0 5 0,0-6 0,0 0 0,0 0 0,0 0 0,-1 0 0,1 0 0,0 0 0,0 0 0,0 0 0,0 0 0,0 0 0,0 0 0,0 0 0,0 0 0,0 0 0,0 0 0,0 0 0,0 0 0,0 0 0,0 0 0,0 0 0,0 0 0,-7 0 0,5 0 0,-10 0 0,10 0 0,-5 0 0,7 0 0,0 0 0,0 0 0,1 0 0,9 0 0,9 0 0,6 0 0,4 0 0,1 0 0,2 0 0,0 0 0,5 0 0,-5 5 0,6-3 0,8 4 0,-6-6 0,6 0 0,-8 6 0,-6-5 0,5 5 0,-5-6 0,0 5 0,-2-3 0,-6 3 0,6 1 0,-4-5 0,4 5 0,-6-6 0,0 0 0,0 0 0,0 0 0,0 0 0,0 0 0,-1 0 0,1 0 0,0 0 0,0 0 0,0 0 0,-1 0 0,0 0 0,0 0 0,1 0 0,-1 0 0,0 0 0,0 0 0,0 0 0,1 0 0,-1 0 0,0 0 0,-5-5 0,4 3 0,-3-8 0,4 4 0,0-1 0,-4-3 0,3 8 0,-4-8 0,6 3 0,0 1 0,-1 1 0,-4-1 0,4 5 0,-5-10 0,1 5 0,2-6 0,-7 1 0,3-1 0,-5 1 0,0-1 0,0 0 0,0 1 0,-6-1 0,0 0 0,-13 5 0,5 2 0,-4 5 0,6 0 0,-7 0 0,6 0 0,-6 0 0,1 0 0,4 0 0,-11 0 0,5 5 0,-1 9 0,-4 0 0,5 11 0,-7-10 0,7 3 0,2-5 0,5-1 0,1-6 0,1-1 0,4 1 0,-3-5 0,9 10 0,-4-5 0,5 5 0,0 0 0,0 1 0,0-1 0,0 0 0,0 1 0,0-1 0,4-10 0,3 3 0,4-14 0,1 8 0,0-8 0,6 8 0,-4-3 0,4 0 0,0 3 0,-4-3 0,4 0 0,0 3 0,-4-8 0,4 8 0,-6-8 0,0 8 0,0-3 0,-1 5 0,1 0 0,0 0 0,0 0 0,0 0 0,0 0 0,-1 0 0,1 0 0,-1-5 0,0 4 0,-4-10 0,3 10 0,-9-9 0,-1 8 0,-6-3 0,-6 5 0,-6 0 0,4 0 0,-10 0 0,3 0 0,-5 0 0,-1 6 0,7-4 0,-5 9 0,5-9 0,-6 10 0,-1-11 0,7 5 0,2-1 0,6-4 0,-1 10 0,1-4 0,0-1 0,0 5 0,0-10 0,0 4 0,0-5 0,0 0 0,0 0 0,1 0 0,-1 0 0,1 0 0,4 5 0,2 1 0,5 5 0,5 0 0,2-5 0,4-1 0,1 1 0,0-5 0,6 4 0,-4-5 0,11 0 0,-12 0 0,12 0 0,-12 0 0,12 0 0,-11 0 0,4 0 0,0 0 0,-4 0 0,4 0 0,-6 0 0,0 0 0,0 0 0,0 0 0,-1 0 0,1 0 0,0 0 0,-1 0 0,1 5 0,-1-4 0,-15 4 0,-13-5 0,-17 0 0,-9 0 0,7 0 0,-6 0 0,14 0 0,-14 0 0,20-5 0,-10 4 0,18-5 0,-4 1 0,6 4 0,11-4 0,2 5 0,17 0 0,2 0 0,6 6 0,1-5 0,-1 11 0,0-11 0,1 11 0,-8-10 0,6 3 0,-11-5 0,4 0 0,-6 0 0,0 0 0,-16 0 0,-13 0 0,-17 0 0,-9 0 0,-1 0 0,1 0 0,13 0 0,-2-6 0,18 0 0,1-7 0,8 2 0,5-1 0,11 6 0,12 1 0,12 5 0,9 0 0,-9 0 0,7 0 0,-14 0 0,0-5 0,-10 3 0,-6-3 0,0 5 0,-6-5 0,-1-1 0,-10-1 0,-8 2 0,-15 5 0,0-6 0,-6 5 0,7-5 0,1 6 0,6 0 0,1 0 0,7 0 0,-6 0 0,4 0 0,-5 0 0,7 0 0,0 0 0,0 0 0,0 0 0,0 0 0,0 0 0,0 0 0,0 0 0,-7 0 0,5 0 0,-4 0 0,-1 0 0,-1 0 0,-6 0 0,-1 0 0,-7 0 0,6 0 0,-14 0 0,14 0 0,-13 0 0,12 6 0,-12-5 0,12 5 0,-5 0 0,14-5 0,-5 5 0,5-6 0,-6 0 0,5 0 0,-3 6 0,3-4 0,-5 3 0,6-5 0,1 0 0,1 0 0,4 0 0,-11 0 0,12 6 0,-6-5 0,1 4 0,4-5 0,-11 0 0,11 0 0,-4 0 0,-1 0 0,6 0 0,-6 0 0,7 0 0,0 0 0,0 6 0,0-5 0,0 4 0,0 0 0,0 2 0,0 4 0,1 1 0,-1-1 0,0-4 0,5 3 0,-3-3 0,8 4 0,-3 1 0,5-1 0,0 1 0,0-1 0,0 1 0,0 0 0,5-1 0,2 1 0,11 1 0,-4-1 0,10 1 0,-4-1 0,0 1 0,5 0 0,-12-1 0,6 1 0,-7-1 0,0-1 0,-1 1 0,-4 0 0,4-5 0,-5-2 0,6-5 0,-1 0 0,1 0 0,-1 0 0,1 0 0,0 0 0,-1 0 0,1 0 0,0 0 0,0 0 0,0-5 0,0-2 0,0-5 0,-1 6 0,-4-5 0,3 5 0,-8-7 0,3 1 0,0 6 0,-3-5 0,3 4 0,-5-5 0,0 0 0,0 0 0,0 0 0,0 0 0,0 0 0,-6 1 0,-7-2 0,-7 0 0,-6 0 0,-1 5 0,1-3 0,-1 3 0,1 1 0,6 1 0,-5 0 0,5 4 0,-1-4 0,-4 6 0,12-5 0,-6 4 0,7-5 0,0 6 0,0 0 0,6 5 0,1 2 0,5 4 0,0 1 0,0-1 0,0 0 0,5 0 0,1-4 0,6 3 0,0-4 0,0 1 0,0 4 0,0-10 0,-1 4 0,8-5 0,-6 0 0,12 0 0,-11 0 0,4 0 0,-6 0 0,0 0 0,-1 0 0,1 0 0,0 0 0,0 0 0,0 0 0,0 0 0,0 0 0,0 0 0,-1 0 0,1 0 0,0 0 0,0 0 0,-1 0 0,1 0 0,-1-5 0,1 4 0,0-10 0,0 9 0,0-8 0,0 8 0,0-3 0,0 5 0,6-6 0,-4 5 0,4-5 0,0 6 0,-4 0 0,4 0 0,-6 0 0,6 0 0,-4 0 0,4 0 0,0 0 0,-4 0 0,4 0 0,-6 0 0,6 0 0,-4 0 0,11 0 0,-12 0 0,12 0 0,-5 0 0,6 0 0,-6 0 0,5 0 0,-12 0 0,12 0 0,-11 0 0,4 0 0,-6 0 0,0 0 0,-1 0 0,1 0 0,0 0 0,0 0 0,0 0 0,0 0 0,-1 0 0,1 0 0,-1 0 0,1 0 0,-1 0 0,0 0 0,0 0 0,1 0 0,-1 0 0,1 0 0,-1 0 0,1 0 0,-1 0 0,1 0 0,-1 0 0,1 0 0,-1 0 0,1 0 0,0 0 0,-1 0 0,1 0 0,-1 0 0,-5 4 0,-1-2 0,-5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4:48.465"/>
    </inkml:context>
    <inkml:brush xml:id="br0">
      <inkml:brushProperty name="width" value="0.05" units="cm"/>
      <inkml:brushProperty name="height" value="0.05" units="cm"/>
      <inkml:brushProperty name="color" value="#FE7F2E"/>
    </inkml:brush>
  </inkml:definitions>
  <inkml:trace contextRef="#ctx0" brushRef="#br0">1520 303 24575,'-18'0'0,"-9"0"0,-2 0 0,-5 0 0,0 0 0,12 0 0,-10 0 0,18 0 0,-4 0 0,0 0 0,4 0 0,-4 0 0,-1 0 0,5 0 0,-4 0 0,6 0 0,0 0 0,0 0 0,0 0 0,-1 0 0,-5 0 0,4 0 0,-11 0 0,12 0 0,-12 6 0,11-4 0,-4 3 0,-1-5 0,5 0 0,-4 0 0,-1 0 0,-1 6 0,-14-4 0,-2 4 0,-7-6 0,-1 0 0,1 0 0,-1 0 0,8 0 0,2 0 0,8 0 0,-1 0 0,7 0 0,2 0 0,6 0 0,0 0 0,-7 0 0,-1 0 0,-14 0 0,6 0 0,-14 0 0,14 0 0,-14 0 0,6 0 0,0 0 0,2 0 0,8 0 0,6 0 0,-5 0 0,6 0 0,-1-6 0,2 5 0,6-10 0,5 4 0,-3 1 0,8-5 0,-3 5 0,5-6 0,0 0 0,0 1 0,5-1 0,8 6 0,0 1 0,5 5 0,1 0 0,-6 0 0,12 0 0,-12 0 0,12 0 0,-11 0 0,10 0 0,-4 0 0,0 0 0,5 0 0,-12 0 0,12 0 0,-11 0 0,10 0 0,-10 0 0,4 0 0,1 0 0,-6 0 0,5 0 0,-6 0 0,0 5 0,0 2 0,0-1 0,0 5 0,0-5 0,0 6 0,0-5 0,0 4 0,-1-10 0,1 10 0,0-5 0,0 1 0,0 3 0,0-8 0,0 8 0,0-8 0,0 8 0,0-9 0,-1 5 0,1-1 0,0-4 0,0 5 0,-1-6 0,8 0 0,-6 5 0,12-4 0,-5 5 0,0-6 0,5 0 0,-12 0 0,5 0 0,1 0 0,-6 5 0,6-4 0,-1 4 0,-5-5 0,6 0 0,-1 0 0,-5 0 0,12 0 0,-11 0 0,4 0 0,-6 0 0,0 0 0,0 0 0,0 0 0,0 0 0,6 0 0,-5 0 0,6 0 0,-8 0 0,1 0 0,0 0 0,0-5 0,0 4 0,0-5 0,-1 6 0,1 0 0,-1 0 0,0-5 0,0 4 0,0-4 0,1 5 0,0 0 0,6 0 0,10 0 0,0 0 0,6 0 0,-8 0 0,-6-5 0,5 3 0,-12-3 0,6 5 0,-8 0 0,1-5 0,-5-2 0,-2-5 0,-5 1 0,-5-1 0,-2 6 0,-11-6 0,-2 5 0,-7 0 0,1-5 0,-8 10 0,5-4 0,-5 6 0,8-6 0,-1 5 0,1-5 0,5 6 0,3 0 0,6 0 0,0 0 0,0 0 0,0 0 0,1 0 0,-1 0 0,0 0 0,0 0 0,0 0 0,1 0 0,9 0 0,9 0 0,20 0 0,2 0 0,12 0 0,-13 6 0,6-5 0,-8 11 0,-6-10 0,5 3 0,-11 1 0,4-5 0,-6 4 0,-1-5 0,-9 0 0,-10 0 0,-12 0 0,-6 0 0,-9 0 0,7 0 0,-14 0 0,14 0 0,-6 0 0,8-6 0,-1 5 0,0-5 0,1 6 0,6 0 0,-5-6 0,5 4 0,-7-4 0,1 1 0,-1 3 0,1-10 0,-1 11 0,-7-12 0,6 6 0,-14-1 0,14-4 0,-14 4 0,14 0 0,-6-4 0,7 10 0,7-4 0,-5 1 0,12 3 0,-6-4 0,7 1 0,0 3 0,0-3 0,5 0 0,-4 3 0,5-3 0,-7 0 0,2 3 0,-1-9 0,0 10 0,0-4 0,0-1 0,0 5 0,0-4 0,0-1 0,-1 5 0,1-4 0,1 5 0,-1 0 0,0-6 0,0 5 0,0-4 0,0-1 0,-1 5 0,1-5 0,0 6 0,6-5 0,-5 4 0,4-5 0,-5 6 0,5-5 0,-3 4 0,3-5 0,-5 6 0,0-5 0,0 4 0,0-5 0,-1 1 0,2 3 0,-1-3 0,6 10 0,1 1 0,5 6 0,5 6 0,2-5 0,6 12 0,6-11 0,-5 5 0,4-7 0,0 1 0,-4-1 0,4 0 0,1 1 0,-6-7 0,5 6 0,-6-11 0,0 4 0,7 1 0,-6-5 0,5 11 0,1-11 0,-6 4 0,6-5 0,-8 6 0,1-5 0,0 4 0,0 0 0,0-3 0,0 3 0,0 0 0,-1-3 0,1 3 0,-1-5 0,0 0 0,0 0 0,-5-5 0,-1-1 0,-5-6 0,0 0 0,0 0 0,-6-6 0,-7 4 0,-8-11 0,-13 9 0,5-9 0,-5 10 0,8-5 0,6 8 0,-5 4 0,11-2 0,-11 8 0,12-8 0,-6 8 0,7-3 0,0 5 0,1 0 0,-1-5 0,1 4 0,0-4 0,5 9 0,6 3 0,13 5 0,1 0 0,10 1 0,-10-1 0,11 1 0,-12-1 0,5 0 0,-6 0 0,0 0 0,0-5 0,0 3 0,0-8 0,0 3 0,-1-5 0,1 0 0,-11 0 0,-14 0 0,-2-5 0,-15-3 0,17 2 0,-6-6 0,7 6 0,0-1 0,5-4 0,-4 10 0,5-5 0,-6 1 0,1 4 0,-1-5 0,11 6 0,2 0 0,17 0 0,2 0 0,14 0 0,-6 6 0,14 2 0,-7 6 0,1-6 0,-2 4 0,-14-10 0,5 9 0,-12-9 0,5 4 0,-6-6 0,0 5 0,0-4 0,0 5 0,0-6 0,0 5 0,0-4 0,0 4 0,0 1 0,0-5 0,-1 4 0,1 1 0,0-5 0,0 4 0,0 1 0,0-5 0,6 10 0,2-4 0,7 1 0,-1 3 0,-6-9 0,5 10 0,-6-11 0,1 10 0,-1-10 0,-1 5 0,-4-6 0,4 0 0,-6 0 0,0 0 0,6 6 0,2-5 0,6 5 0,1-6 0,-1 0 0,0 0 0,1 0 0,11 0 0,-9 0 0,9 0 0,-4 0 0,-6 0 0,13 0 0,-5 0 0,8 0 0,-1 0 0,0 0 0,0 0 0,-7 0 0,-2 0 0,-8 0 0,-6 0 0,-1 0 0,-7 0 0,-1 0 0,1 0 0,0 0 0,0 0 0,-6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5:35.442"/>
    </inkml:context>
    <inkml:brush xml:id="br0">
      <inkml:brushProperty name="width" value="0.2" units="cm"/>
      <inkml:brushProperty name="height" value="0.2" units="cm"/>
      <inkml:brushProperty name="color" value="#EFE133"/>
    </inkml:brush>
  </inkml:definitions>
  <inkml:trace contextRef="#ctx0" brushRef="#br0">1374 0 24575,'-17'0'0,"1"0"0,5 0 0,-8 0 0,6 0 0,-12 0 0,5 0 0,0 0 0,-13 0 0,11 0 0,-5 0 0,-6 0 0,18 0 0,-18 0 0,13 0 0,-7 0 0,1 0 0,-1 0 0,1 0 0,-1 0 0,1 0 0,6 0 0,-5 0 0,5 0 0,-7 0 0,7 0 0,-5 0 0,5 0 0,0 0 0,-5 0 0,11 0 0,-11 0 0,12 0 0,-6 0 0,1 0 0,4 0 0,-11 0 0,12 0 0,-6 0 0,7 0 0,0 0 0,0 0 0,-7 0 0,6 0 0,-6 0 0,7 0 0,0 0 0,-7 0 0,6 0 0,-6 0 0,7 0 0,0 0 0,0 0 0,0 0 0,0 0 0,0 0 0,0 0 0,0 0 0,0 0 0,0 0 0,0 0 0,0 0 0,0 0 0,0 0 0,0 0 0,0 0 0,0 0 0,0 0 0,1 0 0,-1 0 0,0 0 0,0 0 0,0 0 0,1 0 0,-1 0 0,0 0 0,1 0 0,0 0 0,-1 0 0,1 0 0,5 5 0,1 1 0,10 6 0,-4 0 0,5-1 0,-6 1 0,0 0 0,0 0 0,0 0 0,0 0 0,0-1 0,0 0 0,0 1 0,0-1 0,0 0 0,0 0 0,0 0 0,4-5 0,3-7 0,4 0 0,-5-10 0,5 10 0,-5-5 0,5 6 0,-4-5 0,3 4 0,-4-5 0,1 1 0,3 4 0,-3-5 0,4 6 0,1 0 0,-1 0 0,0-5 0,1 4 0,-1-5 0,0 6 0,0 0 0,1 0 0,-1 0 0,1 0 0,-1 0 0,0 0 0,1 0 0,-1 0 0,0 0 0,0 0 0,0 0 0,1 0 0,-1 0 0,1 0 0,-1 0 0,1 0 0,-1 0 0,1 0 0,0 0 0,-1 0 0,1 0 0,0 0 0,-1 0 0,1 0 0,0 0 0,0 0 0,0 0 0,0 0 0,0 0 0,-1 0 0,1 0 0,0 0 0,0 0 0,0 0 0,0 0 0,0 0 0,-1 0 0,1 0 0,0 0 0,0 0 0,0 0 0,0 0 0,0 0 0,6 0 0,-4 0 0,4 0 0,-6 0 0,0 0 0,0 0 0,0 0 0,0 0 0,-1 0 0,1 0 0,0 0 0,0 0 0,0 0 0,0 0 0,-1 0 0,1 0 0,0 0 0,-1 0 0,1 0 0,-1 0 0,1 0 0,0 0 0,0 0 0,-1 0 0,1 0 0,0 0 0,0 0 0,0 0 0,0 0 0,0 0 0,0 0 0,-1 0 0,1 0 0,0 0 0,0 0 0,0 0 0,0 0 0,0 0 0,0 0 0,0 0 0,0 0 0,-1 0 0,1 0 0,-1 0 0,0 0 0,1 0 0,-1 0 0,0 0 0,-1 0 0,-4 5 0,5-4 0,-5 4 0,5-5 0,0 0 0,0 0 0,0 5 0,0-3 0,0 3 0,1-5 0,-1 0 0,1 0 0,-6 4 0,-1 2 0,-5 5 0,-5 0 0,-1-5 0,-6-2 0,6 2 0,-5-5 0,5 4 0,-6-5 0,1 0 0,5 6 0,-4-5 0,3 4 0,-4-5 0,0 0 0,0 0 0,0 0 0,0 0 0,0 0 0,0 0 0,0 0 0,0 0 0,0 0 0,0 0 0,0 0 0,0 0 0,0 0 0,-1 0 0,0 0 0,1 0 0,0 0 0,0 0 0,0 0 0,0 0 0,-1 0 0,1 0 0,-1 0 0,0 0 0,6-5 0,1 4 0,5-4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5:56.117"/>
    </inkml:context>
    <inkml:brush xml:id="br0">
      <inkml:brushProperty name="width" value="0.2" units="cm"/>
      <inkml:brushProperty name="height" value="0.2" units="cm"/>
      <inkml:brushProperty name="color" value="#3FD366"/>
    </inkml:brush>
  </inkml:definitions>
  <inkml:trace contextRef="#ctx0" brushRef="#br0">1554 93 24575,'-24'0'0,"2"0"0,10 0 0,0 0 0,0 0 0,0 0 0,0 0 0,0-5 0,-7 3 0,6-3 0,-6 5 0,1 0 0,4 0 0,-11 0 0,11 0 0,-11 0 0,12 0 0,-12 0 0,11 0 0,-11 0 0,12 0 0,-6 0 0,1 0 0,4 0 0,-5 0 0,7 0 0,0 0 0,0 0 0,0 0 0,0 0 0,0 0 0,0 0 0,-7 0 0,6 0 0,-6 0 0,7 0 0,0 5 0,-6-3 0,-1 3 0,-1-5 0,2 0 0,6 5 0,0-4 0,0 5 0,0-6 0,-7 0 0,6 0 0,-6 0 0,7 0 0,0 0 0,0 0 0,0 0 0,0 0 0,0 0 0,0 0 0,0 0 0,0 0 0,-1 0 0,1 0 0,0 0 0,0 0 0,5 5 0,-3-4 0,3 5 0,-5-6 0,0 0 0,0 0 0,0 0 0,0 0 0,0 0 0,0 0 0,0 5 0,1-4 0,-1 5 0,0-6 0,0 0 0,1 5 0,-1-4 0,1 4 0,-1 0 0,1-4 0,5 9 0,-4-9 0,4 4 0,0 0 0,-4-4 0,4 5 0,-6-6 0,1 0 0,0 0 0,-1 0 0,1 0 0,-1 0 0,1 0 0,-1 0 0,1 0 0,-1 0 0,0 0 0,0 0 0,0 0 0,1 0 0,-1 0 0,0 0 0,0 0 0,0 0 0,0 0 0,1 0 0,-1 0 0,0 0 0,0 0 0,1 0 0,0 0 0,0 0 0,-1-5 0,1 3 0,0-8 0,-1 4 0,6-5 0,1-1 0,0 6 0,3-4 0,-3 4 0,5-6 0,0 1 0,0-1 0,5 6 0,1 1 0,5 0 0,1 4 0,-1-4 0,1 5 0,0 0 0,-1 0 0,1 0 0,0 0 0,-1 0 0,1 0 0,0 0 0,-1 0 0,1 0 0,0 0 0,-1 5 0,1 1 0,0 1 0,-1-2 0,1 0 0,0-4 0,-6 9 0,5-8 0,-5 3 0,6 0 0,0-3 0,0 3 0,-1 0 0,0-4 0,1 4 0,-1-5 0,0 0 0,0 0 0,0 0 0,0 0 0,0 0 0,0 0 0,0 0 0,0 0 0,1 0 0,-1 0 0,0 0 0,1 0 0,-1 0 0,1 0 0,-1 0 0,1 0 0,0 0 0,-1 0 0,1 0 0,0 0 0,-1 0 0,1 0 0,0 0 0,0 0 0,0 0 0,-1 0 0,1 0 0,0-5 0,0 3 0,0-3 0,-6 0 0,5 3 0,-5-3 0,6 5 0,0-5 0,0 3 0,0-8 0,0 9 0,-1-10 0,0 10 0,1-4 0,-1 0 0,1 4 0,-1-4 0,1 5 0,0 0 0,-1 0 0,1-6 0,0 5 0,-1-4 0,1 5 0,0 0 0,-1 0 0,1 0 0,0 0 0,-1 0 0,1 0 0,0 0 0,-1 0 0,1 0 0,-1 0 0,1 0 0,-1 0 0,0 0 0,1 0 0,-6-5 0,4 3 0,-9-7 0,-19 1 0,0 2 0,-20 0 0,4 6 0,6 0 0,-6 0 0,7 0 0,7 0 0,-5 0 0,12 0 0,-6 0 0,7 0 0,0 0 0,0 0 0,0 0 0,0 0 0,0 0 0,0 0 0,-1 0 0,2 0 0,-1 0 0,0 0 0,0 0 0,1 0 0,-1 0 0,0 0 0,1 0 0,0 0 0,-1 0 0,1 0 0,0 0 0,-1 0 0,11 0 0,21 0 0,2 0 0,16 0 0,-12 0 0,1 0 0,-1 0 0,0 0 0,1 0 0,-7 0 0,4 0 0,-4 6 0,0-5 0,-2 5 0,1-6 0,-6 6 0,6-5 0,-7 4 0,-1-5 0,8 0 0,-6 6 0,6-5 0,-7 4 0,-1-5 0,1 0 0,0 0 0,0 0 0,0 0 0,0 5 0,0-3 0,0 3 0,0-5 0,0 0 0,-1 0 0,1 0 0,0 0 0,0 0 0,-1 0 0,1 0 0,-6 5 0,5-3 0,-5 3 0,6-5 0,-1 0 0,1 0 0,-1 0 0,0 0 0,1 0 0,-1 0 0,0 0 0,1 0 0,-1 0 0,1 0 0,-1 0 0,1 0 0,-1 0 0,1 0 0,-1 0 0,1 0 0,0 0 0,0 0 0,-1 0 0,1 0 0,-1 0 0,1 0 0,0 0 0,0 0 0,-1 0 0,1 0 0,0 0 0,0 0 0,0 0 0,-1 0 0,1 5 0,0-4 0,-1 4 0,0-5 0,1 0 0,-6 5 0,4-3 0,-3 3 0,-1 0 0,4-3 0,-4 3 0,1 0 0,3-4 0,-9 10 0,9-10 0,-9 10 0,4-5 0,-5 5 0,0 0 0,0 0 0,0 0 0,0 0 0,0 0 0,-5 0 0,-1-5 0,-6 4 0,1-9 0,0 4 0,-1-5 0,1 0 0,0 0 0,-1 0 0,1 0 0,-1 0 0,0 0 0,0 0 0,0 0 0,0 0 0,0 0 0,0 0 0,0 0 0,0 0 0,0 0 0,0 0 0,0 0 0,0 0 0,1 0 0,-1 0 0,0 0 0,0 0 0,1 0 0,0 0 0,0 0 0,-1 0 0,1 0 0,0 0 0,0 0 0,0 0 0,-1 0 0,1 0 0,-1 0 0,1 0 0,-1 0 0,1 0 0,-1 0 0,1 0 0,-1 0 0,0 0 0,0 0 0,0 0 0,1 0 0,-1 0 0,0 0 0,0 0 0,0 0 0,0 0 0,0 0 0,0 0 0,-1 0 0,1 0 0,0 0 0,-6 0 0,4 0 0,-4 0 0,-1 0 0,5 0 0,-4 0 0,-1 0 0,6 0 0,-12 0 0,11 0 0,-11 0 0,11 0 0,-4 0 0,-1 0 0,6 0 0,-6 0 0,7 0 0,-6 0 0,4 0 0,-4 0 0,5 0 0,1 0 0,0 0 0,0 0 0,0 0 0,0 0 0,0 0 0,0 0 0,0 0 0,0 0 0,0 0 0,0 0 0,0 0 0,0 0 0,0 0 0,1 0 0,-1 0 0,0 0 0,0 0 0,0 0 0,1 0 0,-1 0 0,0 0 0,1 0 0,-1 0 0,1 5 0,0-3 0,-1 3 0,1-5 0,-1 4 0,0-2 0,1 8 0,-1-9 0,1 10 0,-1-10 0,1 4 0,5 0 0,-5-4 0,5 4 0,-1 0 0,-3-3 0,4 3 0,-1 0 0,17-4 0,-1 5 0,13-6 0,-10 0 0,0 0 0,-1 0 0,1 0 0,0 0 0,-1 0 0,1 0 0,0 0 0,0 0 0,-1 0 0,1 0 0,0 0 0,0 0 0,0 0 0,0 0 0,0 0 0,-1 0 0,1 0 0,0 0 0,-1 0 0,1 0 0,-1 0 0,1 0 0,-1 0 0,0 0 0,1 0 0,-1 0 0,1 0 0,-1 0 0,1 0 0,-1 0 0,1 0 0,-1 0 0,1 0 0,0 0 0,-1 0 0,1 0 0,0 0 0,-1 0 0,1 0 0,-1 0 0,1 0 0,0 0 0,-1 0 0,1 0 0,-1 0 0,1 0 0,-1 0 0,1 0 0,-1 0 0,1 0 0,-1 0 0,1 0 0,-1 0 0,1 0 0,-1 0 0,1 0 0,-1 0 0,0 0 0,0 0 0,-5 5 0,-1 1 0,-5 5 0,0-4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6:11.426"/>
    </inkml:context>
    <inkml:brush xml:id="br0">
      <inkml:brushProperty name="width" value="0.2" units="cm"/>
      <inkml:brushProperty name="height" value="0.2" units="cm"/>
      <inkml:brushProperty name="color" value="#88B0D9"/>
    </inkml:brush>
  </inkml:definitions>
  <inkml:trace contextRef="#ctx0" brushRef="#br0">1199 26 24575,'-30'0'0,"-15"0"0,7 0 0,-23 0 0,7 0 0,-10 0 0,1 0 0,0 0 0,0 0 0,9 0 0,1 0 0,10 0 0,7 0 0,2 0 0,14 0 0,1 0 0,7 0 0,-6 0 0,4 0 0,-4 0 0,-1 0 0,5 0 0,-11 0 0,12 0 0,-12 0 0,5 0 0,0 0 0,1 0 0,7 0 0,-6-6 0,4 5 0,-5-5 0,7 6 0,0 0 0,0-5 0,0 3 0,0-3 0,1 5 0,-1 0 0,0 0 0,1 0 0,-1 0 0,0 0 0,0 0 0,0 0 0,1 0 0,-1 0 0,10 5 0,4 1 0,4 5 0,4 1 0,-3-5 0,0 4 0,3-5 0,-8 6 0,8 0 0,-3-5 0,-1 3 0,5-3 0,-10 5 0,10-6 0,-10 5 0,10-10 0,-10 10 0,10-10 0,-10 9 0,10-8 0,-5 3 0,0 0 0,4-4 0,-3 5 0,4-6 0,0 0 0,0 0 0,0 0 0,0 0 0,0 0 0,0 0 0,0 0 0,0 0 0,0 0 0,0 0 0,1 0 0,-1 5 0,1-4 0,-1 4 0,1 1 0,0-5 0,0 4 0,-6 1 0,5-5 0,-4 4 0,5-5 0,-1 6 0,1-5 0,0 4 0,0 0 0,0-3 0,0 8 0,0-8 0,0 3 0,0-5 0,0 5 0,-1-3 0,1 3 0,0 0 0,-1-3 0,1 8 0,-1-9 0,1 10 0,-1-10 0,1 5 0,-6-1 0,5-4 0,-4 5 0,4-6 0,1 0 0,0 0 0,0 0 0,-6 5 0,5-4 0,-5 4 0,6-5 0,0 0 0,0 0 0,0 0 0,0 0 0,-1 0 0,1 0 0,0 0 0,-1 0 0,1 0 0,0 0 0,-1 0 0,1 0 0,-1 0 0,0 0 0,1 0 0,-1 0 0,1 0 0,-1 0 0,0 0 0,1 0 0,0 0 0,-1 0 0,1 0 0,0 0 0,-1 0 0,1 0 0,0 0 0,-1 0 0,1 0 0,0 0 0,-1 0 0,0 0 0,0 0 0,0 0 0,0 0 0,-5-5 0,4 4 0,-9-9 0,10 9 0,-5-4 0,0 0 0,4 3 0,-3-3 0,4 0 0,0 3 0,-5-8 0,-1 4 0,-5-5 0,0 0 0,0 0 0,0 0 0,-12 4 0,-2 2 0,-13 5 0,1-6 0,-1 5 0,1-5 0,-1 6 0,7-5 0,-5 3 0,5-3 0,0 5 0,-5 0 0,11 0 0,-11 0 0,12 0 0,-5 0 0,5 0 0,2 0 0,0 0 0,-1 0 0,1 0 0,0 0 0,0 0 0,-1 0 0,1 0 0,0 0 0,-1 0 0,1 0 0,-1 0 0,1 0 0,0 0 0,-1 0 0,1 0 0,0 0 0,5-5 0,1 4 0,5-4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3C28A-7208-CD4C-8227-1FC89FE02AB3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D310-7B3C-1C47-BB15-82B79376E8E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5527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3D310-7B3C-1C47-BB15-82B79376E8E5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659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3728-DF81-B7BF-08ED-F1217EE9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C921A-7250-4899-0E2D-F816FE1F7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FBA4B-4B55-CDC5-67F8-BB42A0B8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4E4B7-8BA7-F220-68AD-B78B3398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245A8-7904-0CF3-2B66-E8034F04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812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EDD1-2FD1-7A7E-2391-6C5D58D9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AAA2-D080-ADF7-B4AC-B8480B741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2094E-E8A6-E92E-657C-93DC2F47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4E804-40DF-AD39-9B11-321DE3C8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7253-A7B8-B98B-F96D-5557EFE9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266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87AE4-8713-49AA-6C40-D0C8B625E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A642F-D2C1-C1C3-85AC-A0BE2710A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DCE6A-9150-ED07-C798-0B4AD495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6C59-688E-D2E3-5E6C-5A49B339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C3902-5718-12EF-2C1C-2790D52C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234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4A3C-499D-BD53-5126-7CD73052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050E1-4545-8E06-967C-3FC20C15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4491-763C-3A61-E5F1-B21D6B32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D616-1C01-BCDF-C7BA-29676233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925A-DC06-1F1E-4E6D-8EED380D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1250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E03F-2C08-548C-9E06-2BA22C2D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1748B-1120-7264-81FB-A5BCFA566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726CF-2730-1EB3-23D6-B3C9C584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83A7B-1163-DFB5-EDCA-3EDBDD75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55CF-3930-527C-5FEB-08E75AB9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330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6BFC-4EF2-CB13-2765-15A46AC7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3CA0-A82A-EB53-7E2E-3A76683C3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D345D-9553-013E-478F-E5419F2E8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D3360-56FF-E971-EC96-C9D4F34B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95FC-C1F6-8329-E9FC-BA04C7C0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33899-26E3-7D20-DDA4-25637B3B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2371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491B-785D-12C4-9247-05AF793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EE644-A3CF-15A4-86A9-0E5BB6BE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32717-892E-531C-BB58-55ADDB2E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0B4FD-B1E8-3A7D-8B2C-8B977EFCC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3B86B-D32A-8F92-4287-6C76834F4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DC6A3-45C0-4CA6-652E-91D8073E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444B0-2E02-7BFC-08E8-AE3299B2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FD2C-0F78-EEF8-96A2-81C8BFD8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433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B6C2-7082-9D88-4D4D-5B514D21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14B5E-5098-9533-0FB9-680C3707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19996-DAE4-BEF4-9CE7-5E14B262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22C65-64C4-C580-150A-16047F32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1938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45370-E596-20C9-4484-6A488C02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9B373-1D56-2256-D430-2FE94650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3F859-6575-2B34-6AFF-54D0902B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4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EECC-0458-BFE3-A360-6CE3A345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0275-7899-BD44-83C4-77B1D076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2DB11-1990-0486-D018-162A237E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F2403-5732-C069-3AED-F1F80AA6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783E5-1380-8863-47A4-103CC3DC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5938E-E3D1-FB61-DB96-0CB0F913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295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2B59-1434-B9CF-C341-B68AAF5A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502BB-DB7C-7524-2CF9-6349555CE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B9AD5-5F75-BDF3-DC6C-154663FAF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2D27C-B95D-BC22-2727-F179A8C5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92002-4DAA-3BC0-BEE5-16C54806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33AD8-A199-0A8E-AA26-3F865CF5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2992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E8DB3-9261-7F9D-C4A2-F9D75638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7B59-E143-B2A2-BD24-086FA05D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44890-9201-9ACB-7EFD-455428E92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E506-2B13-254A-9436-939B23723C8A}" type="datetimeFigureOut">
              <a:rPr lang="en-AE" smtClean="0"/>
              <a:t>15/05/2023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BCAD-3765-BEA2-7ADD-ADAA5B7C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F01E-F65A-10A7-47D6-644F5F40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450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" TargetMode="External"/><Relationship Id="rId2" Type="http://schemas.openxmlformats.org/officeDocument/2006/relationships/hyperlink" Target="https://www.google.com/url?sa=t&amp;rct=j&amp;q=&amp;esrc=s&amp;source=web&amp;cd=&amp;cad=rja&amp;uact=8&amp;ved=2ahUKEwjt1NzHwOL-AhWcWaQEHTRnBHQQFnoECBQQAw&amp;url=https://www.cdc.gov/healthyweight/effects/index.html&amp;usg=AOvVaw068Rd1KngKjde0g86x6Je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t&amp;rct=j&amp;q=&amp;esrc=s&amp;source=web&amp;cd=&amp;cad=rja&amp;uact=8&amp;ved=2ahUKEwjIgYbqyOr-AhUGUKQEHXX-DnoQFnoECAgQAw&amp;url=https://www.nichd.nih.gov/health/topics/obesity/conditioninfo/cause&amp;usg=AOvVaw0Cynz164iHUAYcxK_HTKj7" TargetMode="External"/><Relationship Id="rId4" Type="http://schemas.openxmlformats.org/officeDocument/2006/relationships/hyperlink" Target="https://www.google.com/url?sa=t&amp;rct=j&amp;q=&amp;esrc=s&amp;source=web&amp;cd=&amp;cad=rja&amp;uact=8&amp;ved=2ahUKEwjRl4ndwuL-AhW3T6QEHbXmDOUQFnoECAgQAw&amp;url=https://www.hsph.harvard.edu/obesity-prevention-source/obesity-prevention/&amp;usg=AOvVaw3M_yinFK2M3uWw_AmWtYb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E8C60-0EE8-4E2B-D496-FF124E8F5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AE" sz="5400" b="1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5832D-A537-5109-F5C3-467928B98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US" sz="1800" b="1" dirty="0"/>
              <a:t>Made by :S</a:t>
            </a:r>
            <a:r>
              <a:rPr lang="en-AE" sz="1800" b="1" dirty="0"/>
              <a:t>anad Madanat,Saif Fashho,Sinan Shawareb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45" r="13724" b="-1"/>
          <a:stretch/>
        </p:blipFill>
        <p:spPr>
          <a:xfrm>
            <a:off x="5895751" y="1082579"/>
            <a:ext cx="5708649" cy="46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0E77-6B59-83CF-B3CE-E8A931C3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 fontScale="90000"/>
          </a:bodyPr>
          <a:lstStyle/>
          <a:p>
            <a:r>
              <a:rPr lang="en-US" sz="7200" b="1" dirty="0"/>
              <a:t>W</a:t>
            </a:r>
            <a:r>
              <a:rPr lang="en-AE" sz="7200" b="1" dirty="0"/>
              <a:t>hat is obesity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49271-5BBE-26D7-657F-00EBC95D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013414"/>
            <a:ext cx="6272784" cy="3163548"/>
          </a:xfrm>
        </p:spPr>
        <p:txBody>
          <a:bodyPr>
            <a:normAutofit/>
          </a:bodyPr>
          <a:lstStyle/>
          <a:p>
            <a:r>
              <a:rPr lang="en-US" sz="3200" dirty="0"/>
              <a:t>obesity is defined as abnormal or excessive fat that presents a risk to health. It</a:t>
            </a:r>
            <a:r>
              <a:rPr lang="en-US" sz="3200" b="0" i="0" u="none" strike="noStrike" dirty="0">
                <a:effectLst/>
                <a:latin typeface="Roboto" panose="020F0502020204030204" pitchFamily="34" charset="0"/>
              </a:rPr>
              <a:t> is usually defined as having a body mass of 30 or higher. Obesity can increase the risk of various health </a:t>
            </a:r>
            <a:r>
              <a:rPr lang="en-US" sz="3200" dirty="0">
                <a:latin typeface="Roboto" panose="020F0502020204030204" pitchFamily="34" charset="0"/>
              </a:rPr>
              <a:t>problems.</a:t>
            </a:r>
          </a:p>
          <a:p>
            <a:endParaRPr lang="en-AE" sz="3200" dirty="0"/>
          </a:p>
        </p:txBody>
      </p:sp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4AEFE988-A377-3DAC-9E88-222C5B00E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8" r="621"/>
          <a:stretch/>
        </p:blipFill>
        <p:spPr>
          <a:xfrm>
            <a:off x="0" y="10"/>
            <a:ext cx="45053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6A16-551E-A533-8257-7A94D6F3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70" y="-1515979"/>
            <a:ext cx="5056496" cy="4114800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1" dirty="0"/>
              <a:t>Types of </a:t>
            </a:r>
            <a:r>
              <a:rPr lang="en-AE" sz="8000" b="1" dirty="0"/>
              <a:t>obesity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AB18-00D8-EFB5-CE08-E4EE58D4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218" y="-1347536"/>
            <a:ext cx="6505924" cy="91199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i="0" u="none" strike="noStrike" dirty="0">
                <a:effectLst/>
                <a:latin typeface="Google Sans"/>
              </a:rPr>
              <a:t>Obesity is frequently subdivided into 3 categories: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Obesity Class 1: has a  BMI of 30 to &lt; 35.</a:t>
            </a:r>
          </a:p>
          <a:p>
            <a:pPr marL="0" indent="0">
              <a:buNone/>
            </a:pPr>
            <a:r>
              <a:rPr lang="en-US" sz="3200" dirty="0"/>
              <a:t>Obesity Class 2: has a BMI of 35 to &lt; 40.</a:t>
            </a:r>
          </a:p>
          <a:p>
            <a:pPr marL="0" indent="0">
              <a:buNone/>
            </a:pPr>
            <a:r>
              <a:rPr lang="en-US" sz="3200" dirty="0"/>
              <a:t>Obesity Class 3: has a BMI of 40 or higher. Class 3 obesity is sometimes categorized as “severe” obesity.</a:t>
            </a:r>
            <a:endParaRPr lang="en-AE" sz="3200" dirty="0"/>
          </a:p>
        </p:txBody>
      </p:sp>
      <p:pic>
        <p:nvPicPr>
          <p:cNvPr id="2050" name="Picture 2" descr="About Adult BMI | Healthy Weight, Nutrition, and Physical Activity | CDC">
            <a:extLst>
              <a:ext uri="{FF2B5EF4-FFF2-40B4-BE49-F238E27FC236}">
                <a16:creationId xmlns:a16="http://schemas.microsoft.com/office/drawing/2014/main" id="{FD162747-DC78-D9D9-FBC9-AFD5E9E22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5" y="2598821"/>
            <a:ext cx="5444366" cy="2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C89474-B956-EA86-4B03-DA1F76FFD65A}"/>
                  </a:ext>
                </a:extLst>
              </p14:cNvPr>
              <p14:cNvContentPartPr/>
              <p14:nvPr/>
            </p14:nvContentPartPr>
            <p14:xfrm>
              <a:off x="4453298" y="5213520"/>
              <a:ext cx="420480" cy="181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C89474-B956-EA86-4B03-DA1F76FFD6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298" y="5204520"/>
                <a:ext cx="438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A835C4-D005-6985-6A08-9684D1DA7E53}"/>
                  </a:ext>
                </a:extLst>
              </p14:cNvPr>
              <p14:cNvContentPartPr/>
              <p14:nvPr/>
            </p14:nvContentPartPr>
            <p14:xfrm>
              <a:off x="3474098" y="5182200"/>
              <a:ext cx="599040" cy="21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A835C4-D005-6985-6A08-9684D1DA7E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5458" y="5173560"/>
                <a:ext cx="6166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36ECB3-A5D9-D54B-186C-7FAF089AF365}"/>
                  </a:ext>
                </a:extLst>
              </p14:cNvPr>
              <p14:cNvContentPartPr/>
              <p14:nvPr/>
            </p14:nvContentPartPr>
            <p14:xfrm>
              <a:off x="3433058" y="5208480"/>
              <a:ext cx="648360" cy="14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36ECB3-A5D9-D54B-186C-7FAF089AF3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4418" y="5199480"/>
                <a:ext cx="666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AC346C-2373-41D2-7F44-92C7C1014E04}"/>
                  </a:ext>
                </a:extLst>
              </p14:cNvPr>
              <p14:cNvContentPartPr/>
              <p14:nvPr/>
            </p14:nvContentPartPr>
            <p14:xfrm>
              <a:off x="2643938" y="5259960"/>
              <a:ext cx="511560" cy="8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AC346C-2373-41D2-7F44-92C7C1014E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8298" y="5223960"/>
                <a:ext cx="5832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6ABE79-D123-7A26-FA4A-438B262D9BFD}"/>
                  </a:ext>
                </a:extLst>
              </p14:cNvPr>
              <p14:cNvContentPartPr/>
              <p14:nvPr/>
            </p14:nvContentPartPr>
            <p14:xfrm>
              <a:off x="1699298" y="5247360"/>
              <a:ext cx="627480" cy="12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6ABE79-D123-7A26-FA4A-438B262D9B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3298" y="5211360"/>
                <a:ext cx="6991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FB77E9-D9D5-0CE5-A969-1E7F8C36212E}"/>
                  </a:ext>
                </a:extLst>
              </p14:cNvPr>
              <p14:cNvContentPartPr/>
              <p14:nvPr/>
            </p14:nvContentPartPr>
            <p14:xfrm>
              <a:off x="839618" y="5255640"/>
              <a:ext cx="438480" cy="11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FB77E9-D9D5-0CE5-A969-1E7F8C3621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3618" y="5220000"/>
                <a:ext cx="510120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0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C6FBC-72A9-4650-F2F0-18AD5835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C</a:t>
            </a:r>
            <a:r>
              <a:rPr lang="en-AE" sz="5400" b="1"/>
              <a:t>auses of obesity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83EB-0974-C134-D615-6EA2A123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73" y="2827579"/>
            <a:ext cx="5159829" cy="3828347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 Obesity is a complex condition that can be caused by a variety of factors, including lifestyle choices, and environmental factors.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700" dirty="0"/>
              <a:t>Some contributing factors to obesity may include a lack of physical activity, poor nutrition, stress, lack of sleep, and medical conditions. </a:t>
            </a:r>
            <a:br>
              <a:rPr lang="en-US" sz="2700" dirty="0"/>
            </a:br>
            <a:endParaRPr lang="en-AE" sz="2700" dirty="0"/>
          </a:p>
        </p:txBody>
      </p:sp>
      <p:pic>
        <p:nvPicPr>
          <p:cNvPr id="5" name="Picture 2" descr="What Causes Obesity Anyway? External and Internal Causes">
            <a:extLst>
              <a:ext uri="{FF2B5EF4-FFF2-40B4-BE49-F238E27FC236}">
                <a16:creationId xmlns:a16="http://schemas.microsoft.com/office/drawing/2014/main" id="{29C5548F-E708-2B80-AB19-6349D5205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7BF73DF6-3689-5D96-34E5-25E349D5E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9" r="11937"/>
          <a:stretch/>
        </p:blipFill>
        <p:spPr>
          <a:xfrm>
            <a:off x="4873877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9B58B-B50A-5963-7B55-B720254F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-149629"/>
            <a:ext cx="5011744" cy="2249701"/>
          </a:xfrm>
        </p:spPr>
        <p:txBody>
          <a:bodyPr anchor="ctr">
            <a:noAutofit/>
          </a:bodyPr>
          <a:lstStyle/>
          <a:p>
            <a:r>
              <a:rPr lang="en-US" sz="5400" b="1" dirty="0"/>
              <a:t>W</a:t>
            </a:r>
            <a:r>
              <a:rPr lang="en-AE" sz="5400" b="1" dirty="0"/>
              <a:t>hat can obesity lead to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E8C0-FE87-86A6-D8E8-2A8FD6579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" y="1978429"/>
            <a:ext cx="6086856" cy="439466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O</a:t>
            </a:r>
            <a:r>
              <a:rPr lang="en-AE" sz="3600" dirty="0"/>
              <a:t>besity can lead to many health problems such as:</a:t>
            </a:r>
          </a:p>
          <a:p>
            <a:r>
              <a:rPr lang="en-AE" sz="3600" dirty="0"/>
              <a:t>high blood pressure</a:t>
            </a:r>
          </a:p>
          <a:p>
            <a:r>
              <a:rPr lang="en-AE" sz="3600" dirty="0"/>
              <a:t> strokes</a:t>
            </a:r>
          </a:p>
          <a:p>
            <a:r>
              <a:rPr lang="en-AE" sz="3600" dirty="0"/>
              <a:t>diabetes type 2 </a:t>
            </a:r>
          </a:p>
          <a:p>
            <a:r>
              <a:rPr lang="en-AE" sz="3600" dirty="0"/>
              <a:t> cancer</a:t>
            </a:r>
          </a:p>
          <a:p>
            <a:r>
              <a:rPr lang="en-US" sz="3600" dirty="0"/>
              <a:t>Coronary heart disease</a:t>
            </a:r>
          </a:p>
          <a:p>
            <a:pPr marL="0" indent="0">
              <a:buNone/>
            </a:pPr>
            <a:r>
              <a:rPr lang="en-US" sz="4000" dirty="0"/>
              <a:t/>
            </a:r>
            <a:br>
              <a:rPr lang="en-US" sz="4000" dirty="0"/>
            </a:br>
            <a:endParaRPr lang="en-AE" sz="4000" dirty="0"/>
          </a:p>
        </p:txBody>
      </p:sp>
    </p:spTree>
    <p:extLst>
      <p:ext uri="{BB962C8B-B14F-4D97-AF65-F5344CB8AC3E}">
        <p14:creationId xmlns:p14="http://schemas.microsoft.com/office/powerpoint/2010/main" val="31548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51DD-524F-A892-7B6F-5C1DB42B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6" y="1087395"/>
            <a:ext cx="3768811" cy="3500921"/>
          </a:xfrm>
          <a:solidFill>
            <a:schemeClr val="tx2">
              <a:lumMod val="60000"/>
              <a:lumOff val="40000"/>
            </a:schemeClr>
          </a:solidFill>
        </p:spPr>
        <p:txBody>
          <a:bodyPr anchor="b">
            <a:noAutofit/>
          </a:bodyPr>
          <a:lstStyle/>
          <a:p>
            <a:pPr algn="ctr"/>
            <a:r>
              <a:rPr lang="en-US" sz="5000" b="1" dirty="0"/>
              <a:t>Effects</a:t>
            </a:r>
            <a:br>
              <a:rPr lang="en-US" sz="5000" b="1" dirty="0"/>
            </a:br>
            <a:r>
              <a:rPr lang="en-US" sz="5000" b="1" dirty="0"/>
              <a:t> of obesity</a:t>
            </a:r>
            <a:endParaRPr lang="en-AE" sz="5000" b="1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AEA49BF-032D-2817-B10E-90DEDB390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574528"/>
              </p:ext>
            </p:extLst>
          </p:nvPr>
        </p:nvGraphicFramePr>
        <p:xfrm>
          <a:off x="4487452" y="511388"/>
          <a:ext cx="7084434" cy="569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487452" y="4197927"/>
            <a:ext cx="2232012" cy="1308272"/>
          </a:xfrm>
          <a:prstGeom prst="rect">
            <a:avLst/>
          </a:prstGeom>
          <a:solidFill>
            <a:srgbClr val="ABABAB"/>
          </a:solidFill>
          <a:ln>
            <a:solidFill>
              <a:srgbClr val="ACA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5052" y="4588316"/>
            <a:ext cx="1473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laziness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39874" y="4248660"/>
            <a:ext cx="2232012" cy="1308272"/>
          </a:xfrm>
          <a:prstGeom prst="rect">
            <a:avLst/>
          </a:prstGeom>
          <a:solidFill>
            <a:srgbClr val="ABABAB"/>
          </a:solidFill>
          <a:ln>
            <a:solidFill>
              <a:srgbClr val="ACA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depression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6963D-F1B2-DF5C-03CE-46C158066CA4}"/>
              </a:ext>
            </a:extLst>
          </p:cNvPr>
          <p:cNvSpPr/>
          <p:nvPr/>
        </p:nvSpPr>
        <p:spPr>
          <a:xfrm>
            <a:off x="506626" y="4537583"/>
            <a:ext cx="3768811" cy="968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078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mbbells on a gym floor">
            <a:extLst>
              <a:ext uri="{FF2B5EF4-FFF2-40B4-BE49-F238E27FC236}">
                <a16:creationId xmlns:a16="http://schemas.microsoft.com/office/drawing/2014/main" id="{6ACE71CA-786B-81C3-3DAF-A374C94E7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4" r="-1" b="-1"/>
          <a:stretch/>
        </p:blipFill>
        <p:spPr>
          <a:xfrm>
            <a:off x="4887594" y="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7375C-A323-3117-2AAF-A00852A0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01" y="929171"/>
            <a:ext cx="5554707" cy="1173761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H</a:t>
            </a:r>
            <a:r>
              <a:rPr lang="en-AE" sz="4800" b="1" dirty="0"/>
              <a:t>ow can you prevent </a:t>
            </a:r>
            <a:r>
              <a:rPr lang="en-AE" sz="4800" b="1" dirty="0" smtClean="0"/>
              <a:t>obesity ?</a:t>
            </a:r>
            <a:endParaRPr lang="en-AE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C0A19-F599-30EA-9FD0-B6A912C3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697480"/>
            <a:ext cx="5065776" cy="3627120"/>
          </a:xfrm>
        </p:spPr>
        <p:txBody>
          <a:bodyPr anchor="t">
            <a:normAutofit/>
          </a:bodyPr>
          <a:lstStyle/>
          <a:p>
            <a:r>
              <a:rPr lang="en-US" dirty="0"/>
              <a:t>Choosing healthier foods and beverages. </a:t>
            </a:r>
          </a:p>
          <a:p>
            <a:r>
              <a:rPr lang="en-US" dirty="0"/>
              <a:t>Increasing physical activity.</a:t>
            </a:r>
          </a:p>
          <a:p>
            <a:r>
              <a:rPr lang="en-US" dirty="0"/>
              <a:t>Limiting television time, screen time, and others.</a:t>
            </a:r>
            <a:endParaRPr lang="en-AE" sz="2000" dirty="0"/>
          </a:p>
        </p:txBody>
      </p:sp>
    </p:spTree>
    <p:extLst>
      <p:ext uri="{BB962C8B-B14F-4D97-AF65-F5344CB8AC3E}">
        <p14:creationId xmlns:p14="http://schemas.microsoft.com/office/powerpoint/2010/main" val="22300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A65C-29E4-1442-A975-E941823D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/>
              <a:t>S</a:t>
            </a:r>
            <a:r>
              <a:rPr lang="en-AE" sz="4800" b="1" dirty="0"/>
              <a:t>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2675-A423-76D7-C46E-69D22501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76549"/>
            <a:ext cx="11808823" cy="47869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hlinkClick r:id="rId2"/>
              </a:rPr>
              <a:t>AhWcWaQEHTRnBHQQFnoECBQQAw&amp;url</a:t>
            </a:r>
            <a:r>
              <a:rPr lang="en-US" sz="2000" dirty="0" smtClean="0">
                <a:hlinkClick r:id="rId2"/>
              </a:rPr>
              <a:t>=https%3A%2F%2Fwww.cdc.gov%2Fhealthyweight%2Feffects%2Findex.html&amp;usg=AOvVaw068Rd1KngKjde0g86x6Je1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https://www.who.int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 AhW3T6QEHbXmDOUQFnoECAgQAw&amp;url=https%3A%2F%2Fwww.hsph.harvard.edu%2Fobesity-prevention-source%2Fobesity-prevention%2F&amp;usg=AOvVaw3M_yinFK2M3uWw_AmWtYbC</a:t>
            </a:r>
            <a:r>
              <a:rPr lang="en-US" sz="2000" dirty="0"/>
              <a:t>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DnoQFnoECAgQAw&amp;url=https%3A%2F%2Fwww.nichd.nih.gov%2Fhealth%2Ftopics%2Fobesity%2Fconditioninfo%2Fcause&amp;usg=AOvVaw0Cynz164iHUAYcxK_HTKj7</a:t>
            </a:r>
            <a:endParaRPr lang="en-A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22B8B-D764-3C1A-0CE0-3FAB60DE3415}"/>
              </a:ext>
            </a:extLst>
          </p:cNvPr>
          <p:cNvSpPr txBox="1"/>
          <p:nvPr/>
        </p:nvSpPr>
        <p:spPr>
          <a:xfrm>
            <a:off x="0" y="109872"/>
            <a:ext cx="12192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A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3674F-57A4-0BE9-3ADC-F5D6D1B0AE44}"/>
              </a:ext>
            </a:extLst>
          </p:cNvPr>
          <p:cNvSpPr/>
          <p:nvPr/>
        </p:nvSpPr>
        <p:spPr>
          <a:xfrm>
            <a:off x="0" y="1186249"/>
            <a:ext cx="12192000" cy="38305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Images - Free Download on Freepik">
            <a:extLst>
              <a:ext uri="{FF2B5EF4-FFF2-40B4-BE49-F238E27FC236}">
                <a16:creationId xmlns:a16="http://schemas.microsoft.com/office/drawing/2014/main" id="{35B91154-10A4-6256-F623-F602C919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0" y="643466"/>
            <a:ext cx="787429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175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Roboto</vt:lpstr>
      <vt:lpstr>Office Theme</vt:lpstr>
      <vt:lpstr>Obesity</vt:lpstr>
      <vt:lpstr>What is obesity ?</vt:lpstr>
      <vt:lpstr>Types of obesity </vt:lpstr>
      <vt:lpstr>Causes of obesity</vt:lpstr>
      <vt:lpstr>What can obesity lead to ?</vt:lpstr>
      <vt:lpstr>Effects  of obesity</vt:lpstr>
      <vt:lpstr>How can you prevent obesity ?</vt:lpstr>
      <vt:lpstr>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Gaith almadanat</dc:creator>
  <cp:lastModifiedBy>USER</cp:lastModifiedBy>
  <cp:revision>17</cp:revision>
  <dcterms:created xsi:type="dcterms:W3CDTF">2023-05-06T13:08:02Z</dcterms:created>
  <dcterms:modified xsi:type="dcterms:W3CDTF">2023-05-15T18:36:01Z</dcterms:modified>
</cp:coreProperties>
</file>