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3"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0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A463EAB-6642-40CA-9E7B-2D467FE8360B}"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3272228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A463EAB-6642-40CA-9E7B-2D467FE8360B}"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1604068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A463EAB-6642-40CA-9E7B-2D467FE8360B}"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FF5E1-270F-46FD-AA79-153FA454412F}"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146262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A463EAB-6642-40CA-9E7B-2D467FE8360B}"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139906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A463EAB-6642-40CA-9E7B-2D467FE8360B}"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FF5E1-270F-46FD-AA79-153FA454412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499790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A463EAB-6642-40CA-9E7B-2D467FE8360B}"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8403573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463EAB-6642-40CA-9E7B-2D467FE8360B}"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8472772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463EAB-6642-40CA-9E7B-2D467FE8360B}"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2733781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463EAB-6642-40CA-9E7B-2D467FE8360B}"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501802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A463EAB-6642-40CA-9E7B-2D467FE8360B}" type="datetimeFigureOut">
              <a:rPr lang="en-US" smtClean="0"/>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2069478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A463EAB-6642-40CA-9E7B-2D467FE8360B}" type="datetimeFigureOut">
              <a:rPr lang="en-US" smtClean="0"/>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752294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A463EAB-6642-40CA-9E7B-2D467FE8360B}" type="datetimeFigureOut">
              <a:rPr lang="en-US" smtClean="0"/>
              <a:t>5/16/2023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2913516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A463EAB-6642-40CA-9E7B-2D467FE8360B}" type="datetimeFigureOut">
              <a:rPr lang="en-US" smtClean="0"/>
              <a:t>5/16/2023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4056556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463EAB-6642-40CA-9E7B-2D467FE8360B}" type="datetimeFigureOut">
              <a:rPr lang="en-US" smtClean="0"/>
              <a:t>5/16/2023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460193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463EAB-6642-40CA-9E7B-2D467FE8360B}" type="datetimeFigureOut">
              <a:rPr lang="en-US" smtClean="0"/>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2054196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A463EAB-6642-40CA-9E7B-2D467FE8360B}" type="datetimeFigureOut">
              <a:rPr lang="en-US" smtClean="0"/>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5FF5E1-270F-46FD-AA79-153FA454412F}" type="slidenum">
              <a:rPr lang="en-US" smtClean="0"/>
              <a:t>‹#›</a:t>
            </a:fld>
            <a:endParaRPr lang="en-US"/>
          </a:p>
        </p:txBody>
      </p:sp>
    </p:spTree>
    <p:extLst>
      <p:ext uri="{BB962C8B-B14F-4D97-AF65-F5344CB8AC3E}">
        <p14:creationId xmlns:p14="http://schemas.microsoft.com/office/powerpoint/2010/main" val="3429615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A463EAB-6642-40CA-9E7B-2D467FE8360B}" type="datetimeFigureOut">
              <a:rPr lang="en-US" smtClean="0"/>
              <a:t>5/16/2023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15FF5E1-270F-46FD-AA79-153FA454412F}" type="slidenum">
              <a:rPr lang="en-US" smtClean="0"/>
              <a:t>‹#›</a:t>
            </a:fld>
            <a:endParaRPr lang="en-US"/>
          </a:p>
        </p:txBody>
      </p:sp>
    </p:spTree>
    <p:extLst>
      <p:ext uri="{BB962C8B-B14F-4D97-AF65-F5344CB8AC3E}">
        <p14:creationId xmlns:p14="http://schemas.microsoft.com/office/powerpoint/2010/main" val="129518495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ecomena.org/water-diplomacy-in-middle-east-for-transboundary-wate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en.wikipedia.org/wiki/Jordan" TargetMode="External"/><Relationship Id="rId3" Type="http://schemas.openxmlformats.org/officeDocument/2006/relationships/hyperlink" Target="https://en.wikipedia.org/wiki/1948_Arab%E2%80%93Israeli_War" TargetMode="External"/><Relationship Id="rId7" Type="http://schemas.openxmlformats.org/officeDocument/2006/relationships/hyperlink" Target="https://en.wikipedia.org/wiki/Syrian_Civil_War" TargetMode="External"/><Relationship Id="rId2" Type="http://schemas.openxmlformats.org/officeDocument/2006/relationships/hyperlink" Target="https://en.wikipedia.org/wiki/Water_scarcity" TargetMode="External"/><Relationship Id="rId1" Type="http://schemas.openxmlformats.org/officeDocument/2006/relationships/slideLayout" Target="../slideLayouts/slideLayout2.xml"/><Relationship Id="rId6" Type="http://schemas.openxmlformats.org/officeDocument/2006/relationships/hyperlink" Target="https://en.wikipedia.org/wiki/Iraq_War" TargetMode="External"/><Relationship Id="rId5" Type="http://schemas.openxmlformats.org/officeDocument/2006/relationships/hyperlink" Target="https://en.wikipedia.org/wiki/Gulf_War" TargetMode="External"/><Relationship Id="rId4" Type="http://schemas.openxmlformats.org/officeDocument/2006/relationships/hyperlink" Target="https://en.wikipedia.org/wiki/Six-Day_War"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unicef.org/jordan/water-sanitation-and-hygiene" TargetMode="External"/><Relationship Id="rId2" Type="http://schemas.openxmlformats.org/officeDocument/2006/relationships/hyperlink" Target="https://en.wikipedia.org/wiki/Water_supply_and_sanitation_in_Jordan" TargetMode="External"/><Relationship Id="rId1" Type="http://schemas.openxmlformats.org/officeDocument/2006/relationships/slideLayout" Target="../slideLayouts/slideLayout2.xml"/><Relationship Id="rId5" Type="http://schemas.openxmlformats.org/officeDocument/2006/relationships/hyperlink" Target="https://www.usaid.gov/jordan/water-resources-environment" TargetMode="External"/><Relationship Id="rId4" Type="http://schemas.openxmlformats.org/officeDocument/2006/relationships/hyperlink" Target="https://strategiecs.com/en/analyses/water-security-in-jordan-and-its-future-horizon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Water crisis</a:t>
            </a:r>
            <a:endParaRPr lang="en-US" dirty="0"/>
          </a:p>
        </p:txBody>
      </p:sp>
      <p:sp>
        <p:nvSpPr>
          <p:cNvPr id="3" name="Subtitle 2"/>
          <p:cNvSpPr>
            <a:spLocks noGrp="1"/>
          </p:cNvSpPr>
          <p:nvPr>
            <p:ph type="subTitle" idx="1"/>
          </p:nvPr>
        </p:nvSpPr>
        <p:spPr/>
        <p:txBody>
          <a:bodyPr/>
          <a:lstStyle/>
          <a:p>
            <a:r>
              <a:rPr lang="en-US" dirty="0" smtClean="0"/>
              <a:t>By Eyad and </a:t>
            </a:r>
            <a:r>
              <a:rPr lang="en-US" dirty="0" err="1" smtClean="0"/>
              <a:t>Issa</a:t>
            </a:r>
            <a:r>
              <a:rPr lang="en-US" dirty="0" smtClean="0"/>
              <a:t> 7F</a:t>
            </a:r>
          </a:p>
          <a:p>
            <a:endParaRPr lang="en-US" dirty="0"/>
          </a:p>
        </p:txBody>
      </p:sp>
    </p:spTree>
    <p:extLst>
      <p:ext uri="{BB962C8B-B14F-4D97-AF65-F5344CB8AC3E}">
        <p14:creationId xmlns:p14="http://schemas.microsoft.com/office/powerpoint/2010/main" val="3583247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3" name="Content Placeholder 2"/>
          <p:cNvSpPr>
            <a:spLocks noGrp="1"/>
          </p:cNvSpPr>
          <p:nvPr>
            <p:ph idx="1"/>
          </p:nvPr>
        </p:nvSpPr>
        <p:spPr/>
        <p:txBody>
          <a:bodyPr/>
          <a:lstStyle/>
          <a:p>
            <a:r>
              <a:rPr lang="en-US" dirty="0"/>
              <a:t>Jordan is the second most water scarce country in the world. Jordan’s annual renewable water resources are less than 100 m</a:t>
            </a:r>
            <a:r>
              <a:rPr lang="en-US" baseline="30000" dirty="0"/>
              <a:t>3</a:t>
            </a:r>
            <a:r>
              <a:rPr lang="en-US" dirty="0"/>
              <a:t> per person, significantly below the threshold of 500 m</a:t>
            </a:r>
            <a:r>
              <a:rPr lang="en-US" baseline="30000" dirty="0"/>
              <a:t>3</a:t>
            </a:r>
            <a:r>
              <a:rPr lang="en-US" dirty="0"/>
              <a:t> per person which defines severe water scarcity.</a:t>
            </a:r>
          </a:p>
          <a:p>
            <a:r>
              <a:rPr lang="en-US" dirty="0"/>
              <a:t>While more than 98% of the population has access to an improved water source, only 93% access a safely-managed source and 86% to a piped network. In urban areas, water is usually available once a week</a:t>
            </a:r>
          </a:p>
          <a:p>
            <a:pPr marL="0" indent="0">
              <a:buNone/>
            </a:pPr>
            <a:endParaRPr lang="en-US" dirty="0"/>
          </a:p>
        </p:txBody>
      </p:sp>
    </p:spTree>
    <p:extLst>
      <p:ext uri="{BB962C8B-B14F-4D97-AF65-F5344CB8AC3E}">
        <p14:creationId xmlns:p14="http://schemas.microsoft.com/office/powerpoint/2010/main" val="4783399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 Of water crisis in Jordan</a:t>
            </a:r>
            <a:br>
              <a:rPr lang="en-US" dirty="0" smtClean="0"/>
            </a:br>
            <a:endParaRPr lang="en-US" dirty="0"/>
          </a:p>
        </p:txBody>
      </p:sp>
      <p:sp>
        <p:nvSpPr>
          <p:cNvPr id="3" name="Content Placeholder 2"/>
          <p:cNvSpPr>
            <a:spLocks noGrp="1"/>
          </p:cNvSpPr>
          <p:nvPr>
            <p:ph idx="1"/>
          </p:nvPr>
        </p:nvSpPr>
        <p:spPr/>
        <p:txBody>
          <a:bodyPr>
            <a:normAutofit/>
          </a:bodyPr>
          <a:lstStyle/>
          <a:p>
            <a:r>
              <a:rPr lang="en-US" sz="2800" dirty="0">
                <a:solidFill>
                  <a:schemeClr val="tx1"/>
                </a:solidFill>
              </a:rPr>
              <a:t>The water security dilemma of Jordan is one of the most important national and strategic issues facing Jordan. The significance and challenges of this issue are even increasing with time passing, as water resources are running scarce. This paper presents a review of such dilemma, its future horizons, and what is being achieved in the short, medium, or long terms in this regard.</a:t>
            </a:r>
          </a:p>
        </p:txBody>
      </p:sp>
    </p:spTree>
    <p:extLst>
      <p:ext uri="{BB962C8B-B14F-4D97-AF65-F5344CB8AC3E}">
        <p14:creationId xmlns:p14="http://schemas.microsoft.com/office/powerpoint/2010/main" val="34385230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 For water crisis in </a:t>
            </a:r>
            <a:r>
              <a:rPr lang="en-US" dirty="0" err="1" smtClean="0"/>
              <a:t>jordan</a:t>
            </a:r>
            <a:endParaRPr lang="en-US" dirty="0"/>
          </a:p>
        </p:txBody>
      </p:sp>
      <p:sp>
        <p:nvSpPr>
          <p:cNvPr id="3" name="Content Placeholder 2"/>
          <p:cNvSpPr>
            <a:spLocks noGrp="1"/>
          </p:cNvSpPr>
          <p:nvPr>
            <p:ph idx="1"/>
          </p:nvPr>
        </p:nvSpPr>
        <p:spPr/>
        <p:txBody>
          <a:bodyPr/>
          <a:lstStyle/>
          <a:p>
            <a:r>
              <a:rPr lang="en-US" sz="2400" dirty="0"/>
              <a:t>Jordan is one of the most water-scarce countries in the world. The country’s renewable water supply currently meets around two-thirds of the population’s water demands, with groundwater being used twice as quickly as it can be replenished. Population growth and the influx of refugees from regional conflicts put additional strain on an already stressed water supply. Climate change will exacerbate the problem. Jordan’s water security is critical to the country’s long-term political and economic stability</a:t>
            </a:r>
            <a:r>
              <a:rPr lang="en-US" dirty="0"/>
              <a:t>.</a:t>
            </a:r>
          </a:p>
        </p:txBody>
      </p:sp>
    </p:spTree>
    <p:extLst>
      <p:ext uri="{BB962C8B-B14F-4D97-AF65-F5344CB8AC3E}">
        <p14:creationId xmlns:p14="http://schemas.microsoft.com/office/powerpoint/2010/main" val="33191808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Solutions for water crisis.</a:t>
            </a:r>
            <a:endParaRPr lang="en-US" dirty="0"/>
          </a:p>
        </p:txBody>
      </p:sp>
      <p:sp>
        <p:nvSpPr>
          <p:cNvPr id="3" name="Content Placeholder 2"/>
          <p:cNvSpPr>
            <a:spLocks noGrp="1"/>
          </p:cNvSpPr>
          <p:nvPr>
            <p:ph idx="1"/>
          </p:nvPr>
        </p:nvSpPr>
        <p:spPr/>
        <p:txBody>
          <a:bodyPr/>
          <a:lstStyle/>
          <a:p>
            <a:r>
              <a:rPr lang="en-US" dirty="0"/>
              <a:t>There are couple of options to increase alternative water supply sources in Jordan – desalination of seawater and recycling of wastewater. Desalination can provide a safe drinking water to areas facing severe water scarcity, and may also help in </a:t>
            </a:r>
            <a:r>
              <a:rPr lang="en-US" dirty="0">
                <a:hlinkClick r:id="rId2"/>
              </a:rPr>
              <a:t>resolving the conflict</a:t>
            </a:r>
            <a:r>
              <a:rPr lang="en-US" dirty="0"/>
              <a:t> between urban and agricultural water requirement needs by providing a new independent water source.</a:t>
            </a:r>
          </a:p>
        </p:txBody>
      </p:sp>
    </p:spTree>
    <p:extLst>
      <p:ext uri="{BB962C8B-B14F-4D97-AF65-F5344CB8AC3E}">
        <p14:creationId xmlns:p14="http://schemas.microsoft.com/office/powerpoint/2010/main" val="247162270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Actions of water crisis</a:t>
            </a:r>
            <a:endParaRPr lang="en-US" dirty="0"/>
          </a:p>
        </p:txBody>
      </p:sp>
      <p:sp>
        <p:nvSpPr>
          <p:cNvPr id="3" name="Content Placeholder 2"/>
          <p:cNvSpPr>
            <a:spLocks noGrp="1"/>
          </p:cNvSpPr>
          <p:nvPr>
            <p:ph idx="1"/>
          </p:nvPr>
        </p:nvSpPr>
        <p:spPr/>
        <p:txBody>
          <a:bodyPr/>
          <a:lstStyle/>
          <a:p>
            <a:r>
              <a:rPr lang="en-US" b="1" dirty="0"/>
              <a:t>Water supply and sanitation in Jordan</a:t>
            </a:r>
            <a:r>
              <a:rPr lang="en-US" dirty="0"/>
              <a:t> is characterized by severe </a:t>
            </a:r>
            <a:r>
              <a:rPr lang="en-US" dirty="0">
                <a:hlinkClick r:id="rId2" tooltip="Water scarcity"/>
              </a:rPr>
              <a:t>water scarcity</a:t>
            </a:r>
            <a:r>
              <a:rPr lang="en-US" dirty="0"/>
              <a:t>, which has been exacerbated by forced immigration as a result of the </a:t>
            </a:r>
            <a:r>
              <a:rPr lang="en-US" dirty="0">
                <a:hlinkClick r:id="rId3" tooltip="1948 Arab–Israeli War"/>
              </a:rPr>
              <a:t>1948 Arab–Israeli War</a:t>
            </a:r>
            <a:r>
              <a:rPr lang="en-US" dirty="0"/>
              <a:t>, the </a:t>
            </a:r>
            <a:r>
              <a:rPr lang="en-US" dirty="0">
                <a:hlinkClick r:id="rId4" tooltip="Six-Day War"/>
              </a:rPr>
              <a:t>Six-Day War</a:t>
            </a:r>
            <a:r>
              <a:rPr lang="en-US" dirty="0"/>
              <a:t> in 1967, the </a:t>
            </a:r>
            <a:r>
              <a:rPr lang="en-US" dirty="0">
                <a:hlinkClick r:id="rId5" tooltip="Gulf War"/>
              </a:rPr>
              <a:t>Gulf War</a:t>
            </a:r>
            <a:r>
              <a:rPr lang="en-US" dirty="0"/>
              <a:t> of 1990, the </a:t>
            </a:r>
            <a:r>
              <a:rPr lang="en-US" dirty="0">
                <a:hlinkClick r:id="rId6" tooltip="Iraq War"/>
              </a:rPr>
              <a:t>Iraq War</a:t>
            </a:r>
            <a:r>
              <a:rPr lang="en-US" dirty="0"/>
              <a:t> of 2003 and the </a:t>
            </a:r>
            <a:r>
              <a:rPr lang="en-US" dirty="0">
                <a:hlinkClick r:id="rId7" tooltip="Syrian Civil War"/>
              </a:rPr>
              <a:t>Syrian Civil War</a:t>
            </a:r>
            <a:r>
              <a:rPr lang="en-US" dirty="0"/>
              <a:t> since 2011. </a:t>
            </a:r>
            <a:r>
              <a:rPr lang="en-US" dirty="0">
                <a:hlinkClick r:id="rId8" tooltip="Jordan"/>
              </a:rPr>
              <a:t>Jordan</a:t>
            </a:r>
            <a:r>
              <a:rPr lang="en-US" dirty="0"/>
              <a:t> is considered one of the ten most water scarce countries in the world.</a:t>
            </a:r>
          </a:p>
        </p:txBody>
      </p:sp>
    </p:spTree>
    <p:extLst>
      <p:ext uri="{BB962C8B-B14F-4D97-AF65-F5344CB8AC3E}">
        <p14:creationId xmlns:p14="http://schemas.microsoft.com/office/powerpoint/2010/main" val="11685276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idx="1"/>
          </p:nvPr>
        </p:nvSpPr>
        <p:spPr>
          <a:xfrm>
            <a:off x="677334" y="2160589"/>
            <a:ext cx="8596668" cy="4827352"/>
          </a:xfrm>
        </p:spPr>
        <p:txBody>
          <a:bodyPr/>
          <a:lstStyle/>
          <a:p>
            <a:r>
              <a:rPr lang="en-US" dirty="0"/>
              <a:t>Wikimedia Foundation. (2023, March 28). </a:t>
            </a:r>
            <a:r>
              <a:rPr lang="en-US" i="1" dirty="0"/>
              <a:t>Water Supply and sanitation in Jordan</a:t>
            </a:r>
            <a:r>
              <a:rPr lang="en-US" dirty="0"/>
              <a:t>. Wikipedia. </a:t>
            </a:r>
            <a:r>
              <a:rPr lang="en-US" dirty="0">
                <a:hlinkClick r:id="rId2"/>
              </a:rPr>
              <a:t>https://en.wikipedia.org/wiki/Water_supply_and_sanitation_in_Jordan</a:t>
            </a:r>
            <a:r>
              <a:rPr lang="en-US" dirty="0"/>
              <a:t> </a:t>
            </a:r>
            <a:endParaRPr lang="en-US" dirty="0" smtClean="0"/>
          </a:p>
          <a:p>
            <a:r>
              <a:rPr lang="en-US" i="1" dirty="0"/>
              <a:t>Water, sanitation and hygiene</a:t>
            </a:r>
            <a:r>
              <a:rPr lang="en-US" dirty="0"/>
              <a:t>. UNICEF Jordan. (2020b, November 4). </a:t>
            </a:r>
            <a:r>
              <a:rPr lang="en-US" dirty="0">
                <a:hlinkClick r:id="rId3"/>
              </a:rPr>
              <a:t>https://</a:t>
            </a:r>
            <a:r>
              <a:rPr lang="en-US" dirty="0" smtClean="0">
                <a:hlinkClick r:id="rId3"/>
              </a:rPr>
              <a:t>www.unicef.org/jordan/water-sanitation-and-hygiene</a:t>
            </a:r>
            <a:endParaRPr lang="en-US" dirty="0" smtClean="0"/>
          </a:p>
          <a:p>
            <a:r>
              <a:rPr lang="en-US" i="1" dirty="0"/>
              <a:t>Water security in Jordan and its future horizons</a:t>
            </a:r>
            <a:r>
              <a:rPr lang="en-US" dirty="0"/>
              <a:t>. </a:t>
            </a:r>
            <a:r>
              <a:rPr lang="en-US" dirty="0" err="1"/>
              <a:t>Strategiecs</a:t>
            </a:r>
            <a:r>
              <a:rPr lang="en-US" dirty="0"/>
              <a:t> Think Tank - WATER SECURITY IN JORDAN AND ITS FUTURE HORIZONS. (</a:t>
            </a:r>
            <a:r>
              <a:rPr lang="en-US" dirty="0" err="1"/>
              <a:t>n.d.</a:t>
            </a:r>
            <a:r>
              <a:rPr lang="en-US" dirty="0"/>
              <a:t>). </a:t>
            </a:r>
            <a:r>
              <a:rPr lang="en-US" dirty="0">
                <a:hlinkClick r:id="rId4"/>
              </a:rPr>
              <a:t>https://</a:t>
            </a:r>
            <a:r>
              <a:rPr lang="en-US" dirty="0" smtClean="0">
                <a:hlinkClick r:id="rId4"/>
              </a:rPr>
              <a:t>strategiecs.com/en/analyses/water-security-in-jordan-and-its-future-horizons</a:t>
            </a:r>
            <a:endParaRPr lang="en-US" dirty="0" smtClean="0"/>
          </a:p>
          <a:p>
            <a:r>
              <a:rPr lang="en-US" i="1" dirty="0"/>
              <a:t>Water Resources &amp; Environment: Basic page: Jordan</a:t>
            </a:r>
            <a:r>
              <a:rPr lang="en-US" dirty="0"/>
              <a:t>. U.S. Agency for International Development. (2022, August 16). </a:t>
            </a:r>
            <a:r>
              <a:rPr lang="en-US" dirty="0">
                <a:hlinkClick r:id="rId5"/>
              </a:rPr>
              <a:t>https://</a:t>
            </a:r>
            <a:r>
              <a:rPr lang="en-US" dirty="0" smtClean="0">
                <a:hlinkClick r:id="rId5"/>
              </a:rPr>
              <a:t>www.usaid.gov/jordan/water-resources-environment</a:t>
            </a:r>
            <a:endParaRPr lang="en-US" dirty="0" smtClean="0"/>
          </a:p>
          <a:p>
            <a:r>
              <a:rPr lang="en-US" dirty="0"/>
              <a:t>https://www.ecomena.org/water-scarcity-jordan/</a:t>
            </a:r>
          </a:p>
          <a:p>
            <a:endParaRPr lang="en-US" dirty="0" smtClean="0"/>
          </a:p>
          <a:p>
            <a:endParaRPr lang="en-US" dirty="0"/>
          </a:p>
          <a:p>
            <a:endParaRPr lang="en-US" dirty="0"/>
          </a:p>
          <a:p>
            <a:endParaRPr lang="en-US" dirty="0">
              <a:effectLst/>
            </a:endParaRPr>
          </a:p>
        </p:txBody>
      </p:sp>
    </p:spTree>
    <p:extLst>
      <p:ext uri="{BB962C8B-B14F-4D97-AF65-F5344CB8AC3E}">
        <p14:creationId xmlns:p14="http://schemas.microsoft.com/office/powerpoint/2010/main" val="3328753076"/>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for listening</a:t>
            </a:r>
            <a:endParaRPr lang="en-US" dirty="0"/>
          </a:p>
        </p:txBody>
      </p:sp>
      <p:sp>
        <p:nvSpPr>
          <p:cNvPr id="3" name="Content Placeholder 2"/>
          <p:cNvSpPr>
            <a:spLocks noGrp="1"/>
          </p:cNvSpPr>
          <p:nvPr>
            <p:ph idx="1"/>
          </p:nvPr>
        </p:nvSpPr>
        <p:spPr/>
        <p:txBody>
          <a:bodyPr/>
          <a:lstStyle/>
          <a:p>
            <a:r>
              <a:rPr lang="en-US" dirty="0" smtClean="0"/>
              <a:t>By </a:t>
            </a:r>
            <a:r>
              <a:rPr lang="en-US" dirty="0" err="1" smtClean="0"/>
              <a:t>Issa.N</a:t>
            </a:r>
            <a:r>
              <a:rPr lang="en-US" dirty="0" smtClean="0"/>
              <a:t> and </a:t>
            </a:r>
            <a:r>
              <a:rPr lang="en-US" dirty="0" err="1" smtClean="0"/>
              <a:t>Eyad.j</a:t>
            </a:r>
            <a:r>
              <a:rPr lang="en-US" dirty="0" smtClean="0"/>
              <a:t> 7F</a:t>
            </a:r>
            <a:endParaRPr lang="en-US" dirty="0"/>
          </a:p>
        </p:txBody>
      </p:sp>
    </p:spTree>
    <p:extLst>
      <p:ext uri="{BB962C8B-B14F-4D97-AF65-F5344CB8AC3E}">
        <p14:creationId xmlns:p14="http://schemas.microsoft.com/office/powerpoint/2010/main" val="1640153383"/>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31</TotalTime>
  <Words>319</Words>
  <Application>Microsoft Office PowerPoint</Application>
  <PresentationFormat>Widescreen</PresentationFormat>
  <Paragraphs>23</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Wingdings 3</vt:lpstr>
      <vt:lpstr>Facet</vt:lpstr>
      <vt:lpstr>Water crisis</vt:lpstr>
      <vt:lpstr>Challenges</vt:lpstr>
      <vt:lpstr>Consequences Of water crisis in Jordan </vt:lpstr>
      <vt:lpstr>Resources For water crisis in jordan</vt:lpstr>
      <vt:lpstr>Solutions for water crisis.</vt:lpstr>
      <vt:lpstr>Actions of water crisis</vt:lpstr>
      <vt:lpstr>References </vt:lpstr>
      <vt:lpstr>Thank you for listening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crisis</dc:title>
  <dc:creator>Eyad</dc:creator>
  <cp:lastModifiedBy>Omar J</cp:lastModifiedBy>
  <cp:revision>5</cp:revision>
  <dcterms:created xsi:type="dcterms:W3CDTF">2023-05-03T09:41:04Z</dcterms:created>
  <dcterms:modified xsi:type="dcterms:W3CDTF">2023-05-16T17:31:43Z</dcterms:modified>
</cp:coreProperties>
</file>