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>
        <p:scale>
          <a:sx n="81" d="100"/>
          <a:sy n="81" d="100"/>
        </p:scale>
        <p:origin x="-21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7E80581-8D22-45A5-821C-6DC1EFDAD0F9}" type="datetimeFigureOut">
              <a:rPr lang="en-US" smtClean="0"/>
              <a:t>16-May-23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7DBCE4-E75E-4079-AE93-559EF9DC402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77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0581-8D22-45A5-821C-6DC1EFDAD0F9}" type="datetimeFigureOut">
              <a:rPr lang="en-US" smtClean="0"/>
              <a:t>16-May-23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BCE4-E75E-4079-AE93-559EF9DC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6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0581-8D22-45A5-821C-6DC1EFDAD0F9}" type="datetimeFigureOut">
              <a:rPr lang="en-US" smtClean="0"/>
              <a:t>16-May-23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BCE4-E75E-4079-AE93-559EF9DC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0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0581-8D22-45A5-821C-6DC1EFDAD0F9}" type="datetimeFigureOut">
              <a:rPr lang="en-US" smtClean="0"/>
              <a:t>16-May-23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BCE4-E75E-4079-AE93-559EF9DC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5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0581-8D22-45A5-821C-6DC1EFDAD0F9}" type="datetimeFigureOut">
              <a:rPr lang="en-US" smtClean="0"/>
              <a:t>16-May-23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BCE4-E75E-4079-AE93-559EF9DC402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14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0581-8D22-45A5-821C-6DC1EFDAD0F9}" type="datetimeFigureOut">
              <a:rPr lang="en-US" smtClean="0"/>
              <a:t>16-May-23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BCE4-E75E-4079-AE93-559EF9DC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0581-8D22-45A5-821C-6DC1EFDAD0F9}" type="datetimeFigureOut">
              <a:rPr lang="en-US" smtClean="0"/>
              <a:t>16-May-23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BCE4-E75E-4079-AE93-559EF9DC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0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0581-8D22-45A5-821C-6DC1EFDAD0F9}" type="datetimeFigureOut">
              <a:rPr lang="en-US" smtClean="0"/>
              <a:t>16-May-23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BCE4-E75E-4079-AE93-559EF9DC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8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0581-8D22-45A5-821C-6DC1EFDAD0F9}" type="datetimeFigureOut">
              <a:rPr lang="en-US" smtClean="0"/>
              <a:t>16-May-23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BCE4-E75E-4079-AE93-559EF9DC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0581-8D22-45A5-821C-6DC1EFDAD0F9}" type="datetimeFigureOut">
              <a:rPr lang="en-US" smtClean="0"/>
              <a:t>16-May-23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BCE4-E75E-4079-AE93-559EF9DC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3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0581-8D22-45A5-821C-6DC1EFDAD0F9}" type="datetimeFigureOut">
              <a:rPr lang="en-US" smtClean="0"/>
              <a:t>16-May-23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BCE4-E75E-4079-AE93-559EF9DC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7E80581-8D22-45A5-821C-6DC1EFDAD0F9}" type="datetimeFigureOut">
              <a:rPr lang="en-US" smtClean="0"/>
              <a:t>16-May-23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57DBCE4-E75E-4079-AE93-559EF9DC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1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D9FF0D-C834-4D8C-91D6-AFE2ECEE11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Obesity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3E00DCA-1105-4505-AEA9-2E7D257D2A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By:maria</a:t>
            </a:r>
            <a:r>
              <a:rPr lang="en-US" dirty="0"/>
              <a:t> </a:t>
            </a:r>
            <a:r>
              <a:rPr lang="en-US" dirty="0" err="1"/>
              <a:t>hadaddin,leen</a:t>
            </a:r>
            <a:r>
              <a:rPr lang="en-US" dirty="0"/>
              <a:t> </a:t>
            </a:r>
            <a:r>
              <a:rPr lang="en-US" dirty="0" err="1"/>
              <a:t>habash,natalie</a:t>
            </a:r>
            <a:r>
              <a:rPr lang="en-US" dirty="0"/>
              <a:t> </a:t>
            </a:r>
            <a:r>
              <a:rPr lang="en-US" dirty="0" err="1"/>
              <a:t>awwad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81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3F53A9-4A35-4A89-8327-90947A5F9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obesity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280DEA-5652-4FED-BCDB-063AFDF84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Obesity is a complex disease involving an excessive amount of body fat. Obesity isn't just a cosmetic concern. It's a medical problem that increases the risk of other diseases and health problems.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739B0A1-656D-45D5-88F2-D8CB4D43A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026" y="2795020"/>
            <a:ext cx="3855022" cy="339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93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E1EE21-F45E-4AA5-BA17-DF8031977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Effects of Overweight and Obesity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8FFD61-6025-417B-962F-B02BD5668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All-causes of death (mortality).</a:t>
            </a:r>
          </a:p>
          <a:p>
            <a:r>
              <a:rPr lang="en-US" dirty="0"/>
              <a:t>High blood pressure (hypertension).</a:t>
            </a:r>
          </a:p>
          <a:p>
            <a:r>
              <a:rPr lang="en-US" dirty="0"/>
              <a:t>High LDL cholesterol, low HDL cholesterol, or high levels of triglycerides (dyslipidemia).</a:t>
            </a:r>
          </a:p>
          <a:p>
            <a:r>
              <a:rPr lang="en-US" dirty="0"/>
              <a:t>Type 2 diabetes.</a:t>
            </a:r>
          </a:p>
          <a:p>
            <a:r>
              <a:rPr lang="en-US" dirty="0"/>
              <a:t>Coronary heart disease.</a:t>
            </a:r>
          </a:p>
          <a:p>
            <a:r>
              <a:rPr lang="en-US" dirty="0"/>
              <a:t>Stroke.</a:t>
            </a:r>
          </a:p>
          <a:p>
            <a:r>
              <a:rPr lang="en-US" dirty="0"/>
              <a:t>Gallbladder disease.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7BE7DA-2FE7-42E8-A50C-892C95882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026" y="3304320"/>
            <a:ext cx="3454845" cy="317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87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C21A8-1936-488A-88F7-90B8F7A7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causes obesity &amp; overweight?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7DCD97-27C2-4E02-B46F-00D9E3F24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Food and Activity</a:t>
            </a:r>
          </a:p>
          <a:p>
            <a:r>
              <a:rPr lang="en-US" dirty="0"/>
              <a:t>Environment</a:t>
            </a:r>
          </a:p>
          <a:p>
            <a:r>
              <a:rPr lang="en-US" dirty="0"/>
              <a:t>Genetics</a:t>
            </a:r>
          </a:p>
          <a:p>
            <a:r>
              <a:rPr lang="en-US" dirty="0"/>
              <a:t>Health Conditions and Medications</a:t>
            </a:r>
          </a:p>
          <a:p>
            <a:r>
              <a:rPr lang="en-US" dirty="0"/>
              <a:t>Stress, Emotional Factors, and Poor Sleep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8C406FA-E9C4-43D6-8792-D730FE0B5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423" y="3483422"/>
            <a:ext cx="3682448" cy="276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6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88348A-3EC1-4E83-8859-5EE6CBB8F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consequences</a:t>
            </a:r>
            <a:r>
              <a:rPr lang="en-US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8FC400-ACB8-4C81-B911-4EF0F30D2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Cancer</a:t>
            </a:r>
          </a:p>
          <a:p>
            <a:r>
              <a:rPr lang="en-US" dirty="0"/>
              <a:t>Diabetes</a:t>
            </a:r>
          </a:p>
          <a:p>
            <a:r>
              <a:rPr lang="en-US" dirty="0"/>
              <a:t>Depression</a:t>
            </a:r>
          </a:p>
          <a:p>
            <a:r>
              <a:rPr lang="en-US" dirty="0"/>
              <a:t>Respiratory disease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60C3C92-3B1E-4706-A4C6-8B3C9BAF2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483" y="3429000"/>
            <a:ext cx="4718388" cy="292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72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538232-71B8-41C2-94A1-C8CE9CD4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for obesity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C77128-75F9-40C4-91BC-B6C147B9C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early relationships with healthy foods</a:t>
            </a:r>
          </a:p>
          <a:p>
            <a:r>
              <a:rPr lang="en-US" dirty="0"/>
              <a:t>Make sure ton get enough sleep</a:t>
            </a:r>
          </a:p>
          <a:p>
            <a:r>
              <a:rPr lang="en-US" dirty="0"/>
              <a:t>Focus on reducing daily stress</a:t>
            </a:r>
          </a:p>
          <a:p>
            <a:r>
              <a:rPr lang="en-US" dirty="0"/>
              <a:t>Learn how to food budget and meal prep</a:t>
            </a:r>
          </a:p>
          <a:p>
            <a:r>
              <a:rPr lang="en-US" dirty="0"/>
              <a:t>Eat more servings of vegetables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C63565-0C02-441C-8653-FDC5691F7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178" y="3173507"/>
            <a:ext cx="4312022" cy="307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43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215D36-5E3F-4791-9DAC-A072E72A1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875001-9111-4F0E-B907-8C84012A8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1800" dirty="0"/>
              <a:t>Mayo Foundation for Medical Education and Research. (2021, September 2). </a:t>
            </a:r>
            <a:r>
              <a:rPr lang="en-US" sz="1800" i="1" dirty="0"/>
              <a:t>Obesity</a:t>
            </a:r>
            <a:r>
              <a:rPr lang="en-US" sz="1800" dirty="0"/>
              <a:t>. Mayo Clinic. https://www.mayoclinic.org/diseases-conditions/obesity/symptoms-causes/syc-20375742 </a:t>
            </a:r>
          </a:p>
          <a:p>
            <a:pPr marL="45720" indent="0">
              <a:buNone/>
            </a:pPr>
            <a:r>
              <a:rPr lang="en-US" sz="1800" dirty="0"/>
              <a:t>Centers for Disease Control and Prevention. (2022, September 24). </a:t>
            </a:r>
            <a:r>
              <a:rPr lang="en-US" sz="1800" i="1" dirty="0"/>
              <a:t>Health effects of overweight and obesity</a:t>
            </a:r>
            <a:r>
              <a:rPr lang="en-US" sz="1800" dirty="0"/>
              <a:t>. Centers for Disease Control and Prevention. https://www.cdc.gov/healthyweight/effects/index.html#:~:text=High%20blood%20pressure%20(hypertension).,Coronary%20heart%20disease. </a:t>
            </a:r>
            <a:endParaRPr lang="en-US" sz="1800" dirty="0"/>
          </a:p>
          <a:p>
            <a:pPr marL="45720" indent="0">
              <a:buNone/>
            </a:pPr>
            <a:r>
              <a:rPr lang="en-US" sz="1800" dirty="0"/>
              <a:t>U.S. Department of Health and Human Services. (</a:t>
            </a:r>
            <a:r>
              <a:rPr lang="en-US" sz="1800" dirty="0" err="1"/>
              <a:t>n.d.</a:t>
            </a:r>
            <a:r>
              <a:rPr lang="en-US" sz="1800" dirty="0"/>
              <a:t>). </a:t>
            </a:r>
            <a:r>
              <a:rPr lang="en-US" sz="1800" i="1" dirty="0"/>
              <a:t>What causes obesity &amp; overweight?</a:t>
            </a:r>
            <a:r>
              <a:rPr lang="en-US" sz="1800" dirty="0"/>
              <a:t>. Eunice Kennedy Shriver National Institute of Child Health and Human Development. https://www.nichd.nih.gov/health/topics/obesity/conditioninfo/cause </a:t>
            </a:r>
          </a:p>
          <a:p>
            <a:pPr marL="45720" indent="0">
              <a:buNone/>
            </a:pPr>
            <a:r>
              <a:rPr lang="en-US" sz="1800" dirty="0"/>
              <a:t>Writers, S. (2021, February 8). </a:t>
            </a:r>
            <a:r>
              <a:rPr lang="en-US" sz="1800" i="1" dirty="0"/>
              <a:t>Obesity in America: What are the consequences?</a:t>
            </a:r>
            <a:r>
              <a:rPr lang="en-US" sz="1800" dirty="0"/>
              <a:t>. PublicHealth.org. https://www.publichealth.org/public-awareness/obesity/consequences/ </a:t>
            </a:r>
          </a:p>
          <a:p>
            <a:pPr marL="45720" indent="0">
              <a:buNone/>
            </a:pPr>
            <a:r>
              <a:rPr lang="en-US" sz="1800" i="1" dirty="0"/>
              <a:t>Obesity Prevention Strategies</a:t>
            </a:r>
            <a:r>
              <a:rPr lang="en-US" sz="1800" dirty="0"/>
              <a:t>. Obesity Prevention Source. (2016a, April 12). https://www.hsph.harvard.edu/obesity-prevention-source/obesity-prevention</a:t>
            </a:r>
            <a:r>
              <a:rPr lang="en-US" dirty="0"/>
              <a:t>/ 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97452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118</TotalTime>
  <Words>290</Words>
  <Application>Microsoft Office PowerPoint</Application>
  <PresentationFormat>Custom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Basis</vt:lpstr>
      <vt:lpstr>Obesity</vt:lpstr>
      <vt:lpstr>What is obesity </vt:lpstr>
      <vt:lpstr>Health Effects of Overweight and Obesity</vt:lpstr>
      <vt:lpstr>What causes obesity &amp; overweight? </vt:lpstr>
      <vt:lpstr>What are the consequences?</vt:lpstr>
      <vt:lpstr>Solutions for obesity </vt:lpstr>
      <vt:lpstr>Links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Obesity</dc:title>
  <dc:creator>F.AlFarah</dc:creator>
  <cp:lastModifiedBy>Windows User</cp:lastModifiedBy>
  <cp:revision>13</cp:revision>
  <dcterms:created xsi:type="dcterms:W3CDTF">2023-05-04T07:05:38Z</dcterms:created>
  <dcterms:modified xsi:type="dcterms:W3CDTF">2023-05-16T17:11:11Z</dcterms:modified>
</cp:coreProperties>
</file>