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8" r:id="rId5"/>
    <p:sldId id="266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>
        <p:scale>
          <a:sx n="59" d="100"/>
          <a:sy n="59" d="100"/>
        </p:scale>
        <p:origin x="111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4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0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487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7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994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2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56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1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0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5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0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EB77-6B78-47EF-AFF4-43E0433CC013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905"/>
            <a:ext cx="9144000" cy="2387600"/>
          </a:xfrm>
        </p:spPr>
        <p:txBody>
          <a:bodyPr>
            <a:normAutofit/>
          </a:bodyPr>
          <a:lstStyle/>
          <a:p>
            <a:r>
              <a:rPr lang="en-US" sz="7000" b="1" dirty="0" smtClean="0"/>
              <a:t>Obesity</a:t>
            </a:r>
            <a:endParaRPr lang="en-US" sz="7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61512"/>
            <a:ext cx="9144000" cy="1655762"/>
          </a:xfrm>
        </p:spPr>
        <p:txBody>
          <a:bodyPr/>
          <a:lstStyle/>
          <a:p>
            <a:r>
              <a:rPr lang="en-US" b="1" dirty="0" smtClean="0"/>
              <a:t>By: Omar </a:t>
            </a:r>
            <a:r>
              <a:rPr lang="en-US" b="1" dirty="0" err="1" smtClean="0"/>
              <a:t>Fityani</a:t>
            </a:r>
            <a:r>
              <a:rPr lang="en-US" b="1" dirty="0" smtClean="0"/>
              <a:t> and </a:t>
            </a:r>
            <a:r>
              <a:rPr lang="en-US" b="1" dirty="0" err="1" smtClean="0"/>
              <a:t>Hisham</a:t>
            </a:r>
            <a:r>
              <a:rPr lang="en-US" b="1" dirty="0" smtClean="0"/>
              <a:t> al </a:t>
            </a:r>
            <a:r>
              <a:rPr lang="en-US" b="1" dirty="0" err="1" smtClean="0"/>
              <a:t>zaghmouri</a:t>
            </a:r>
            <a:r>
              <a:rPr lang="en-US" b="1" dirty="0" smtClean="0"/>
              <a:t>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942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8240" y="542467"/>
            <a:ext cx="8911687" cy="1280890"/>
          </a:xfrm>
        </p:spPr>
        <p:txBody>
          <a:bodyPr/>
          <a:lstStyle/>
          <a:p>
            <a:r>
              <a:rPr lang="en-US" b="1" dirty="0" smtClean="0"/>
              <a:t>What is obesity?</a:t>
            </a:r>
            <a:endParaRPr lang="en-US" b="1" dirty="0"/>
          </a:p>
        </p:txBody>
      </p:sp>
      <p:pic>
        <p:nvPicPr>
          <p:cNvPr id="5122" name="Picture 2" descr="Man illustration, Fat Cartoon Man, Cute fat man transparent background PNG  clipart | HiClipa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110" y="1823357"/>
            <a:ext cx="5022721" cy="474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07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9944" y="269953"/>
            <a:ext cx="8915400" cy="566738"/>
          </a:xfrm>
        </p:spPr>
        <p:txBody>
          <a:bodyPr/>
          <a:lstStyle/>
          <a:p>
            <a:r>
              <a:rPr lang="en-US" sz="3000" b="1" dirty="0"/>
              <a:t>What are the causes of obesity</a:t>
            </a:r>
            <a:r>
              <a:rPr lang="en-US" b="1" dirty="0"/>
              <a:t>?</a:t>
            </a:r>
            <a:endParaRPr lang="en-US" dirty="0"/>
          </a:p>
        </p:txBody>
      </p:sp>
      <p:pic>
        <p:nvPicPr>
          <p:cNvPr id="1026" name="Picture 2" descr="Know about Symptoms, Causes, Tests and Treatments of Obesity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05" b="26505"/>
          <a:stretch>
            <a:fillRect/>
          </a:stretch>
        </p:blipFill>
        <p:spPr bwMode="auto">
          <a:xfrm flipH="1">
            <a:off x="1652223" y="1653871"/>
            <a:ext cx="5342681" cy="230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What Causes Overweight and Obesit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175" y="3963705"/>
            <a:ext cx="4153990" cy="233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ore obese people in the world than underweight, says study - BBC New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752" y="4184412"/>
            <a:ext cx="3371396" cy="189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06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BMI Scale</a:t>
            </a:r>
            <a:endParaRPr lang="en-US" b="1" dirty="0"/>
          </a:p>
        </p:txBody>
      </p:sp>
      <p:pic>
        <p:nvPicPr>
          <p:cNvPr id="1026" name="Picture 2" descr="Why is obesity a problem? | Healthwatch Medwa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943" y="1408247"/>
            <a:ext cx="8748135" cy="457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8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207" y="530862"/>
            <a:ext cx="8915400" cy="566738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What are the Consequences / impacts</a:t>
            </a:r>
            <a:br>
              <a:rPr lang="en-US" sz="3300" b="1" dirty="0"/>
            </a:br>
            <a:r>
              <a:rPr lang="en-US" sz="3300" b="1" dirty="0"/>
              <a:t> of obesity</a:t>
            </a:r>
            <a:r>
              <a:rPr lang="en-US" b="1" dirty="0"/>
              <a:t>?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972" b="13972"/>
          <a:stretch>
            <a:fillRect/>
          </a:stretch>
        </p:blipFill>
        <p:spPr>
          <a:xfrm>
            <a:off x="3660095" y="2268129"/>
            <a:ext cx="5842534" cy="252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7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2" y="578779"/>
            <a:ext cx="8915400" cy="566738"/>
          </a:xfrm>
        </p:spPr>
        <p:txBody>
          <a:bodyPr>
            <a:normAutofit/>
          </a:bodyPr>
          <a:lstStyle/>
          <a:p>
            <a:r>
              <a:rPr lang="en-US" sz="3000" b="1" dirty="0"/>
              <a:t>Obesity Solutions</a:t>
            </a:r>
            <a:endParaRPr lang="en-US" sz="3000" dirty="0"/>
          </a:p>
        </p:txBody>
      </p:sp>
      <p:pic>
        <p:nvPicPr>
          <p:cNvPr id="4098" name="Picture 2" descr="Premium Photo | Fat woman, active training on exercise machine in gym.  calories burning, obese female person in sport club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26" b="17626"/>
          <a:stretch>
            <a:fillRect/>
          </a:stretch>
        </p:blipFill>
        <p:spPr bwMode="auto">
          <a:xfrm>
            <a:off x="799510" y="2390502"/>
            <a:ext cx="5157567" cy="222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lack Man Running Images - Free Download on Freep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2" y="2128897"/>
            <a:ext cx="4130551" cy="275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3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399" y="734785"/>
            <a:ext cx="8915400" cy="566738"/>
          </a:xfrm>
        </p:spPr>
        <p:txBody>
          <a:bodyPr>
            <a:noAutofit/>
          </a:bodyPr>
          <a:lstStyle/>
          <a:p>
            <a:r>
              <a:rPr lang="en-US" sz="3500" b="1" dirty="0" smtClean="0"/>
              <a:t>Explanation</a:t>
            </a:r>
            <a:r>
              <a:rPr lang="en-US" sz="3500" dirty="0" smtClean="0"/>
              <a:t> </a:t>
            </a:r>
            <a:r>
              <a:rPr lang="en-US" sz="3500" b="1" dirty="0" smtClean="0"/>
              <a:t>video</a:t>
            </a:r>
            <a:endParaRPr lang="en-US" sz="35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2493510"/>
            <a:ext cx="8915400" cy="493712"/>
          </a:xfrm>
        </p:spPr>
        <p:txBody>
          <a:bodyPr>
            <a:noAutofit/>
          </a:bodyPr>
          <a:lstStyle/>
          <a:p>
            <a:r>
              <a:rPr lang="en-US" sz="3500" dirty="0"/>
              <a:t>https://www.youtube.com/watch?v=TsZlTe_4LTU</a:t>
            </a:r>
          </a:p>
        </p:txBody>
      </p:sp>
    </p:spTree>
    <p:extLst>
      <p:ext uri="{BB962C8B-B14F-4D97-AF65-F5344CB8AC3E}">
        <p14:creationId xmlns:p14="http://schemas.microsoft.com/office/powerpoint/2010/main" val="144439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</TotalTime>
  <Words>35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Obesity</vt:lpstr>
      <vt:lpstr>What is obesity?</vt:lpstr>
      <vt:lpstr>What are the causes of obesity?</vt:lpstr>
      <vt:lpstr>BMI Scale</vt:lpstr>
      <vt:lpstr>What are the Consequences / impacts  of obesity?</vt:lpstr>
      <vt:lpstr>Obesity Solutions</vt:lpstr>
      <vt:lpstr>Explanation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O&amp;M</dc:creator>
  <cp:lastModifiedBy>O&amp;M</cp:lastModifiedBy>
  <cp:revision>36</cp:revision>
  <dcterms:created xsi:type="dcterms:W3CDTF">2023-04-24T19:22:24Z</dcterms:created>
  <dcterms:modified xsi:type="dcterms:W3CDTF">2023-05-16T17:06:26Z</dcterms:modified>
</cp:coreProperties>
</file>