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03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4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23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020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27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23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660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18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8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40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80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3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42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86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81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97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7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8B48AD91-7C0C-4C80-A6B6-88485E6D0F6A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B100983-38F2-4D03-85B2-83872A875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4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F5500-6CBA-46F2-B48F-FB61663D0A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4425" y="253219"/>
            <a:ext cx="10643150" cy="1931963"/>
          </a:xfrm>
        </p:spPr>
        <p:txBody>
          <a:bodyPr/>
          <a:lstStyle/>
          <a:p>
            <a:pPr algn="ctr"/>
            <a:r>
              <a:rPr lang="ar-JO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جريدة القلم الحُرّ </a:t>
            </a:r>
            <a:br>
              <a:rPr lang="ar-JO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ar-JO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جريدة يوميّة عربيّة إخباريّة</a:t>
            </a:r>
            <a:br>
              <a:rPr lang="ar-JO" sz="2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28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7030C-CE0B-4E4E-922C-52A51D192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7108" y="1955409"/>
            <a:ext cx="9672479" cy="4649371"/>
          </a:xfrm>
        </p:spPr>
        <p:txBody>
          <a:bodyPr>
            <a:normAutofit/>
          </a:bodyPr>
          <a:lstStyle/>
          <a:p>
            <a:pPr algn="ctr"/>
            <a:r>
              <a:rPr lang="ar-JO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العالم اليوم أصبح جزيرة أغنياء تُحيطُ بها بِحار من الفُقراء</a:t>
            </a:r>
          </a:p>
          <a:p>
            <a:pPr algn="r"/>
            <a:r>
              <a:rPr lang="ar-JO" sz="2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هكذا وصفَ الرئّيس الجنوب أفريقي "مبيكي" مُعضلةَ الفقرِ الّتي تزدادُ يومًا بعدَ يومٍ رغمَ التّقدُّم الّذي أحرزتهُ البشريّة في شتّى المَجالات.</a:t>
            </a:r>
          </a:p>
          <a:p>
            <a:pPr algn="r"/>
            <a:endParaRPr lang="ar-JO" sz="2800" b="1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ar-JO" sz="3000" b="1" dirty="0">
                <a:solidFill>
                  <a:schemeClr val="bg1"/>
                </a:solidFill>
              </a:rPr>
              <a:t>*والسُّؤال المطروحُ هو هل وصلَ وضعُ الفُقراء</a:t>
            </a:r>
          </a:p>
          <a:p>
            <a:pPr algn="r"/>
            <a:r>
              <a:rPr lang="ar-JO" sz="3000" b="1" dirty="0">
                <a:solidFill>
                  <a:schemeClr val="bg1"/>
                </a:solidFill>
              </a:rPr>
              <a:t> في العالم إلى هذا الحدّ من الخُطورة ؟</a:t>
            </a:r>
          </a:p>
          <a:p>
            <a:pPr algn="r"/>
            <a:r>
              <a:rPr lang="ar-JO" sz="32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نعم لقد وصلَ إلى هذا الحدِّ من الخُطورة ونضعُ بين أيديكم أهمّ الأسباب.</a:t>
            </a:r>
            <a:endParaRPr lang="en-US" sz="7200" b="1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B34700-3FA4-40B1-AAAC-BE68EEB82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425" y="3266050"/>
            <a:ext cx="3713871" cy="1798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6400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2ED1E-0342-4CCA-90C1-06D1A6982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6911" y="1297226"/>
            <a:ext cx="5507087" cy="706964"/>
          </a:xfrm>
        </p:spPr>
        <p:txBody>
          <a:bodyPr/>
          <a:lstStyle/>
          <a:p>
            <a:pPr algn="ctr"/>
            <a:r>
              <a:rPr lang="ar-JO" sz="5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أسباب الفقر في العالم</a:t>
            </a:r>
            <a:endParaRPr lang="en-US" sz="5400" b="1" dirty="0">
              <a:solidFill>
                <a:schemeClr val="accent1">
                  <a:lumMod val="40000"/>
                  <a:lumOff val="6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48E2B6-B8BA-4140-824B-C25F3C095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00205">
            <a:off x="605169" y="2247461"/>
            <a:ext cx="4678472" cy="35249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427F2B6-D56D-4BA6-8837-20F9A38D5676}"/>
              </a:ext>
            </a:extLst>
          </p:cNvPr>
          <p:cNvSpPr/>
          <p:nvPr/>
        </p:nvSpPr>
        <p:spPr>
          <a:xfrm>
            <a:off x="5690796" y="2349305"/>
            <a:ext cx="5507086" cy="419217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1- عدم الحصول على المياه والطّعام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2- عدم الحصول على الرّعاية الصِّحيّة.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3- عدم المساواة بين جميع فئات المُجتمع.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4- الصِّراع والحُروب المُستمرّة.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5- نقص التّعليم.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6- انتشار البَطالة.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7- رداءة البُنية التَّحتيّة.</a:t>
            </a:r>
          </a:p>
          <a:p>
            <a:pPr algn="r"/>
            <a:r>
              <a:rPr lang="ar-JO" sz="2400" b="1" dirty="0">
                <a:latin typeface="Calibri" panose="020F0502020204030204" pitchFamily="34" charset="0"/>
                <a:cs typeface="Calibri" panose="020F0502020204030204" pitchFamily="34" charset="0"/>
              </a:rPr>
              <a:t>8- تغيّر المناخ.</a:t>
            </a:r>
          </a:p>
          <a:p>
            <a:pPr algn="r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173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BA776-850B-42BD-8ED8-6E2F3757B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وهنا نضعُ أهمّ حُلول الفقر والجوع بين أيديكم:  </a:t>
            </a:r>
            <a:endParaRPr lang="en-US" sz="4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98F6B2B-FE72-4F29-A8F9-ACFA27BE7AFF}"/>
              </a:ext>
            </a:extLst>
          </p:cNvPr>
          <p:cNvSpPr/>
          <p:nvPr/>
        </p:nvSpPr>
        <p:spPr>
          <a:xfrm>
            <a:off x="4332850" y="2659770"/>
            <a:ext cx="7385539" cy="28979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JO" sz="4000" b="1" dirty="0">
                <a:latin typeface="Calibri" panose="020F0502020204030204" pitchFamily="34" charset="0"/>
                <a:cs typeface="Calibri" panose="020F0502020204030204" pitchFamily="34" charset="0"/>
              </a:rPr>
              <a:t>حلول لمشكلة الفقر والجوع حول العالم:</a:t>
            </a:r>
          </a:p>
          <a:p>
            <a:pPr algn="r"/>
            <a:r>
              <a:rPr lang="ar-JO" sz="3200" b="1" dirty="0">
                <a:latin typeface="Calibri" panose="020F0502020204030204" pitchFamily="34" charset="0"/>
                <a:cs typeface="Calibri" panose="020F0502020204030204" pitchFamily="34" charset="0"/>
              </a:rPr>
              <a:t>-العدل</a:t>
            </a:r>
          </a:p>
          <a:p>
            <a:pPr algn="r"/>
            <a:r>
              <a:rPr lang="ar-JO" sz="3200" b="1" dirty="0">
                <a:latin typeface="Calibri" panose="020F0502020204030204" pitchFamily="34" charset="0"/>
                <a:cs typeface="Calibri" panose="020F0502020204030204" pitchFamily="34" charset="0"/>
              </a:rPr>
              <a:t>-التعليم </a:t>
            </a:r>
          </a:p>
          <a:p>
            <a:pPr algn="r"/>
            <a:r>
              <a:rPr lang="ar-JO" sz="3200" b="1" dirty="0">
                <a:latin typeface="Calibri" panose="020F0502020204030204" pitchFamily="34" charset="0"/>
                <a:cs typeface="Calibri" panose="020F0502020204030204" pitchFamily="34" charset="0"/>
              </a:rPr>
              <a:t>-توفير فرص عمل ملائمة </a:t>
            </a:r>
          </a:p>
          <a:p>
            <a:pPr algn="r"/>
            <a:r>
              <a:rPr lang="ar-JO" sz="3200" b="1" dirty="0">
                <a:latin typeface="Calibri" panose="020F0502020204030204" pitchFamily="34" charset="0"/>
                <a:cs typeface="Calibri" panose="020F0502020204030204" pitchFamily="34" charset="0"/>
              </a:rPr>
              <a:t>-تحقيق السلام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429167-BAEF-4C9B-B3DB-EB4701AE3A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62890">
            <a:off x="473611" y="2659771"/>
            <a:ext cx="4436013" cy="32245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1505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315D0-B22E-4A81-9261-1EC502778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9"/>
            <a:ext cx="9170732" cy="706964"/>
          </a:xfrm>
        </p:spPr>
        <p:txBody>
          <a:bodyPr/>
          <a:lstStyle/>
          <a:p>
            <a:r>
              <a:rPr lang="ar-JO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هل يُمكننا القضاء </a:t>
            </a:r>
            <a:r>
              <a:rPr lang="ar-JO" sz="4400" b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على الفَقْر </a:t>
            </a:r>
            <a:r>
              <a:rPr lang="ar-JO" sz="4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والمَجاعات نِهائيًّا؟</a:t>
            </a:r>
            <a:endParaRPr lang="en-US" sz="4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886ADD2-A0BD-4636-BE0F-DF966D06CA10}"/>
              </a:ext>
            </a:extLst>
          </p:cNvPr>
          <p:cNvSpPr/>
          <p:nvPr/>
        </p:nvSpPr>
        <p:spPr>
          <a:xfrm>
            <a:off x="5767754" y="2518118"/>
            <a:ext cx="6006904" cy="41081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ar-JO" sz="2800" b="1" dirty="0">
                <a:latin typeface="Calibri" panose="020F0502020204030204" pitchFamily="34" charset="0"/>
                <a:cs typeface="Calibri" panose="020F0502020204030204" pitchFamily="34" charset="0"/>
              </a:rPr>
              <a:t>نعم يُمكِنُ القضاءُ على الفقرِ في العالمِ نهائيًّا</a:t>
            </a:r>
            <a:br>
              <a:rPr lang="ar-JO" sz="2800" dirty="0"/>
            </a:br>
            <a:r>
              <a:rPr lang="ar-JO" sz="2800" b="1" dirty="0">
                <a:latin typeface="Calibri" panose="020F0502020204030204" pitchFamily="34" charset="0"/>
                <a:cs typeface="Calibri" panose="020F0502020204030204" pitchFamily="34" charset="0"/>
              </a:rPr>
              <a:t>فالفقر والمجاعات ليست شيئًا أساسيًّا في تكوين المُجتمعاتِ البشريّة، فقد صنعَها البَشَرُ بِسببِ قراراتِهِم في التَّعامُلِ الاجتماعيِّ والاقتصاديِّ والسِّياسيِّ، ويُمكن أن يتَّخِذوا قراراتٍ مُعاكِسَةً تَمحَقُ هذا الفقرَ والجوعَ!</a:t>
            </a:r>
          </a:p>
          <a:p>
            <a:pPr algn="r"/>
            <a:endParaRPr lang="ar-JO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ar-JO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محرّرة القلم الحُرّ: ميلا الخزوز</a:t>
            </a:r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F07EE6-25D4-4A95-90CE-858980542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614439">
            <a:off x="898437" y="2838434"/>
            <a:ext cx="4533754" cy="28336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80513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67</TotalTime>
  <Words>205</Words>
  <Application>Microsoft Office PowerPoint</Application>
  <PresentationFormat>Widescreen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 Boardroom</vt:lpstr>
      <vt:lpstr>جريدة القلم الحُرّ  جريدة يوميّة عربيّة إخباريّة </vt:lpstr>
      <vt:lpstr>أسباب الفقر في العالم</vt:lpstr>
      <vt:lpstr>وهنا نضعُ أهمّ حُلول الفقر والجوع بين أيديكم:  </vt:lpstr>
      <vt:lpstr>هل يُمكننا القضاء على الفَقْر والمَجاعات نِهائيًّا؟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ظاهرة الفقر والجوع في العالم</dc:title>
  <dc:creator>S.Zatar</dc:creator>
  <cp:lastModifiedBy>S.Zatar</cp:lastModifiedBy>
  <cp:revision>8</cp:revision>
  <dcterms:created xsi:type="dcterms:W3CDTF">2023-05-16T15:58:25Z</dcterms:created>
  <dcterms:modified xsi:type="dcterms:W3CDTF">2023-05-16T17:05:42Z</dcterms:modified>
</cp:coreProperties>
</file>