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a soudah" userId="1b7435eb8c94c0d7" providerId="LiveId" clId="{6537DBEE-3B0A-40E4-AC1B-00B7C0056CDA}"/>
    <pc:docChg chg="custSel modSld">
      <pc:chgData name="issa soudah" userId="1b7435eb8c94c0d7" providerId="LiveId" clId="{6537DBEE-3B0A-40E4-AC1B-00B7C0056CDA}" dt="2023-05-16T16:57:25.084" v="663" actId="113"/>
      <pc:docMkLst>
        <pc:docMk/>
      </pc:docMkLst>
      <pc:sldChg chg="modSp mod">
        <pc:chgData name="issa soudah" userId="1b7435eb8c94c0d7" providerId="LiveId" clId="{6537DBEE-3B0A-40E4-AC1B-00B7C0056CDA}" dt="2023-05-07T17:39:46.241" v="12" actId="20577"/>
        <pc:sldMkLst>
          <pc:docMk/>
          <pc:sldMk cId="3054000976" sldId="256"/>
        </pc:sldMkLst>
        <pc:spChg chg="mod">
          <ac:chgData name="issa soudah" userId="1b7435eb8c94c0d7" providerId="LiveId" clId="{6537DBEE-3B0A-40E4-AC1B-00B7C0056CDA}" dt="2023-05-07T17:39:46.241" v="12" actId="20577"/>
          <ac:spMkLst>
            <pc:docMk/>
            <pc:sldMk cId="3054000976" sldId="256"/>
            <ac:spMk id="2" creationId="{D0FE7077-05F6-88A6-CB93-5637292E4471}"/>
          </ac:spMkLst>
        </pc:spChg>
      </pc:sldChg>
      <pc:sldChg chg="modSp mod">
        <pc:chgData name="issa soudah" userId="1b7435eb8c94c0d7" providerId="LiveId" clId="{6537DBEE-3B0A-40E4-AC1B-00B7C0056CDA}" dt="2023-05-16T16:50:02.039" v="441" actId="20577"/>
        <pc:sldMkLst>
          <pc:docMk/>
          <pc:sldMk cId="645865164" sldId="257"/>
        </pc:sldMkLst>
        <pc:spChg chg="mod">
          <ac:chgData name="issa soudah" userId="1b7435eb8c94c0d7" providerId="LiveId" clId="{6537DBEE-3B0A-40E4-AC1B-00B7C0056CDA}" dt="2023-05-16T16:50:02.039" v="441" actId="20577"/>
          <ac:spMkLst>
            <pc:docMk/>
            <pc:sldMk cId="645865164" sldId="257"/>
            <ac:spMk id="4" creationId="{08DD669D-129B-30A5-1E11-897DA18E6CF4}"/>
          </ac:spMkLst>
        </pc:spChg>
      </pc:sldChg>
      <pc:sldChg chg="modSp mod">
        <pc:chgData name="issa soudah" userId="1b7435eb8c94c0d7" providerId="LiveId" clId="{6537DBEE-3B0A-40E4-AC1B-00B7C0056CDA}" dt="2023-05-16T16:52:47.683" v="611" actId="20577"/>
        <pc:sldMkLst>
          <pc:docMk/>
          <pc:sldMk cId="3082745900" sldId="258"/>
        </pc:sldMkLst>
        <pc:spChg chg="mod">
          <ac:chgData name="issa soudah" userId="1b7435eb8c94c0d7" providerId="LiveId" clId="{6537DBEE-3B0A-40E4-AC1B-00B7C0056CDA}" dt="2023-05-16T16:52:47.683" v="611" actId="20577"/>
          <ac:spMkLst>
            <pc:docMk/>
            <pc:sldMk cId="3082745900" sldId="258"/>
            <ac:spMk id="3" creationId="{67F44A59-2C22-1FF3-45FE-E3D6784BFE32}"/>
          </ac:spMkLst>
        </pc:spChg>
      </pc:sldChg>
      <pc:sldChg chg="modSp mod">
        <pc:chgData name="issa soudah" userId="1b7435eb8c94c0d7" providerId="LiveId" clId="{6537DBEE-3B0A-40E4-AC1B-00B7C0056CDA}" dt="2023-05-16T16:54:50.558" v="622" actId="20577"/>
        <pc:sldMkLst>
          <pc:docMk/>
          <pc:sldMk cId="2496440973" sldId="259"/>
        </pc:sldMkLst>
        <pc:spChg chg="mod">
          <ac:chgData name="issa soudah" userId="1b7435eb8c94c0d7" providerId="LiveId" clId="{6537DBEE-3B0A-40E4-AC1B-00B7C0056CDA}" dt="2023-05-16T16:54:50.558" v="622" actId="20577"/>
          <ac:spMkLst>
            <pc:docMk/>
            <pc:sldMk cId="2496440973" sldId="259"/>
            <ac:spMk id="3" creationId="{3D245B7A-E046-5DC1-4213-C1CA3B7953BA}"/>
          </ac:spMkLst>
        </pc:spChg>
      </pc:sldChg>
      <pc:sldChg chg="modSp mod">
        <pc:chgData name="issa soudah" userId="1b7435eb8c94c0d7" providerId="LiveId" clId="{6537DBEE-3B0A-40E4-AC1B-00B7C0056CDA}" dt="2023-05-16T16:57:25.084" v="663" actId="113"/>
        <pc:sldMkLst>
          <pc:docMk/>
          <pc:sldMk cId="3275984712" sldId="261"/>
        </pc:sldMkLst>
        <pc:spChg chg="mod">
          <ac:chgData name="issa soudah" userId="1b7435eb8c94c0d7" providerId="LiveId" clId="{6537DBEE-3B0A-40E4-AC1B-00B7C0056CDA}" dt="2023-05-16T16:44:50.581" v="426" actId="20577"/>
          <ac:spMkLst>
            <pc:docMk/>
            <pc:sldMk cId="3275984712" sldId="261"/>
            <ac:spMk id="2" creationId="{0A30AD63-1C69-9BE5-6F08-1F19AB5BA32C}"/>
          </ac:spMkLst>
        </pc:spChg>
        <pc:spChg chg="mod">
          <ac:chgData name="issa soudah" userId="1b7435eb8c94c0d7" providerId="LiveId" clId="{6537DBEE-3B0A-40E4-AC1B-00B7C0056CDA}" dt="2023-05-16T16:57:25.084" v="663" actId="113"/>
          <ac:spMkLst>
            <pc:docMk/>
            <pc:sldMk cId="3275984712" sldId="261"/>
            <ac:spMk id="3" creationId="{F53FCDBE-4A2D-DB12-8F07-74B8CFA263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03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0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81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6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8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8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8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5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9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750187-F95B-4756-8B25-878E6BE72CB5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7077-05F6-88A6-CB93-5637292E4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ENGLISH/global PROJECT/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385A4-C317-A96D-298A-34F5B12560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DONE BY:ISSA SOUDAH,NIZAR BILLEH,FARES HANNOUSH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0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C3E-B7FD-C937-65F4-9DAE013F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water crisis? And what are causes of water crisis in Jordan.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D669D-129B-30A5-1E11-897DA18E6CF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73476" y="2582614"/>
            <a:ext cx="1010920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is a crisis of managing water so badly that billions of people - and the environment - suffer badly."  (</a:t>
            </a:r>
            <a:r>
              <a:rPr lang="en-US" altLang="en-US" sz="1800" b="1" u="sng" cap="none" dirty="0">
                <a:latin typeface="Arial" panose="020B0604020202020204" pitchFamily="34" charset="0"/>
              </a:rPr>
              <a:t>two of the main causes of water crisis in Jordan is water shortage and pollution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cap="none" dirty="0">
                <a:latin typeface="Arial" panose="020B0604020202020204" pitchFamily="34" charset="0"/>
              </a:rPr>
              <a:t>Its happening because </a:t>
            </a:r>
            <a:r>
              <a:rPr lang="en-US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country's namesake river is nearly running dry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flow in the Jordan River is less than 10 percent of its historical average. Pollution is happening because of the overflow of waste water pumping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station,leaks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commertial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waste.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B2FE-FE47-3AC0-42CA-B51C67CC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consequences of water crisis in Jordan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4A59-2C22-1FF3-45FE-E3D6784BFE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water recourses are rapidly decreasing it’s a water stress crisis that would lead down to break down the upcoming years in Jordan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74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1941-FCCA-19DC-3C3A-763A39CF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</a:t>
            </a:r>
            <a:r>
              <a:rPr lang="en-US" dirty="0" err="1"/>
              <a:t>soulutions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5B7A-E046-5DC1-4213-C1CA3B7953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Reservoirs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(artificial lakes) that form behind dams in rivers can collect water  during wet times and store it for use it for  dry times 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Rainwater harvesting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involves catching and storing rainwater before it reaches the ground.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Water conservation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refers to using less water and using it more efficiently.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4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DF1A-D979-DB71-0FFF-6F305414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4D03-7AC0-7074-E0C8-94F3AB0F58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Water crisis is the bad management of water. Jordan is suffering from water crisis and one of reasons is water shortage, Jordan is facing consequences including decreasing in water resources.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Some water crisis solutions: rain water harvesting which is collecting water before it reaches the ground another solution is water conservation which is using water more </a:t>
            </a:r>
            <a:r>
              <a:rPr lang="en-US" sz="2400" dirty="0" err="1">
                <a:solidFill>
                  <a:srgbClr val="FF0000"/>
                </a:solidFill>
              </a:rPr>
              <a:t>efficienly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3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AD63-1C69-9BE5-6F08-1F19AB5B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CDBE-4A2D-DB12-8F07-74B8CFA263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03461"/>
            <a:ext cx="10394707" cy="3371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u="sng" dirty="0"/>
              <a:t>(citation)</a:t>
            </a:r>
            <a:r>
              <a:rPr lang="en-US" sz="3600" b="1" dirty="0"/>
              <a:t>1</a:t>
            </a:r>
            <a:r>
              <a:rPr lang="en-US" sz="2800" u="sng" dirty="0"/>
              <a:t>.</a:t>
            </a:r>
            <a:r>
              <a:rPr lang="en-US" sz="2400" i="1" dirty="0">
                <a:effectLst/>
              </a:rPr>
              <a:t> </a:t>
            </a:r>
            <a:r>
              <a:rPr lang="en-US" sz="1800" i="1" dirty="0">
                <a:solidFill>
                  <a:srgbClr val="FF0000"/>
                </a:solidFill>
                <a:effectLst/>
              </a:rPr>
              <a:t>Water crisis</a:t>
            </a:r>
            <a:r>
              <a:rPr lang="en-US" sz="1800" dirty="0">
                <a:solidFill>
                  <a:srgbClr val="FF0000"/>
                </a:solidFill>
                <a:effectLst/>
              </a:rPr>
              <a:t>. Water Crisis | World Water Council. (n.d.). https://www.worldwatercouncil.org/en/water-crisis#:~:text=It%20is%20a%20crisis%20of,the%20crisis%20to%20be%20worsening.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en-US" sz="1800" dirty="0">
                <a:solidFill>
                  <a:srgbClr val="FF000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</a:rPr>
              <a:t>Zraick</a:t>
            </a:r>
            <a:r>
              <a:rPr lang="en-US" sz="1800" dirty="0">
                <a:solidFill>
                  <a:srgbClr val="FF0000"/>
                </a:solidFill>
                <a:effectLst/>
              </a:rPr>
              <a:t>, K. (2022, November 9). </a:t>
            </a:r>
            <a:r>
              <a:rPr lang="en-US" sz="1800" i="1" dirty="0">
                <a:solidFill>
                  <a:srgbClr val="FF0000"/>
                </a:solidFill>
                <a:effectLst/>
              </a:rPr>
              <a:t>Jordan is running out of water, a grim glimpse of the future</a:t>
            </a:r>
            <a:r>
              <a:rPr lang="en-US" sz="1800" dirty="0">
                <a:solidFill>
                  <a:srgbClr val="FF0000"/>
                </a:solidFill>
                <a:effectLst/>
              </a:rPr>
              <a:t>. The New York Times. https://www.nytimes.com/2022/11/09/world/</a:t>
            </a:r>
            <a:r>
              <a:rPr lang="en-US" sz="1800" dirty="0" err="1">
                <a:solidFill>
                  <a:srgbClr val="FF0000"/>
                </a:solidFill>
                <a:effectLst/>
              </a:rPr>
              <a:t>middleeast</a:t>
            </a:r>
            <a:r>
              <a:rPr lang="en-US" sz="1800" dirty="0">
                <a:solidFill>
                  <a:srgbClr val="FF0000"/>
                </a:solidFill>
                <a:effectLst/>
              </a:rPr>
              <a:t>/jordan-water-cop-27.html#:~:text=The%20country’s%20namesake%20river%20is,saltwater%20lake%20that%20is%20disappearing </a:t>
            </a:r>
          </a:p>
          <a:p>
            <a:pPr marL="0" indent="0">
              <a:buNone/>
            </a:pPr>
            <a:r>
              <a:rPr lang="en-US" sz="3800" b="1" u="sng" dirty="0">
                <a:solidFill>
                  <a:srgbClr val="FF0000"/>
                </a:solidFill>
              </a:rPr>
              <a:t>3.</a:t>
            </a:r>
            <a:r>
              <a:rPr lang="en-US" sz="3800" b="1" i="1" u="sng" dirty="0">
                <a:effectLst/>
              </a:rPr>
              <a:t> </a:t>
            </a:r>
            <a:r>
              <a:rPr lang="en-US" sz="1600" i="1" dirty="0">
                <a:solidFill>
                  <a:srgbClr val="FF0000"/>
                </a:solidFill>
                <a:effectLst/>
              </a:rPr>
              <a:t>Water stress in Jordan - Executive Summary</a:t>
            </a:r>
            <a:r>
              <a:rPr lang="en-US" sz="1600" dirty="0">
                <a:solidFill>
                  <a:srgbClr val="FF0000"/>
                </a:solidFill>
                <a:effectLst/>
              </a:rPr>
              <a:t>. UNICEF Jordan. (n.d.). https://www.unicef.org/jordan/water-stress-jordan-executive-summary#:~:text=Water%20shortages%20could%20have%20a,GDP%20and%2070%25%20of%20employment</a:t>
            </a:r>
            <a:r>
              <a:rPr lang="en-US" sz="1600" dirty="0">
                <a:effectLst/>
              </a:rPr>
              <a:t>.  </a:t>
            </a:r>
            <a:endParaRPr lang="en-US" sz="1600" dirty="0"/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4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  <a:effectLst/>
              </a:rPr>
              <a:t>Libretexts. (2022, September 5). </a:t>
            </a:r>
            <a:r>
              <a:rPr lang="en-US" sz="1600" i="1" dirty="0">
                <a:solidFill>
                  <a:srgbClr val="FF0000"/>
                </a:solidFill>
                <a:effectLst/>
              </a:rPr>
              <a:t>13.3: Water scarcity and solutions</a:t>
            </a:r>
            <a:r>
              <a:rPr lang="en-US" sz="1600" dirty="0">
                <a:solidFill>
                  <a:srgbClr val="FF0000"/>
                </a:solidFill>
                <a:effectLst/>
              </a:rPr>
              <a:t>. Biology </a:t>
            </a:r>
            <a:r>
              <a:rPr lang="en-US" sz="1600" dirty="0" err="1">
                <a:solidFill>
                  <a:srgbClr val="FF0000"/>
                </a:solidFill>
                <a:effectLst/>
              </a:rPr>
              <a:t>LibreTexts</a:t>
            </a:r>
            <a:r>
              <a:rPr lang="en-US" sz="1600" dirty="0">
                <a:solidFill>
                  <a:srgbClr val="FF0000"/>
                </a:solidFill>
                <a:effectLst/>
              </a:rPr>
              <a:t>. https://bio.libretexts.org/Bookshelves/Ecology/Environmental_Science_(Ha_and_Schleiger)/04%3A_Humans_and_the_Environment/4.02%3A_Water_Resources/4.2.03%3A_Water_Scarcity_and_Solutions 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27598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EAEA-588B-EC37-EC0F-DCC815549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D0D4-9A36-54F7-D408-0B51D40E2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6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89</TotalTime>
  <Words>509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Impact</vt:lpstr>
      <vt:lpstr>Tahoma</vt:lpstr>
      <vt:lpstr>Main Event</vt:lpstr>
      <vt:lpstr>ENGLISH/global PROJECT/ </vt:lpstr>
      <vt:lpstr>What is water crisis? And what are causes of water crisis in Jordan. </vt:lpstr>
      <vt:lpstr>What are the consequences of water crisis in Jordan </vt:lpstr>
      <vt:lpstr>What are the soulutions</vt:lpstr>
      <vt:lpstr>conclusion</vt:lpstr>
      <vt:lpstr>citation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PROJECT/GLOBAL </dc:title>
  <dc:creator>issa soudah</dc:creator>
  <cp:lastModifiedBy>issa soudah</cp:lastModifiedBy>
  <cp:revision>1</cp:revision>
  <dcterms:created xsi:type="dcterms:W3CDTF">2023-05-07T16:52:16Z</dcterms:created>
  <dcterms:modified xsi:type="dcterms:W3CDTF">2023-05-16T16:57:31Z</dcterms:modified>
</cp:coreProperties>
</file>