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6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5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948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102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4874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70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9944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122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56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031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93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25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12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39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404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55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357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001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772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03905"/>
            <a:ext cx="9144000" cy="2387600"/>
          </a:xfrm>
        </p:spPr>
        <p:txBody>
          <a:bodyPr>
            <a:normAutofit/>
          </a:bodyPr>
          <a:lstStyle/>
          <a:p>
            <a:r>
              <a:rPr lang="en-US" sz="7000" b="1" dirty="0" smtClean="0"/>
              <a:t>Obesity</a:t>
            </a:r>
            <a:endParaRPr lang="en-US" sz="7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61512"/>
            <a:ext cx="9144000" cy="1655762"/>
          </a:xfrm>
        </p:spPr>
        <p:txBody>
          <a:bodyPr/>
          <a:lstStyle/>
          <a:p>
            <a:r>
              <a:rPr lang="en-US" b="1" dirty="0" smtClean="0"/>
              <a:t>By: Omar </a:t>
            </a:r>
            <a:r>
              <a:rPr lang="en-US" b="1" dirty="0" err="1" smtClean="0"/>
              <a:t>Fityani</a:t>
            </a:r>
            <a:r>
              <a:rPr lang="en-US" b="1" dirty="0" smtClean="0"/>
              <a:t> </a:t>
            </a:r>
            <a:r>
              <a:rPr lang="en-US" b="1" dirty="0" smtClean="0"/>
              <a:t>and </a:t>
            </a:r>
            <a:r>
              <a:rPr lang="en-US" b="1" dirty="0" err="1" smtClean="0"/>
              <a:t>Hisham</a:t>
            </a:r>
            <a:r>
              <a:rPr lang="en-US" b="1" dirty="0" smtClean="0"/>
              <a:t> al </a:t>
            </a:r>
            <a:r>
              <a:rPr lang="en-US" b="1" dirty="0" err="1" smtClean="0"/>
              <a:t>zaghmouri</a:t>
            </a:r>
            <a:r>
              <a:rPr lang="en-US" b="1" dirty="0" smtClean="0"/>
              <a:t> </a:t>
            </a:r>
            <a:endParaRPr lang="en-US" b="1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7942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obesity?</a:t>
            </a:r>
            <a:endParaRPr lang="en-US" b="1" dirty="0"/>
          </a:p>
        </p:txBody>
      </p:sp>
      <p:pic>
        <p:nvPicPr>
          <p:cNvPr id="5" name="Content Placeholder 4" descr="Top Ten Aspects of &lt;strong&gt;Obesity&lt;/strong&gt;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1901" y="1340390"/>
            <a:ext cx="9413734" cy="5644564"/>
          </a:xfrm>
        </p:spPr>
      </p:pic>
    </p:spTree>
    <p:extLst>
      <p:ext uri="{BB962C8B-B14F-4D97-AF65-F5344CB8AC3E}">
        <p14:creationId xmlns:p14="http://schemas.microsoft.com/office/powerpoint/2010/main" val="102107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9944" y="351596"/>
            <a:ext cx="8915400" cy="566738"/>
          </a:xfrm>
        </p:spPr>
        <p:txBody>
          <a:bodyPr/>
          <a:lstStyle/>
          <a:p>
            <a:r>
              <a:rPr lang="en-US" sz="3000" b="1" dirty="0"/>
              <a:t>What are the causes of obesity</a:t>
            </a:r>
            <a:r>
              <a:rPr lang="en-US" b="1" dirty="0"/>
              <a:t>?</a:t>
            </a:r>
            <a:endParaRPr lang="en-US" dirty="0"/>
          </a:p>
        </p:txBody>
      </p:sp>
      <p:pic>
        <p:nvPicPr>
          <p:cNvPr id="1026" name="Picture 2" descr="Know about Symptoms, Causes, Tests and Treatments of Obesity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505" b="26505"/>
          <a:stretch>
            <a:fillRect/>
          </a:stretch>
        </p:blipFill>
        <p:spPr bwMode="auto">
          <a:xfrm>
            <a:off x="1222851" y="1217137"/>
            <a:ext cx="10289586" cy="444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4061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0207" y="530862"/>
            <a:ext cx="8915400" cy="566738"/>
          </a:xfrm>
        </p:spPr>
        <p:txBody>
          <a:bodyPr>
            <a:normAutofit fontScale="90000"/>
          </a:bodyPr>
          <a:lstStyle/>
          <a:p>
            <a:r>
              <a:rPr lang="en-US" sz="3300" b="1" dirty="0"/>
              <a:t>What are the Consequences / impacts</a:t>
            </a:r>
            <a:br>
              <a:rPr lang="en-US" sz="3300" b="1" dirty="0"/>
            </a:br>
            <a:r>
              <a:rPr lang="en-US" sz="3300" b="1" dirty="0"/>
              <a:t> of obesity</a:t>
            </a:r>
            <a:r>
              <a:rPr lang="en-US" b="1" dirty="0"/>
              <a:t>?</a:t>
            </a:r>
            <a:endParaRPr lang="en-US" dirty="0"/>
          </a:p>
        </p:txBody>
      </p:sp>
      <p:pic>
        <p:nvPicPr>
          <p:cNvPr id="2050" name="Picture 2" descr="Do you know the health risk of Overweight and Obesity?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56" b="12256"/>
          <a:stretch>
            <a:fillRect/>
          </a:stretch>
        </p:blipFill>
        <p:spPr bwMode="auto">
          <a:xfrm>
            <a:off x="1515836" y="1295684"/>
            <a:ext cx="9988777" cy="4071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5172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2012" y="578779"/>
            <a:ext cx="8915400" cy="566738"/>
          </a:xfrm>
        </p:spPr>
        <p:txBody>
          <a:bodyPr>
            <a:normAutofit/>
          </a:bodyPr>
          <a:lstStyle/>
          <a:p>
            <a:r>
              <a:rPr lang="en-US" sz="3000" b="1" dirty="0"/>
              <a:t>Obesity Solutions</a:t>
            </a:r>
            <a:endParaRPr lang="en-US" sz="3000" dirty="0"/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7502" b="17502"/>
          <a:stretch>
            <a:fillRect/>
          </a:stretch>
        </p:blipFill>
        <p:spPr>
          <a:xfrm>
            <a:off x="2132013" y="1862138"/>
            <a:ext cx="8915400" cy="3856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3667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177</TotalTime>
  <Words>28</Words>
  <Application>Microsoft Office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Wisp</vt:lpstr>
      <vt:lpstr>Obesity</vt:lpstr>
      <vt:lpstr>What is obesity?</vt:lpstr>
      <vt:lpstr>What are the causes of obesity?</vt:lpstr>
      <vt:lpstr>What are the Consequences / impacts  of obesity?</vt:lpstr>
      <vt:lpstr>Obesity Solutions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Obesity</dc:title>
  <dc:creator>O&amp;M</dc:creator>
  <cp:lastModifiedBy>O&amp;M</cp:lastModifiedBy>
  <cp:revision>31</cp:revision>
  <dcterms:created xsi:type="dcterms:W3CDTF">2023-04-24T19:22:24Z</dcterms:created>
  <dcterms:modified xsi:type="dcterms:W3CDTF">2023-05-15T17:26:49Z</dcterms:modified>
</cp:coreProperties>
</file>