
<file path=[Content_Types].xml><?xml version="1.0" encoding="utf-8"?>
<Types xmlns="http://schemas.openxmlformats.org/package/2006/content-types">
  <Default Extension="1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 snapToGrid="0">
      <p:cViewPr>
        <p:scale>
          <a:sx n="80" d="100"/>
          <a:sy n="80" d="100"/>
        </p:scale>
        <p:origin x="677" y="-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04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6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0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31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6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2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9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6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0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7BAB238-5A4D-4DD7-A996-B94702703E3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EA9F9B5-57D6-477B-BF0D-51608EF92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motivation-appetite" TargetMode="External"/><Relationship Id="rId2" Type="http://schemas.openxmlformats.org/officeDocument/2006/relationships/image" Target="../media/image1.1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delweisspublications.com/keyword/32/1897/Obesity-depression-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motivation-appetite" TargetMode="External"/><Relationship Id="rId2" Type="http://schemas.openxmlformats.org/officeDocument/2006/relationships/image" Target="../media/image2.1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--AtATgfy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motivation-appetite" TargetMode="External"/><Relationship Id="rId2" Type="http://schemas.openxmlformats.org/officeDocument/2006/relationships/image" Target="../media/image3.1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appetite-apple" TargetMode="External"/><Relationship Id="rId2" Type="http://schemas.openxmlformats.org/officeDocument/2006/relationships/image" Target="../media/image4.1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05457/premium-illustration-image-obesity-burger-addicted" TargetMode="External"/><Relationship Id="rId2" Type="http://schemas.openxmlformats.org/officeDocument/2006/relationships/image" Target="../media/image5.1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vector-obesity-motivation-appetite" TargetMode="External"/><Relationship Id="rId2" Type="http://schemas.openxmlformats.org/officeDocument/2006/relationships/image" Target="../media/image6.1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appetite-apple" TargetMode="External"/><Relationship Id="rId2" Type="http://schemas.openxmlformats.org/officeDocument/2006/relationships/image" Target="../media/image7.1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450066/premium-illustration-image-obesity-appetite-apple" TargetMode="External"/><Relationship Id="rId2" Type="http://schemas.openxmlformats.org/officeDocument/2006/relationships/image" Target="../media/image8.1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E282A05-0854-073F-FC59-E9711F33B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436879" y="0"/>
            <a:ext cx="1277112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2394C8-7CCF-17AA-1096-04817AAA54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99296-CE43-9A1F-1A2C-840791402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3130" y="5750561"/>
            <a:ext cx="8999110" cy="609600"/>
          </a:xfrm>
          <a:solidFill>
            <a:srgbClr val="DEE2E7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800" b="1" dirty="0"/>
              <a:t>Made by: Cynthia Nino, Katia Haddad and Maya Wardat</a:t>
            </a:r>
          </a:p>
        </p:txBody>
      </p:sp>
    </p:spTree>
    <p:extLst>
      <p:ext uri="{BB962C8B-B14F-4D97-AF65-F5344CB8AC3E}">
        <p14:creationId xmlns:p14="http://schemas.microsoft.com/office/powerpoint/2010/main" val="426162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6066-6190-8FAC-98D0-262184E10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771525"/>
            <a:ext cx="11487150" cy="1356360"/>
          </a:xfrm>
        </p:spPr>
        <p:txBody>
          <a:bodyPr>
            <a:noAutofit/>
          </a:bodyPr>
          <a:lstStyle/>
          <a:p>
            <a:r>
              <a:rPr lang="en-US" sz="4800" b="1" dirty="0"/>
              <a:t>Does obesity also affect animals and how?</a:t>
            </a:r>
            <a:br>
              <a:rPr lang="en-US" sz="5000" b="1" dirty="0"/>
            </a:br>
            <a:endParaRPr lang="en-US" sz="5000" b="1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0846B8B-9589-DBF7-B07E-1D350DD75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67889" y="1731204"/>
            <a:ext cx="6965951" cy="420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29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E547B-919B-FB1C-54E8-A33E2E233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355600"/>
            <a:ext cx="10911840" cy="61468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4131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6B1EA65-B697-BD89-9385-819794DEA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41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110E6-DC44-6175-B873-C163ABF7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Here’s a YouTube video about obesity: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9BB46-BD69-C48A-B91C-6A7B9961A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sz="3200" dirty="0">
                <a:hlinkClick r:id="rId2"/>
              </a:rPr>
              <a:t>https://www.youtube.com/watch?v=D--AtATgfyM</a:t>
            </a:r>
            <a:endParaRPr lang="en-US" sz="3200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5400" b="1" dirty="0">
                <a:solidFill>
                  <a:schemeClr val="accent5"/>
                </a:solidFill>
              </a:rPr>
              <a:t>WATCH AND ENJOY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3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D660E-5749-2F22-3927-E94DFBF5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</a:t>
            </a:r>
            <a:r>
              <a:rPr lang="en-US" sz="3200" b="1" i="0" dirty="0">
                <a:effectLst/>
              </a:rPr>
              <a:t>hat do you think is the best definition of obesity?</a:t>
            </a:r>
            <a:endParaRPr lang="en-US" sz="32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440B55-DC80-8927-2F72-CCFBA29484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29280" y="1965960"/>
            <a:ext cx="5364480" cy="402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6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1CBA3-2001-8EA4-1DAD-E3F447F1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W</a:t>
            </a:r>
            <a:r>
              <a:rPr lang="en-US" sz="5400" b="1" dirty="0">
                <a:effectLst/>
              </a:rPr>
              <a:t>hat can obesity lead to?</a:t>
            </a:r>
            <a:endParaRPr lang="en-US" sz="5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D84352-AA22-C3B1-52E0-883FF8156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85349" y="2103120"/>
            <a:ext cx="5612468" cy="396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3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41485-35EE-1BF1-F453-D873FB61E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960" y="1158240"/>
            <a:ext cx="9875520" cy="1356360"/>
          </a:xfrm>
        </p:spPr>
        <p:txBody>
          <a:bodyPr>
            <a:noAutofit/>
          </a:bodyPr>
          <a:lstStyle/>
          <a:p>
            <a:r>
              <a:rPr lang="en-US" sz="3600" b="1" i="0" dirty="0">
                <a:effectLst/>
              </a:rPr>
              <a:t>What are some possible causes of obesity?</a:t>
            </a:r>
            <a:br>
              <a:rPr lang="en-US" sz="3600" b="1" i="0" dirty="0">
                <a:effectLst/>
              </a:rPr>
            </a:br>
            <a:br>
              <a:rPr lang="en-US" sz="3600" b="1" i="0" dirty="0">
                <a:effectLst/>
              </a:rPr>
            </a:br>
            <a:endParaRPr lang="en-US" sz="3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71B516-9C0D-94A4-7573-E7C4A1E22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53412" y="2021840"/>
            <a:ext cx="6085176" cy="396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0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49253-4EF6-CD11-59F7-895B2F818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1107440"/>
            <a:ext cx="11592560" cy="135636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W</a:t>
            </a:r>
            <a:r>
              <a:rPr lang="en-US" sz="4000" b="1" i="0" dirty="0">
                <a:effectLst/>
              </a:rPr>
              <a:t>hat is the worst health condition obesity can lead to?</a:t>
            </a:r>
            <a:br>
              <a:rPr lang="en-US" b="0" i="0" dirty="0">
                <a:effectLst/>
                <a:latin typeface="Roboto" panose="02000000000000000000" pitchFamily="2" charset="0"/>
              </a:rPr>
            </a:br>
            <a:br>
              <a:rPr lang="en-US" b="0" i="0" dirty="0"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7375AE-AB6D-4459-E962-48097B4AE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56279" y="2001520"/>
            <a:ext cx="4702199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3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9EAA8-0F28-A583-D609-4FDBCDBE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080" y="1005840"/>
            <a:ext cx="11460480" cy="1356360"/>
          </a:xfrm>
        </p:spPr>
        <p:txBody>
          <a:bodyPr>
            <a:normAutofit fontScale="90000"/>
          </a:bodyPr>
          <a:lstStyle/>
          <a:p>
            <a:r>
              <a:rPr lang="en-US" sz="4000" b="1" i="0" dirty="0">
                <a:effectLst/>
              </a:rPr>
              <a:t>What do you think are the best solutions for obesity?</a:t>
            </a:r>
            <a:br>
              <a:rPr lang="en-US" b="0" i="0" dirty="0">
                <a:effectLst/>
                <a:latin typeface="Roboto" panose="02000000000000000000" pitchFamily="2" charset="0"/>
              </a:rPr>
            </a:br>
            <a:br>
              <a:rPr lang="en-US" b="0" i="0" dirty="0"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E55C18-CABB-A42B-4A8C-DDC3606F0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28149" y="2113280"/>
            <a:ext cx="6948017" cy="403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99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FA1EA-964F-78FB-3507-403FB013F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944880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en-US" sz="5300" b="1" i="0" dirty="0">
                <a:effectLst/>
              </a:rPr>
              <a:t>How can obesity ruin a human’s life?</a:t>
            </a:r>
            <a:br>
              <a:rPr lang="en-US" b="0" i="0" dirty="0">
                <a:effectLst/>
                <a:latin typeface="Roboto" panose="02000000000000000000" pitchFamily="2" charset="0"/>
              </a:rPr>
            </a:br>
            <a:br>
              <a:rPr lang="en-US" b="0" i="0" dirty="0"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F89C77-1A35-7978-6101-3BC9E829C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96920" y="1501140"/>
            <a:ext cx="4919980" cy="491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1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8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asi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50</TotalTime>
  <Words>111</Words>
  <Application>Microsoft Office PowerPoint</Application>
  <PresentationFormat>Widescreen</PresentationFormat>
  <Paragraphs>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Corbel</vt:lpstr>
      <vt:lpstr>Roboto</vt:lpstr>
      <vt:lpstr>Basis</vt:lpstr>
      <vt:lpstr>Obesity</vt:lpstr>
      <vt:lpstr>PowerPoint Presentation</vt:lpstr>
      <vt:lpstr>Here’s a YouTube video about obesity:</vt:lpstr>
      <vt:lpstr>What do you think is the best definition of obesity?</vt:lpstr>
      <vt:lpstr>What can obesity lead to?</vt:lpstr>
      <vt:lpstr>What are some possible causes of obesity?  </vt:lpstr>
      <vt:lpstr>What is the worst health condition obesity can lead to?  </vt:lpstr>
      <vt:lpstr>What do you think are the best solutions for obesity?  </vt:lpstr>
      <vt:lpstr>How can obesity ruin a human’s life?  </vt:lpstr>
      <vt:lpstr>Does obesity also affect animals and how?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dc:creator>DELL</dc:creator>
  <cp:lastModifiedBy>DELL</cp:lastModifiedBy>
  <cp:revision>3</cp:revision>
  <dcterms:created xsi:type="dcterms:W3CDTF">2023-05-16T15:35:51Z</dcterms:created>
  <dcterms:modified xsi:type="dcterms:W3CDTF">2023-05-16T16:26:23Z</dcterms:modified>
</cp:coreProperties>
</file>