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8" r:id="rId5"/>
    <p:sldId id="263" r:id="rId6"/>
    <p:sldId id="259" r:id="rId7"/>
    <p:sldId id="260" r:id="rId8"/>
    <p:sldId id="261" r:id="rId9"/>
    <p:sldId id="262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1" autoAdjust="0"/>
    <p:restoredTop sz="86380" autoAdjust="0"/>
  </p:normalViewPr>
  <p:slideViewPr>
    <p:cSldViewPr>
      <p:cViewPr varScale="1">
        <p:scale>
          <a:sx n="63" d="100"/>
          <a:sy n="63" d="100"/>
        </p:scale>
        <p:origin x="138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065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mal%20Khalil\Desktop\selena%20h.w\selena%20hw\excel%20mathamatics%20project%206%20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the</a:t>
            </a:r>
            <a:r>
              <a:rPr lang="en-US" baseline="0"/>
              <a:t> perceltage of bullying in diffrent countries</a:t>
            </a:r>
            <a:endParaRPr lang="en-US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(Sheet1!$B$3,Sheet1!$B$4,Sheet1!$B$5,Sheet1!$B$6)</c:f>
              <c:strCache>
                <c:ptCount val="4"/>
                <c:pt idx="0">
                  <c:v>الأردن</c:v>
                </c:pt>
                <c:pt idx="1">
                  <c:v>الصين</c:v>
                </c:pt>
                <c:pt idx="2">
                  <c:v>إيطاليا</c:v>
                </c:pt>
                <c:pt idx="3">
                  <c:v>هند</c:v>
                </c:pt>
              </c:strCache>
            </c:strRef>
          </c:cat>
          <c:val>
            <c:numRef>
              <c:f>(Sheet1!$C$3,Sheet1!$C$4,Sheet1!$C$5,Sheet1!$C$6)</c:f>
              <c:numCache>
                <c:formatCode>0%</c:formatCode>
                <c:ptCount val="4"/>
                <c:pt idx="0">
                  <c:v>0.47000000000000008</c:v>
                </c:pt>
                <c:pt idx="1">
                  <c:v>0.2</c:v>
                </c:pt>
                <c:pt idx="2">
                  <c:v>0.5</c:v>
                </c:pt>
                <c:pt idx="3">
                  <c:v>0.37000000000000022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5E-463B-A729-D23888C4135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2000"/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020F3DC-737B-43FC-825B-BD82E380FCB0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sitiveaction.net/" TargetMode="External"/><Relationship Id="rId2" Type="http://schemas.openxmlformats.org/officeDocument/2006/relationships/hyperlink" Target="https://www.ogschool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ichlandlibrary.com/" TargetMode="External"/><Relationship Id="rId5" Type="http://schemas.openxmlformats.org/officeDocument/2006/relationships/hyperlink" Target="https://www.familvlives/" TargetMode="External"/><Relationship Id="rId4" Type="http://schemas.openxmlformats.org/officeDocument/2006/relationships/hyperlink" Target="https://www.stopbullying.gov1122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6000" b="1" i="1" dirty="0">
                <a:solidFill>
                  <a:schemeClr val="accent2">
                    <a:lumMod val="50000"/>
                  </a:schemeClr>
                </a:solidFill>
              </a:rPr>
              <a:t>Types of bullying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685800"/>
          </a:xfrm>
        </p:spPr>
        <p:txBody>
          <a:bodyPr/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Made by : Maya/Selena/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Sama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/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Lamya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5-Point Star 3"/>
          <p:cNvSpPr/>
          <p:nvPr/>
        </p:nvSpPr>
        <p:spPr>
          <a:xfrm>
            <a:off x="457200" y="4572000"/>
            <a:ext cx="1828800" cy="1676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7772400" y="0"/>
            <a:ext cx="838200" cy="609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/>
          <p:cNvSpPr/>
          <p:nvPr/>
        </p:nvSpPr>
        <p:spPr>
          <a:xfrm>
            <a:off x="8763000" y="0"/>
            <a:ext cx="381000" cy="6705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0" y="0"/>
            <a:ext cx="228600" cy="6705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Forte" pitchFamily="66" charset="0"/>
              </a:rPr>
              <a:t>The chart of the percentages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81200"/>
          <a:ext cx="8229600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مواضيع الدراسة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النسبة المئوية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عادي</a:t>
                      </a:r>
                    </a:p>
                    <a:p>
                      <a:pPr algn="r"/>
                      <a:r>
                        <a:rPr lang="ar-SA" dirty="0"/>
                        <a:t>بأبسط صورة</a:t>
                      </a:r>
                      <a:endParaRPr lang="en-US" dirty="0"/>
                    </a:p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كسر عشري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الأردن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47/100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0.047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الصين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20/100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إيطاليا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50,3/100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0.503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هند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37,6/100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0.376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Curved Up Ribbon 4"/>
          <p:cNvSpPr/>
          <p:nvPr/>
        </p:nvSpPr>
        <p:spPr>
          <a:xfrm>
            <a:off x="609600" y="4876800"/>
            <a:ext cx="7772400" cy="1600200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429000" y="51054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The End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hlinkClick r:id="rId2"/>
              </a:rPr>
              <a:t>https://WWW.ogschool.org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hlinkClick r:id="rId3"/>
              </a:rPr>
              <a:t>https://www.positiveaction.net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hlinkClick r:id="rId4"/>
              </a:rPr>
              <a:t>https://www.stopbullying.gov11220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hlinkClick r:id="rId5"/>
              </a:rPr>
              <a:t>https://WWW.familylives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.org.uk</a:t>
            </a: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hlinkClick r:id="rId6"/>
              </a:rPr>
              <a:t>https://www.richlandlibrary.com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https://www.verywellmin.com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82536"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What is </a:t>
            </a:r>
            <a:r>
              <a:rPr lang="en-US" sz="8800" b="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bullying</a:t>
            </a:r>
          </a:p>
        </p:txBody>
      </p:sp>
      <p:sp>
        <p:nvSpPr>
          <p:cNvPr id="4" name="Cloud 3"/>
          <p:cNvSpPr/>
          <p:nvPr/>
        </p:nvSpPr>
        <p:spPr>
          <a:xfrm>
            <a:off x="152400" y="1676400"/>
            <a:ext cx="1295400" cy="990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oon 4"/>
          <p:cNvSpPr/>
          <p:nvPr/>
        </p:nvSpPr>
        <p:spPr>
          <a:xfrm>
            <a:off x="8229600" y="4876800"/>
            <a:ext cx="685800" cy="1371600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 rot="21229416">
            <a:off x="1093823" y="2011733"/>
            <a:ext cx="7861818" cy="3925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   </a:t>
            </a:r>
            <a:r>
              <a:rPr lang="en-US" dirty="0">
                <a:solidFill>
                  <a:schemeClr val="bg1"/>
                </a:solidFill>
              </a:rPr>
              <a:t>Bullying is </a:t>
            </a:r>
            <a:r>
              <a:rPr lang="en-US" b="1" dirty="0">
                <a:solidFill>
                  <a:schemeClr val="bg1"/>
                </a:solidFill>
              </a:rPr>
              <a:t>when one or more students employ physical, emotional, or verbal abuse to make life miserable for another student</a:t>
            </a:r>
            <a:r>
              <a:rPr lang="en-US" dirty="0">
                <a:solidFill>
                  <a:schemeClr val="bg1"/>
                </a:solidFill>
              </a:rPr>
              <a:t>. This abuse can take many forms from simple name calling to physical abuse, there are four types of bullying: Physical, Social, Cyber, Social. And we will be talking about them</a:t>
            </a: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Forte" pitchFamily="66" charset="0"/>
              </a:rPr>
              <a:t>CAUSES OF BULLYING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People often bully others because they feel powerless or they have been bullied before, so they bully others to feel powerful and popular,</a:t>
            </a: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Other case scenario, they have been taught at a household  That bullying is okay, and so they do the same at school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rt 5"/>
          <p:cNvSpPr/>
          <p:nvPr/>
        </p:nvSpPr>
        <p:spPr>
          <a:xfrm>
            <a:off x="7772400" y="381000"/>
            <a:ext cx="1143000" cy="11430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PHYSICAL BULLYING</a:t>
            </a:r>
          </a:p>
        </p:txBody>
      </p:sp>
      <p:sp>
        <p:nvSpPr>
          <p:cNvPr id="7" name="Lightning Bolt 6"/>
          <p:cNvSpPr/>
          <p:nvPr/>
        </p:nvSpPr>
        <p:spPr>
          <a:xfrm>
            <a:off x="1066800" y="4648200"/>
            <a:ext cx="1371600" cy="1676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0916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It is when the type of bullying were somebody physical hurts another individual to gain control over them, it may lead to depression or even worse suicide .</a:t>
            </a:r>
          </a:p>
        </p:txBody>
      </p:sp>
      <p:pic>
        <p:nvPicPr>
          <p:cNvPr id="9" name="Content Placeholder 5" descr="bully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4114800"/>
            <a:ext cx="5562600" cy="2514829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miley Face 3"/>
          <p:cNvSpPr/>
          <p:nvPr/>
        </p:nvSpPr>
        <p:spPr>
          <a:xfrm>
            <a:off x="609600" y="609600"/>
            <a:ext cx="1295400" cy="10668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SOCIAL BULLYING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153400" cy="35814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It is when a person leaves someone out more than once and encouraging others to do the same socially , it also leads someone to depression and suicide</a:t>
            </a:r>
          </a:p>
        </p:txBody>
      </p:sp>
      <p:sp>
        <p:nvSpPr>
          <p:cNvPr id="5" name="&quot;No&quot; Symbol 4"/>
          <p:cNvSpPr/>
          <p:nvPr/>
        </p:nvSpPr>
        <p:spPr>
          <a:xfrm>
            <a:off x="7086600" y="4648200"/>
            <a:ext cx="1600200" cy="160020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6" name="Content Placeholder 3" descr="se4sewx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962400"/>
            <a:ext cx="3809999" cy="255548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n 4"/>
          <p:cNvSpPr/>
          <p:nvPr/>
        </p:nvSpPr>
        <p:spPr>
          <a:xfrm>
            <a:off x="609600" y="304800"/>
            <a:ext cx="1143000" cy="12192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CYBER BULLYING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0916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    Cyber bullying or cyber harassment is a form of bullying or harassment using electronic means , it is prone to causing mental health issues such as depression and anxiety to both the victim and perpetrator</a:t>
            </a:r>
          </a:p>
        </p:txBody>
      </p:sp>
      <p:sp>
        <p:nvSpPr>
          <p:cNvPr id="7" name="Lightning Bolt 6"/>
          <p:cNvSpPr/>
          <p:nvPr/>
        </p:nvSpPr>
        <p:spPr>
          <a:xfrm>
            <a:off x="6400800" y="4953000"/>
            <a:ext cx="2286000" cy="11430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3" descr="Capture3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267200"/>
            <a:ext cx="4038600" cy="21643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ipe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miley Face 4"/>
          <p:cNvSpPr/>
          <p:nvPr/>
        </p:nvSpPr>
        <p:spPr>
          <a:xfrm>
            <a:off x="685800" y="381000"/>
            <a:ext cx="11430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VERBAL BULLYING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1752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It is being called names or insulted by someone , which damages there self image and self esteem</a:t>
            </a:r>
          </a:p>
        </p:txBody>
      </p:sp>
      <p:sp>
        <p:nvSpPr>
          <p:cNvPr id="7" name="4-Point Star 6"/>
          <p:cNvSpPr/>
          <p:nvPr/>
        </p:nvSpPr>
        <p:spPr>
          <a:xfrm>
            <a:off x="6248400" y="4038600"/>
            <a:ext cx="1905000" cy="220980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3" descr="5-508x38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3429000"/>
            <a:ext cx="4135967" cy="3101975"/>
          </a:xfrm>
          <a:prstGeom prst="rect">
            <a:avLst/>
          </a:prstGeom>
        </p:spPr>
      </p:pic>
    </p:spTree>
  </p:cSld>
  <p:clrMapOvr>
    <a:masterClrMapping/>
  </p:clrMapOvr>
  <p:transition>
    <p:circl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417638"/>
          </a:xfrm>
        </p:spPr>
        <p:txBody>
          <a:bodyPr>
            <a:noAutofit/>
          </a:bodyPr>
          <a:lstStyle/>
          <a:p>
            <a:r>
              <a:rPr lang="en-US" sz="6000" dirty="0">
                <a:solidFill>
                  <a:schemeClr val="accent1">
                    <a:lumMod val="50000"/>
                  </a:schemeClr>
                </a:solidFill>
                <a:latin typeface="Forte" pitchFamily="66" charset="0"/>
              </a:rPr>
              <a:t>How to prevent bullying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8056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    By reporting them to a teacher or principle or someone older that you trust or you can talk to them back in a nice way , second solution you can tell your parents and they will give you advice and tell you what to do in this situation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Autofit/>
          </a:bodyPr>
          <a:lstStyle/>
          <a:p>
            <a:r>
              <a:rPr lang="en-US" sz="6000" dirty="0">
                <a:solidFill>
                  <a:schemeClr val="accent1">
                    <a:lumMod val="50000"/>
                  </a:schemeClr>
                </a:solidFill>
                <a:latin typeface="Forte" pitchFamily="66" charset="0"/>
              </a:rPr>
              <a:t>The percentage of bullying 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8288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</TotalTime>
  <Words>398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Book Antiqua</vt:lpstr>
      <vt:lpstr>Forte</vt:lpstr>
      <vt:lpstr>Lucida Sans</vt:lpstr>
      <vt:lpstr>Wingdings</vt:lpstr>
      <vt:lpstr>Wingdings 2</vt:lpstr>
      <vt:lpstr>Wingdings 3</vt:lpstr>
      <vt:lpstr>Apex</vt:lpstr>
      <vt:lpstr>Types of bullying</vt:lpstr>
      <vt:lpstr>What is bullying</vt:lpstr>
      <vt:lpstr>CAUSES OF BULLYING</vt:lpstr>
      <vt:lpstr>PHYSICAL BULLYING</vt:lpstr>
      <vt:lpstr>SOCIAL BULLYING</vt:lpstr>
      <vt:lpstr>CYBER BULLYING</vt:lpstr>
      <vt:lpstr>VERBAL BULLYING</vt:lpstr>
      <vt:lpstr>How to prevent bullying ?</vt:lpstr>
      <vt:lpstr>The percentage of bullying ?</vt:lpstr>
      <vt:lpstr>The chart of the percentages </vt:lpstr>
      <vt:lpstr>RESOUCES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bullying</dc:title>
  <dc:creator>Jamal Khalil</dc:creator>
  <cp:lastModifiedBy>Samer Al-Qamhawi</cp:lastModifiedBy>
  <cp:revision>12</cp:revision>
  <dcterms:created xsi:type="dcterms:W3CDTF">2023-05-03T11:21:37Z</dcterms:created>
  <dcterms:modified xsi:type="dcterms:W3CDTF">2023-05-16T15:56:08Z</dcterms:modified>
</cp:coreProperties>
</file>