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7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8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9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E38-6187-4CE2-A0B8-EA10C0387835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6A5E-FDB5-4ECF-9893-C45CE90D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orrortag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 by Joelle Samaan 8h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3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</a:rPr>
              <a:t>D</a:t>
            </a:r>
            <a:r>
              <a:rPr lang="en-US" sz="9600" dirty="0" err="1" smtClean="0">
                <a:solidFill>
                  <a:srgbClr val="FF0000"/>
                </a:solidFill>
              </a:rPr>
              <a:t>anke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872269" y="2538268"/>
            <a:ext cx="4936836" cy="37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508001"/>
            <a:ext cx="8017164" cy="44704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Ich stehe um 7 uhr auf.</a:t>
            </a:r>
            <a:endParaRPr lang="en-US" sz="6600" dirty="0"/>
          </a:p>
        </p:txBody>
      </p:sp>
      <p:pic>
        <p:nvPicPr>
          <p:cNvPr id="2" name="Picture 1" descr="Woman Waking Up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5" y="2743201"/>
            <a:ext cx="4897912" cy="32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2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508001"/>
            <a:ext cx="8017164" cy="44704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Zwerst gehe ich in die schule.</a:t>
            </a:r>
            <a:endParaRPr lang="en-US" sz="6600" dirty="0"/>
          </a:p>
        </p:txBody>
      </p:sp>
      <p:pic>
        <p:nvPicPr>
          <p:cNvPr id="4" name="Picture 3" descr="Ugh. This is so embarrassing! Next time, I promise not to 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8" y="1712768"/>
            <a:ext cx="3086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5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508001"/>
            <a:ext cx="8017164" cy="44704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Um 3:30 gehe ich nach haus.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5423" y="2021127"/>
            <a:ext cx="5411740" cy="40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508001"/>
            <a:ext cx="801716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Zwerst ich </a:t>
            </a:r>
            <a:r>
              <a:rPr lang="en-US" sz="6600" dirty="0" err="1" smtClean="0"/>
              <a:t>koche</a:t>
            </a:r>
            <a:r>
              <a:rPr lang="en-US" sz="6600" dirty="0" smtClean="0"/>
              <a:t> spaghetti.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839941" y="2505940"/>
            <a:ext cx="4973782" cy="37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508001"/>
            <a:ext cx="801716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Dann ich </a:t>
            </a:r>
            <a:r>
              <a:rPr lang="en-US" sz="6600" dirty="0" err="1" smtClean="0"/>
              <a:t>dushe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pic>
        <p:nvPicPr>
          <p:cNvPr id="2" name="Picture 1" descr="How can I increase water pressure after installing dual-head shower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09" y="2542309"/>
            <a:ext cx="4315691" cy="43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508001"/>
            <a:ext cx="801716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err="1" smtClean="0"/>
              <a:t>Donash</a:t>
            </a:r>
            <a:r>
              <a:rPr lang="en-US" sz="6600" dirty="0" smtClean="0"/>
              <a:t> ich </a:t>
            </a:r>
            <a:r>
              <a:rPr lang="en-US" sz="6600" dirty="0" err="1" smtClean="0"/>
              <a:t>mache</a:t>
            </a:r>
            <a:r>
              <a:rPr lang="en-US" sz="6600" dirty="0" smtClean="0"/>
              <a:t> </a:t>
            </a:r>
            <a:r>
              <a:rPr lang="en-US" sz="6600" dirty="0" err="1" smtClean="0"/>
              <a:t>hausaufgaben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890" y="2805545"/>
            <a:ext cx="5403273" cy="4052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5241" y="2742624"/>
            <a:ext cx="3911599" cy="29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508001"/>
            <a:ext cx="801716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Um 8 uhr gehe ich basketball speilen.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575952"/>
            <a:ext cx="6529532" cy="42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1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461819"/>
            <a:ext cx="801716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Ich shlafe um 10 uhr.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2" r="11233" b="27677"/>
          <a:stretch/>
        </p:blipFill>
        <p:spPr>
          <a:xfrm>
            <a:off x="9379183" y="2692400"/>
            <a:ext cx="2812817" cy="416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3797" y="3362614"/>
            <a:ext cx="3994727" cy="2996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" b="18410"/>
          <a:stretch/>
        </p:blipFill>
        <p:spPr>
          <a:xfrm>
            <a:off x="2699417" y="1380836"/>
            <a:ext cx="3683721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Horrortag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Horrortag</dc:title>
  <dc:creator>Oujina Kassir</dc:creator>
  <cp:lastModifiedBy>Oujina Kassir</cp:lastModifiedBy>
  <cp:revision>4</cp:revision>
  <dcterms:created xsi:type="dcterms:W3CDTF">2023-05-16T15:52:32Z</dcterms:created>
  <dcterms:modified xsi:type="dcterms:W3CDTF">2023-05-16T16:18:34Z</dcterms:modified>
</cp:coreProperties>
</file>