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66" r:id="rId3"/>
    <p:sldId id="257" r:id="rId4"/>
    <p:sldId id="259" r:id="rId5"/>
    <p:sldId id="258" r:id="rId6"/>
    <p:sldId id="260" r:id="rId7"/>
    <p:sldId id="261" r:id="rId8"/>
    <p:sldId id="262" r:id="rId9"/>
    <p:sldId id="263" r:id="rId10"/>
    <p:sldId id="265"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p:scale>
          <a:sx n="66" d="100"/>
          <a:sy n="66" d="100"/>
        </p:scale>
        <p:origin x="-1086"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2288-DB4F-4FE9-BC2B-CE7C2103833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432483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9542880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6359515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FC8DABA-15C9-4AF2-AF0F-D0E36CB9DDF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5941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948463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A32288-DB4F-4FE9-BC2B-CE7C2103833E}"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13389514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A32288-DB4F-4FE9-BC2B-CE7C2103833E}"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9459989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2288-DB4F-4FE9-BC2B-CE7C2103833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511437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7A32288-DB4F-4FE9-BC2B-CE7C2103833E}" type="datetimeFigureOut">
              <a:rPr lang="en-US" smtClean="0"/>
              <a:t>5/16/2023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FC8DABA-15C9-4AF2-AF0F-D0E36CB9DDF7}" type="slidenum">
              <a:rPr lang="en-US" smtClean="0"/>
              <a:t>‹#›</a:t>
            </a:fld>
            <a:endParaRPr lang="en-US"/>
          </a:p>
        </p:txBody>
      </p:sp>
    </p:spTree>
    <p:extLst>
      <p:ext uri="{BB962C8B-B14F-4D97-AF65-F5344CB8AC3E}">
        <p14:creationId xmlns:p14="http://schemas.microsoft.com/office/powerpoint/2010/main" val="664018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2288-DB4F-4FE9-BC2B-CE7C2103833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852640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2288-DB4F-4FE9-BC2B-CE7C2103833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17540725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084135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2288-DB4F-4FE9-BC2B-CE7C2103833E}"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633396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2288-DB4F-4FE9-BC2B-CE7C2103833E}"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4089959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7A32288-DB4F-4FE9-BC2B-CE7C2103833E}"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13844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3123089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385722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A32288-DB4F-4FE9-BC2B-CE7C2103833E}" type="datetimeFigureOut">
              <a:rPr lang="en-US" smtClean="0"/>
              <a:t>5/16/2023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FC8DABA-15C9-4AF2-AF0F-D0E36CB9DDF7}" type="slidenum">
              <a:rPr lang="en-US" smtClean="0"/>
              <a:t>‹#›</a:t>
            </a:fld>
            <a:endParaRPr lang="en-US"/>
          </a:p>
        </p:txBody>
      </p:sp>
    </p:spTree>
    <p:extLst>
      <p:ext uri="{BB962C8B-B14F-4D97-AF65-F5344CB8AC3E}">
        <p14:creationId xmlns:p14="http://schemas.microsoft.com/office/powerpoint/2010/main" val="3911585136"/>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wdoo3.com/%D8%AA%D8%B9%D8%B1%D9%8A%D9%81_%D8%A7%D9%84%D8%B3%D9%85%D9%86%D8%A9" TargetMode="External"/><Relationship Id="rId2" Type="http://schemas.openxmlformats.org/officeDocument/2006/relationships/hyperlink" Target="https://www.webteb.com/diet/diseases/%D8%A7%D9%84%D8%B3%D9%85%D9%86%D8%A9" TargetMode="External"/><Relationship Id="rId1" Type="http://schemas.openxmlformats.org/officeDocument/2006/relationships/slideLayout" Target="../slideLayouts/slideLayout2.xml"/><Relationship Id="rId5" Type="http://schemas.openxmlformats.org/officeDocument/2006/relationships/hyperlink" Target="https://www.mayoclinic.org/ar/diseases-conditions/obesity/symptoms-causes/syc-20375742" TargetMode="External"/><Relationship Id="rId4" Type="http://schemas.openxmlformats.org/officeDocument/2006/relationships/hyperlink" Target="https://www.gov.il/ar/service/body-mass-index-calculator#:~:text=%D9%88%D8%B2%D9%86%20%D8%B3%D9%84%D9%8A%D9%85%D8%8C%20BMI%20%D8%A8%D9%8A%D9%86%2018.5,BMI%20%D9%85%D9%86%2030%20%D9%88%D9%85%D8%A7%20%D9%81%D9%88%D9%8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F96F13C-4F80-61C1-93E5-F6C4BC9BCD2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xmlns="" id="{75B8C00A-7C9C-6FC6-B2E8-418E378D098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id="{DC591730-CF8D-3857-71B9-FBEEB4863EFD}"/>
              </a:ext>
            </a:extLst>
          </p:cNvPr>
          <p:cNvPicPr>
            <a:picLocks noChangeAspect="1"/>
          </p:cNvPicPr>
          <p:nvPr/>
        </p:nvPicPr>
        <p:blipFill rotWithShape="1">
          <a:blip r:embed="rId2"/>
          <a:srcRect b="10101"/>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ECA0E246-C654-6B0F-EA8E-FF7C01DF51B5}"/>
              </a:ext>
            </a:extLst>
          </p:cNvPr>
          <p:cNvSpPr txBox="1"/>
          <p:nvPr/>
        </p:nvSpPr>
        <p:spPr>
          <a:xfrm>
            <a:off x="7786914" y="6162829"/>
            <a:ext cx="4310743" cy="861774"/>
          </a:xfrm>
          <a:prstGeom prst="rect">
            <a:avLst/>
          </a:prstGeom>
          <a:noFill/>
        </p:spPr>
        <p:txBody>
          <a:bodyPr wrap="square" rtlCol="0">
            <a:spAutoFit/>
          </a:bodyPr>
          <a:lstStyle/>
          <a:p>
            <a:pPr algn="r"/>
            <a:r>
              <a:rPr lang="ar-JO" sz="3200" b="1" dirty="0">
                <a:solidFill>
                  <a:schemeClr val="bg1"/>
                </a:solidFill>
                <a:latin typeface="Century Gothic" panose="020B0502020202020204" pitchFamily="34" charset="0"/>
              </a:rPr>
              <a:t>تقديم: فارس عريضة</a:t>
            </a:r>
            <a:endParaRPr lang="en-US" sz="3200" b="1" dirty="0">
              <a:solidFill>
                <a:schemeClr val="bg1"/>
              </a:solidFill>
              <a:latin typeface="Century Gothic" panose="020B0502020202020204" pitchFamily="34" charset="0"/>
            </a:endParaRPr>
          </a:p>
          <a:p>
            <a:endParaRPr lang="en-US" dirty="0"/>
          </a:p>
        </p:txBody>
      </p:sp>
      <p:sp>
        <p:nvSpPr>
          <p:cNvPr id="10" name="TextBox 9">
            <a:extLst>
              <a:ext uri="{FF2B5EF4-FFF2-40B4-BE49-F238E27FC236}">
                <a16:creationId xmlns:a16="http://schemas.microsoft.com/office/drawing/2014/main" xmlns="" id="{D818815E-18CA-9D53-42CD-A7E05B006BDC}"/>
              </a:ext>
            </a:extLst>
          </p:cNvPr>
          <p:cNvSpPr txBox="1"/>
          <p:nvPr/>
        </p:nvSpPr>
        <p:spPr>
          <a:xfrm>
            <a:off x="0" y="0"/>
            <a:ext cx="12192000" cy="6941302"/>
          </a:xfrm>
          <a:custGeom>
            <a:avLst/>
            <a:gdLst/>
            <a:ahLst/>
            <a:cxnLst/>
            <a:rect l="l" t="t" r="r" b="b"/>
            <a:pathLst>
              <a:path w="12192000" h="6858000">
                <a:moveTo>
                  <a:pt x="5234982" y="3854691"/>
                </a:moveTo>
                <a:cubicBezTo>
                  <a:pt x="5299902" y="3940113"/>
                  <a:pt x="5352010" y="4022971"/>
                  <a:pt x="5391303" y="4103267"/>
                </a:cubicBezTo>
                <a:cubicBezTo>
                  <a:pt x="5437431" y="4198939"/>
                  <a:pt x="5471599" y="4296319"/>
                  <a:pt x="5493809" y="4395407"/>
                </a:cubicBezTo>
                <a:lnTo>
                  <a:pt x="5470744" y="4428721"/>
                </a:lnTo>
                <a:cubicBezTo>
                  <a:pt x="5371656" y="4416763"/>
                  <a:pt x="5266161" y="4384302"/>
                  <a:pt x="5154259" y="4331341"/>
                </a:cubicBezTo>
                <a:cubicBezTo>
                  <a:pt x="5042358" y="4278380"/>
                  <a:pt x="4955655" y="4218585"/>
                  <a:pt x="4894152" y="4151957"/>
                </a:cubicBezTo>
                <a:cubicBezTo>
                  <a:pt x="4945404" y="4066536"/>
                  <a:pt x="4989824" y="4005887"/>
                  <a:pt x="5027409" y="3970010"/>
                </a:cubicBezTo>
                <a:cubicBezTo>
                  <a:pt x="5083787" y="3913632"/>
                  <a:pt x="5152978" y="3875192"/>
                  <a:pt x="5234982" y="3854691"/>
                </a:cubicBezTo>
                <a:close/>
                <a:moveTo>
                  <a:pt x="1487969" y="3475422"/>
                </a:moveTo>
                <a:lnTo>
                  <a:pt x="1536659" y="3754749"/>
                </a:lnTo>
                <a:cubicBezTo>
                  <a:pt x="1444404" y="3862379"/>
                  <a:pt x="1347024" y="3916195"/>
                  <a:pt x="1244519" y="3916195"/>
                </a:cubicBezTo>
                <a:cubicBezTo>
                  <a:pt x="1160806" y="3916195"/>
                  <a:pt x="1095032" y="3911924"/>
                  <a:pt x="1047196" y="3903381"/>
                </a:cubicBezTo>
                <a:cubicBezTo>
                  <a:pt x="999360" y="3894840"/>
                  <a:pt x="957504" y="3882880"/>
                  <a:pt x="921627" y="3867505"/>
                </a:cubicBezTo>
                <a:cubicBezTo>
                  <a:pt x="979713" y="3773541"/>
                  <a:pt x="1051467" y="3697944"/>
                  <a:pt x="1136888" y="3640711"/>
                </a:cubicBezTo>
                <a:cubicBezTo>
                  <a:pt x="1222309" y="3583479"/>
                  <a:pt x="1339336" y="3528383"/>
                  <a:pt x="1487969" y="3475422"/>
                </a:cubicBezTo>
                <a:close/>
                <a:moveTo>
                  <a:pt x="3088062" y="2314549"/>
                </a:moveTo>
                <a:lnTo>
                  <a:pt x="2898427" y="2688693"/>
                </a:lnTo>
                <a:lnTo>
                  <a:pt x="3313574" y="2903954"/>
                </a:lnTo>
                <a:lnTo>
                  <a:pt x="3513459" y="2532372"/>
                </a:lnTo>
                <a:close/>
                <a:moveTo>
                  <a:pt x="778119" y="1853274"/>
                </a:moveTo>
                <a:lnTo>
                  <a:pt x="578234" y="2222294"/>
                </a:lnTo>
                <a:lnTo>
                  <a:pt x="1001069" y="2440117"/>
                </a:lnTo>
                <a:lnTo>
                  <a:pt x="1193266" y="2073661"/>
                </a:lnTo>
                <a:close/>
                <a:moveTo>
                  <a:pt x="6983122" y="1850851"/>
                </a:moveTo>
                <a:lnTo>
                  <a:pt x="6929306" y="1866227"/>
                </a:lnTo>
                <a:cubicBezTo>
                  <a:pt x="6929306" y="1939689"/>
                  <a:pt x="6913931" y="2010589"/>
                  <a:pt x="6883179" y="2078926"/>
                </a:cubicBezTo>
                <a:cubicBezTo>
                  <a:pt x="6845594" y="2164347"/>
                  <a:pt x="6794341" y="2207057"/>
                  <a:pt x="6729421" y="2207057"/>
                </a:cubicBezTo>
                <a:cubicBezTo>
                  <a:pt x="6681585" y="2207057"/>
                  <a:pt x="6647417" y="2180577"/>
                  <a:pt x="6626916" y="2127615"/>
                </a:cubicBezTo>
                <a:cubicBezTo>
                  <a:pt x="6618374" y="2108823"/>
                  <a:pt x="6607269" y="2057570"/>
                  <a:pt x="6593601" y="1973858"/>
                </a:cubicBezTo>
                <a:lnTo>
                  <a:pt x="6539786" y="1989233"/>
                </a:lnTo>
                <a:cubicBezTo>
                  <a:pt x="6509034" y="2117365"/>
                  <a:pt x="6483408" y="2203640"/>
                  <a:pt x="6462907" y="2248059"/>
                </a:cubicBezTo>
                <a:cubicBezTo>
                  <a:pt x="6418488" y="2343731"/>
                  <a:pt x="6359548" y="2391567"/>
                  <a:pt x="6286086" y="2391567"/>
                </a:cubicBezTo>
                <a:cubicBezTo>
                  <a:pt x="6255334" y="2391567"/>
                  <a:pt x="6232270" y="2376618"/>
                  <a:pt x="6216894" y="2346721"/>
                </a:cubicBezTo>
                <a:cubicBezTo>
                  <a:pt x="6201518" y="2316824"/>
                  <a:pt x="6193831" y="2283082"/>
                  <a:pt x="6193831" y="2245497"/>
                </a:cubicBezTo>
                <a:cubicBezTo>
                  <a:pt x="6193831" y="2224996"/>
                  <a:pt x="6195539" y="2199369"/>
                  <a:pt x="6198956" y="2168618"/>
                </a:cubicBezTo>
                <a:cubicBezTo>
                  <a:pt x="6202373" y="2137866"/>
                  <a:pt x="6204081" y="2115657"/>
                  <a:pt x="6204081" y="2101989"/>
                </a:cubicBezTo>
                <a:lnTo>
                  <a:pt x="6150266" y="2125053"/>
                </a:lnTo>
                <a:cubicBezTo>
                  <a:pt x="6128056" y="2179723"/>
                  <a:pt x="6110972" y="2228413"/>
                  <a:pt x="6099013" y="2271123"/>
                </a:cubicBezTo>
                <a:cubicBezTo>
                  <a:pt x="6087054" y="2313834"/>
                  <a:pt x="6081075" y="2357399"/>
                  <a:pt x="6081075" y="2401817"/>
                </a:cubicBezTo>
                <a:cubicBezTo>
                  <a:pt x="6081075" y="2487239"/>
                  <a:pt x="6099013" y="2554294"/>
                  <a:pt x="6134890" y="2602984"/>
                </a:cubicBezTo>
                <a:cubicBezTo>
                  <a:pt x="6170767" y="2651674"/>
                  <a:pt x="6224583" y="2676019"/>
                  <a:pt x="6296336" y="2676019"/>
                </a:cubicBezTo>
                <a:cubicBezTo>
                  <a:pt x="6356131" y="2676019"/>
                  <a:pt x="6413363" y="2648685"/>
                  <a:pt x="6468032" y="2594015"/>
                </a:cubicBezTo>
                <a:cubicBezTo>
                  <a:pt x="6498784" y="2563264"/>
                  <a:pt x="6532098" y="2517136"/>
                  <a:pt x="6567975" y="2455633"/>
                </a:cubicBezTo>
                <a:cubicBezTo>
                  <a:pt x="6600435" y="2477842"/>
                  <a:pt x="6629478" y="2494072"/>
                  <a:pt x="6655104" y="2504323"/>
                </a:cubicBezTo>
                <a:cubicBezTo>
                  <a:pt x="6680731" y="2514573"/>
                  <a:pt x="6708920" y="2519699"/>
                  <a:pt x="6739671" y="2519699"/>
                </a:cubicBezTo>
                <a:cubicBezTo>
                  <a:pt x="6826801" y="2519699"/>
                  <a:pt x="6895138" y="2473571"/>
                  <a:pt x="6944682" y="2381316"/>
                </a:cubicBezTo>
                <a:cubicBezTo>
                  <a:pt x="6989102" y="2299312"/>
                  <a:pt x="7011311" y="2194244"/>
                  <a:pt x="7011311" y="2066112"/>
                </a:cubicBezTo>
                <a:cubicBezTo>
                  <a:pt x="7011311" y="2035361"/>
                  <a:pt x="7008321" y="1999911"/>
                  <a:pt x="7002341" y="1959763"/>
                </a:cubicBezTo>
                <a:cubicBezTo>
                  <a:pt x="6996362" y="1919615"/>
                  <a:pt x="6989956" y="1883311"/>
                  <a:pt x="6983122" y="1850851"/>
                </a:cubicBezTo>
                <a:close/>
                <a:moveTo>
                  <a:pt x="10272135" y="1766145"/>
                </a:moveTo>
                <a:cubicBezTo>
                  <a:pt x="10232842" y="1843024"/>
                  <a:pt x="10191412" y="1925028"/>
                  <a:pt x="10147847" y="2012158"/>
                </a:cubicBezTo>
                <a:cubicBezTo>
                  <a:pt x="10104282" y="2099287"/>
                  <a:pt x="10065415" y="2180437"/>
                  <a:pt x="10031247" y="2255608"/>
                </a:cubicBezTo>
                <a:cubicBezTo>
                  <a:pt x="10060290" y="2474286"/>
                  <a:pt x="10086771" y="2688693"/>
                  <a:pt x="10110689" y="2898829"/>
                </a:cubicBezTo>
                <a:cubicBezTo>
                  <a:pt x="10149983" y="3245639"/>
                  <a:pt x="10183724" y="3578354"/>
                  <a:pt x="10211913" y="3896975"/>
                </a:cubicBezTo>
                <a:cubicBezTo>
                  <a:pt x="10240102" y="4215596"/>
                  <a:pt x="10254196" y="4463744"/>
                  <a:pt x="10254196" y="4641420"/>
                </a:cubicBezTo>
                <a:cubicBezTo>
                  <a:pt x="10254196" y="4663630"/>
                  <a:pt x="10252061" y="4707195"/>
                  <a:pt x="10247790" y="4772115"/>
                </a:cubicBezTo>
                <a:cubicBezTo>
                  <a:pt x="10243519" y="4837035"/>
                  <a:pt x="10238820" y="4894267"/>
                  <a:pt x="10233695" y="4943811"/>
                </a:cubicBezTo>
                <a:lnTo>
                  <a:pt x="10279823" y="4969437"/>
                </a:lnTo>
                <a:cubicBezTo>
                  <a:pt x="10365244" y="4820805"/>
                  <a:pt x="10420767" y="4712320"/>
                  <a:pt x="10446394" y="4643983"/>
                </a:cubicBezTo>
                <a:cubicBezTo>
                  <a:pt x="10495938" y="4515851"/>
                  <a:pt x="10520710" y="4383448"/>
                  <a:pt x="10520710" y="4246774"/>
                </a:cubicBezTo>
                <a:cubicBezTo>
                  <a:pt x="10520710" y="4074224"/>
                  <a:pt x="10505334" y="3818815"/>
                  <a:pt x="10474583" y="3480547"/>
                </a:cubicBezTo>
                <a:cubicBezTo>
                  <a:pt x="10450666" y="3208908"/>
                  <a:pt x="10417778" y="2903954"/>
                  <a:pt x="10375921" y="2565687"/>
                </a:cubicBezTo>
                <a:cubicBezTo>
                  <a:pt x="10334066" y="2227419"/>
                  <a:pt x="10299470" y="1960905"/>
                  <a:pt x="10272135" y="1766145"/>
                </a:cubicBezTo>
                <a:close/>
                <a:moveTo>
                  <a:pt x="1362400" y="1620075"/>
                </a:moveTo>
                <a:lnTo>
                  <a:pt x="1167640" y="1991656"/>
                </a:lnTo>
                <a:lnTo>
                  <a:pt x="1587912" y="2206918"/>
                </a:lnTo>
                <a:lnTo>
                  <a:pt x="1777547" y="1835336"/>
                </a:lnTo>
                <a:close/>
                <a:moveTo>
                  <a:pt x="9081217" y="1584198"/>
                </a:moveTo>
                <a:cubicBezTo>
                  <a:pt x="9040214" y="1681578"/>
                  <a:pt x="9009463" y="1781947"/>
                  <a:pt x="8988962" y="1885307"/>
                </a:cubicBezTo>
                <a:cubicBezTo>
                  <a:pt x="8968461" y="1988667"/>
                  <a:pt x="8958210" y="2099287"/>
                  <a:pt x="8958210" y="2217168"/>
                </a:cubicBezTo>
                <a:lnTo>
                  <a:pt x="9091467" y="2281234"/>
                </a:lnTo>
                <a:lnTo>
                  <a:pt x="9396421" y="4454348"/>
                </a:lnTo>
                <a:lnTo>
                  <a:pt x="8572973" y="4454348"/>
                </a:lnTo>
                <a:lnTo>
                  <a:pt x="8572973" y="4285214"/>
                </a:lnTo>
                <a:cubicBezTo>
                  <a:pt x="8572973" y="4092162"/>
                  <a:pt x="8554180" y="3937550"/>
                  <a:pt x="8516596" y="3821377"/>
                </a:cubicBezTo>
                <a:cubicBezTo>
                  <a:pt x="8490969" y="3744498"/>
                  <a:pt x="8443133" y="3653098"/>
                  <a:pt x="8373088" y="3547175"/>
                </a:cubicBezTo>
                <a:lnTo>
                  <a:pt x="8206517" y="3826502"/>
                </a:lnTo>
                <a:cubicBezTo>
                  <a:pt x="8278271" y="3920466"/>
                  <a:pt x="8320127" y="3975989"/>
                  <a:pt x="8332086" y="3993074"/>
                </a:cubicBezTo>
                <a:cubicBezTo>
                  <a:pt x="8402130" y="4098996"/>
                  <a:pt x="8437154" y="4199793"/>
                  <a:pt x="8437154" y="4295464"/>
                </a:cubicBezTo>
                <a:cubicBezTo>
                  <a:pt x="8437154" y="4339884"/>
                  <a:pt x="8423059" y="4376187"/>
                  <a:pt x="8394870" y="4404376"/>
                </a:cubicBezTo>
                <a:cubicBezTo>
                  <a:pt x="8366681" y="4432565"/>
                  <a:pt x="8329523" y="4446660"/>
                  <a:pt x="8283396" y="4446660"/>
                </a:cubicBezTo>
                <a:cubicBezTo>
                  <a:pt x="8184307" y="4446660"/>
                  <a:pt x="8105719" y="4414200"/>
                  <a:pt x="8047633" y="4349280"/>
                </a:cubicBezTo>
                <a:cubicBezTo>
                  <a:pt x="7981005" y="4275818"/>
                  <a:pt x="7924627" y="4144269"/>
                  <a:pt x="7878500" y="3954634"/>
                </a:cubicBezTo>
                <a:lnTo>
                  <a:pt x="7824684" y="3713746"/>
                </a:lnTo>
                <a:lnTo>
                  <a:pt x="7717054" y="3867505"/>
                </a:lnTo>
                <a:cubicBezTo>
                  <a:pt x="7729012" y="3925591"/>
                  <a:pt x="7738409" y="3979406"/>
                  <a:pt x="7745243" y="4028951"/>
                </a:cubicBezTo>
                <a:cubicBezTo>
                  <a:pt x="7752076" y="4078495"/>
                  <a:pt x="7755493" y="4129748"/>
                  <a:pt x="7755493" y="4182709"/>
                </a:cubicBezTo>
                <a:cubicBezTo>
                  <a:pt x="7755493" y="4280089"/>
                  <a:pt x="7721324" y="4350988"/>
                  <a:pt x="7652988" y="4395407"/>
                </a:cubicBezTo>
                <a:cubicBezTo>
                  <a:pt x="7591485" y="4434701"/>
                  <a:pt x="7496667" y="4454348"/>
                  <a:pt x="7368535" y="4454348"/>
                </a:cubicBezTo>
                <a:lnTo>
                  <a:pt x="7196839" y="4454348"/>
                </a:lnTo>
                <a:cubicBezTo>
                  <a:pt x="7087500" y="4454348"/>
                  <a:pt x="6993537" y="4415908"/>
                  <a:pt x="6914949" y="4339029"/>
                </a:cubicBezTo>
                <a:cubicBezTo>
                  <a:pt x="6850029" y="4275818"/>
                  <a:pt x="6790235" y="4181855"/>
                  <a:pt x="6735565" y="4057139"/>
                </a:cubicBezTo>
                <a:cubicBezTo>
                  <a:pt x="6704813" y="3985386"/>
                  <a:pt x="6665520" y="3870921"/>
                  <a:pt x="6617684" y="3713746"/>
                </a:cubicBezTo>
                <a:lnTo>
                  <a:pt x="6512616" y="3867505"/>
                </a:lnTo>
                <a:cubicBezTo>
                  <a:pt x="6526283" y="3929008"/>
                  <a:pt x="6535679" y="3984532"/>
                  <a:pt x="6540804" y="4034076"/>
                </a:cubicBezTo>
                <a:cubicBezTo>
                  <a:pt x="6545930" y="4083620"/>
                  <a:pt x="6548492" y="4133164"/>
                  <a:pt x="6548492" y="4182709"/>
                </a:cubicBezTo>
                <a:cubicBezTo>
                  <a:pt x="6548492" y="4300590"/>
                  <a:pt x="6498948" y="4379177"/>
                  <a:pt x="6399860" y="4418471"/>
                </a:cubicBezTo>
                <a:cubicBezTo>
                  <a:pt x="6340065" y="4442389"/>
                  <a:pt x="6240976" y="4454348"/>
                  <a:pt x="6102595" y="4454348"/>
                </a:cubicBezTo>
                <a:lnTo>
                  <a:pt x="5788511" y="4454348"/>
                </a:lnTo>
                <a:cubicBezTo>
                  <a:pt x="5788511" y="4333050"/>
                  <a:pt x="5741530" y="4175021"/>
                  <a:pt x="5647566" y="3980260"/>
                </a:cubicBezTo>
                <a:cubicBezTo>
                  <a:pt x="5577521" y="3836753"/>
                  <a:pt x="5483557" y="3675307"/>
                  <a:pt x="5365676" y="3495923"/>
                </a:cubicBezTo>
                <a:cubicBezTo>
                  <a:pt x="5251212" y="3523258"/>
                  <a:pt x="5125643" y="3586469"/>
                  <a:pt x="4988969" y="3685558"/>
                </a:cubicBezTo>
                <a:cubicBezTo>
                  <a:pt x="4836920" y="3796605"/>
                  <a:pt x="4708788" y="3927299"/>
                  <a:pt x="4604574" y="4077641"/>
                </a:cubicBezTo>
                <a:cubicBezTo>
                  <a:pt x="4527695" y="4188688"/>
                  <a:pt x="4442275" y="4274963"/>
                  <a:pt x="4348311" y="4336467"/>
                </a:cubicBezTo>
                <a:cubicBezTo>
                  <a:pt x="4227013" y="4415054"/>
                  <a:pt x="4088630" y="4454348"/>
                  <a:pt x="3933164" y="4454348"/>
                </a:cubicBezTo>
                <a:lnTo>
                  <a:pt x="3715908" y="4454348"/>
                </a:lnTo>
                <a:lnTo>
                  <a:pt x="3715908" y="4274963"/>
                </a:lnTo>
                <a:cubicBezTo>
                  <a:pt x="3715908" y="3970864"/>
                  <a:pt x="3692844" y="3753040"/>
                  <a:pt x="3646716" y="3621492"/>
                </a:cubicBezTo>
                <a:cubicBezTo>
                  <a:pt x="3615965" y="3534362"/>
                  <a:pt x="3539086" y="3413065"/>
                  <a:pt x="3416080" y="3257598"/>
                </a:cubicBezTo>
                <a:lnTo>
                  <a:pt x="3216194" y="3675307"/>
                </a:lnTo>
                <a:cubicBezTo>
                  <a:pt x="3344326" y="3813689"/>
                  <a:pt x="3424622" y="3919612"/>
                  <a:pt x="3457082" y="3993074"/>
                </a:cubicBezTo>
                <a:cubicBezTo>
                  <a:pt x="3504918" y="4098996"/>
                  <a:pt x="3528835" y="4252754"/>
                  <a:pt x="3528835" y="4454348"/>
                </a:cubicBezTo>
                <a:lnTo>
                  <a:pt x="2431019" y="4454348"/>
                </a:lnTo>
                <a:lnTo>
                  <a:pt x="2255206" y="4454348"/>
                </a:lnTo>
                <a:lnTo>
                  <a:pt x="2064562" y="4454348"/>
                </a:lnTo>
                <a:cubicBezTo>
                  <a:pt x="2008184" y="4454348"/>
                  <a:pt x="1953515" y="4365510"/>
                  <a:pt x="1900553" y="4187834"/>
                </a:cubicBezTo>
                <a:cubicBezTo>
                  <a:pt x="1866385" y="4071661"/>
                  <a:pt x="1827945" y="3892277"/>
                  <a:pt x="1785235" y="3649681"/>
                </a:cubicBezTo>
                <a:lnTo>
                  <a:pt x="1708356" y="3208908"/>
                </a:lnTo>
                <a:cubicBezTo>
                  <a:pt x="1684438" y="3102986"/>
                  <a:pt x="1663510" y="3000480"/>
                  <a:pt x="1645571" y="2901392"/>
                </a:cubicBezTo>
                <a:cubicBezTo>
                  <a:pt x="1627633" y="2802303"/>
                  <a:pt x="1610121" y="2699798"/>
                  <a:pt x="1593037" y="2593876"/>
                </a:cubicBezTo>
                <a:cubicBezTo>
                  <a:pt x="1540076" y="2655379"/>
                  <a:pt x="1497365" y="2715174"/>
                  <a:pt x="1464905" y="2773260"/>
                </a:cubicBezTo>
                <a:cubicBezTo>
                  <a:pt x="1425612" y="2845014"/>
                  <a:pt x="1405965" y="2909934"/>
                  <a:pt x="1405965" y="2968020"/>
                </a:cubicBezTo>
                <a:cubicBezTo>
                  <a:pt x="1405965" y="2981687"/>
                  <a:pt x="1411517" y="3017564"/>
                  <a:pt x="1422622" y="3075651"/>
                </a:cubicBezTo>
                <a:cubicBezTo>
                  <a:pt x="1433727" y="3133737"/>
                  <a:pt x="1440987" y="3169614"/>
                  <a:pt x="1444404" y="3183281"/>
                </a:cubicBezTo>
                <a:cubicBezTo>
                  <a:pt x="1157389" y="3316538"/>
                  <a:pt x="918210" y="3472432"/>
                  <a:pt x="726867" y="3650962"/>
                </a:cubicBezTo>
                <a:cubicBezTo>
                  <a:pt x="535523" y="3829492"/>
                  <a:pt x="439852" y="3992220"/>
                  <a:pt x="439852" y="4139144"/>
                </a:cubicBezTo>
                <a:cubicBezTo>
                  <a:pt x="439852" y="4180146"/>
                  <a:pt x="505199" y="4213887"/>
                  <a:pt x="635893" y="4240368"/>
                </a:cubicBezTo>
                <a:cubicBezTo>
                  <a:pt x="766588" y="4266848"/>
                  <a:pt x="930169" y="4280089"/>
                  <a:pt x="1126638" y="4280089"/>
                </a:cubicBezTo>
                <a:cubicBezTo>
                  <a:pt x="1213767" y="4280089"/>
                  <a:pt x="1296626" y="4253608"/>
                  <a:pt x="1375213" y="4200647"/>
                </a:cubicBezTo>
                <a:cubicBezTo>
                  <a:pt x="1453801" y="4147686"/>
                  <a:pt x="1518721" y="4073370"/>
                  <a:pt x="1569973" y="3977698"/>
                </a:cubicBezTo>
                <a:cubicBezTo>
                  <a:pt x="1612684" y="4225419"/>
                  <a:pt x="1669062" y="4427867"/>
                  <a:pt x="1739107" y="4585042"/>
                </a:cubicBezTo>
                <a:cubicBezTo>
                  <a:pt x="1833071" y="4795178"/>
                  <a:pt x="1941555" y="4900246"/>
                  <a:pt x="2064562" y="4900246"/>
                </a:cubicBezTo>
                <a:lnTo>
                  <a:pt x="2255206" y="4900246"/>
                </a:lnTo>
                <a:lnTo>
                  <a:pt x="2431019" y="4900246"/>
                </a:lnTo>
                <a:lnTo>
                  <a:pt x="3541081" y="4900246"/>
                </a:lnTo>
                <a:lnTo>
                  <a:pt x="3715908" y="4900246"/>
                </a:lnTo>
                <a:lnTo>
                  <a:pt x="3940852" y="4900246"/>
                </a:lnTo>
                <a:cubicBezTo>
                  <a:pt x="4139029" y="4900246"/>
                  <a:pt x="4289797" y="4876756"/>
                  <a:pt x="4393157" y="4829774"/>
                </a:cubicBezTo>
                <a:cubicBezTo>
                  <a:pt x="4496516" y="4782792"/>
                  <a:pt x="4597741" y="4698652"/>
                  <a:pt x="4696829" y="4577354"/>
                </a:cubicBezTo>
                <a:cubicBezTo>
                  <a:pt x="4823252" y="4681568"/>
                  <a:pt x="4969323" y="4763573"/>
                  <a:pt x="5135039" y="4823367"/>
                </a:cubicBezTo>
                <a:cubicBezTo>
                  <a:pt x="5278547" y="4874620"/>
                  <a:pt x="5407533" y="4900246"/>
                  <a:pt x="5521997" y="4900246"/>
                </a:cubicBezTo>
                <a:lnTo>
                  <a:pt x="5608006" y="4900246"/>
                </a:lnTo>
                <a:lnTo>
                  <a:pt x="5788511" y="4900246"/>
                </a:lnTo>
                <a:lnTo>
                  <a:pt x="6102595" y="4900246"/>
                </a:lnTo>
                <a:cubicBezTo>
                  <a:pt x="6256352" y="4900246"/>
                  <a:pt x="6367400" y="4888714"/>
                  <a:pt x="6435736" y="4865651"/>
                </a:cubicBezTo>
                <a:cubicBezTo>
                  <a:pt x="6504074" y="4842587"/>
                  <a:pt x="6579244" y="4800304"/>
                  <a:pt x="6661248" y="4738800"/>
                </a:cubicBezTo>
                <a:cubicBezTo>
                  <a:pt x="6746670" y="4790053"/>
                  <a:pt x="6818424" y="4826784"/>
                  <a:pt x="6876510" y="4848994"/>
                </a:cubicBezTo>
                <a:cubicBezTo>
                  <a:pt x="6965348" y="4883162"/>
                  <a:pt x="7054186" y="4900246"/>
                  <a:pt x="7143024" y="4900246"/>
                </a:cubicBezTo>
                <a:lnTo>
                  <a:pt x="7309595" y="4900246"/>
                </a:lnTo>
                <a:cubicBezTo>
                  <a:pt x="7461644" y="4900246"/>
                  <a:pt x="7581234" y="4884870"/>
                  <a:pt x="7668364" y="4854119"/>
                </a:cubicBezTo>
                <a:cubicBezTo>
                  <a:pt x="7728158" y="4833618"/>
                  <a:pt x="7798203" y="4791762"/>
                  <a:pt x="7878500" y="4728550"/>
                </a:cubicBezTo>
                <a:cubicBezTo>
                  <a:pt x="7943419" y="4783219"/>
                  <a:pt x="8015173" y="4825503"/>
                  <a:pt x="8093761" y="4855400"/>
                </a:cubicBezTo>
                <a:cubicBezTo>
                  <a:pt x="8172348" y="4885298"/>
                  <a:pt x="8266311" y="4900246"/>
                  <a:pt x="8375651" y="4900246"/>
                </a:cubicBezTo>
                <a:lnTo>
                  <a:pt x="8389306" y="4900246"/>
                </a:lnTo>
                <a:lnTo>
                  <a:pt x="8572973" y="4900246"/>
                </a:lnTo>
                <a:lnTo>
                  <a:pt x="9655247" y="4900246"/>
                </a:lnTo>
                <a:lnTo>
                  <a:pt x="9655247" y="4397970"/>
                </a:lnTo>
                <a:lnTo>
                  <a:pt x="9352856" y="2388865"/>
                </a:lnTo>
                <a:lnTo>
                  <a:pt x="9475862" y="2429867"/>
                </a:lnTo>
                <a:cubicBezTo>
                  <a:pt x="9494655" y="2382031"/>
                  <a:pt x="9510885" y="2309423"/>
                  <a:pt x="9524552" y="2212043"/>
                </a:cubicBezTo>
                <a:cubicBezTo>
                  <a:pt x="9538220" y="2114663"/>
                  <a:pt x="9545053" y="2023263"/>
                  <a:pt x="9545053" y="1937841"/>
                </a:cubicBezTo>
                <a:cubicBezTo>
                  <a:pt x="9457924" y="1903673"/>
                  <a:pt x="9371648" y="1869504"/>
                  <a:pt x="9286227" y="1835336"/>
                </a:cubicBezTo>
                <a:cubicBezTo>
                  <a:pt x="9175180" y="1785791"/>
                  <a:pt x="9119656" y="1711475"/>
                  <a:pt x="9119656" y="1612387"/>
                </a:cubicBezTo>
                <a:close/>
                <a:moveTo>
                  <a:pt x="0" y="0"/>
                </a:moveTo>
                <a:lnTo>
                  <a:pt x="12192000" y="0"/>
                </a:lnTo>
                <a:lnTo>
                  <a:pt x="12192000" y="6858000"/>
                </a:lnTo>
                <a:lnTo>
                  <a:pt x="0" y="685800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67915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70D41-9D68-C72E-FC82-BEAC6A3DC990}"/>
              </a:ext>
            </a:extLst>
          </p:cNvPr>
          <p:cNvSpPr>
            <a:spLocks noGrp="1"/>
          </p:cNvSpPr>
          <p:nvPr>
            <p:ph type="title"/>
          </p:nvPr>
        </p:nvSpPr>
        <p:spPr/>
        <p:txBody>
          <a:bodyPr/>
          <a:lstStyle/>
          <a:p>
            <a:pPr algn="r"/>
            <a:r>
              <a:rPr lang="ar-JO" b="1" dirty="0">
                <a:solidFill>
                  <a:srgbClr val="FF0000"/>
                </a:solidFill>
              </a:rPr>
              <a:t>خاتمة:</a:t>
            </a:r>
            <a:endParaRPr lang="en-US" b="1" dirty="0">
              <a:solidFill>
                <a:srgbClr val="FF0000"/>
              </a:solidFill>
            </a:endParaRPr>
          </a:p>
        </p:txBody>
      </p:sp>
      <p:sp>
        <p:nvSpPr>
          <p:cNvPr id="3" name="Content Placeholder 2">
            <a:extLst>
              <a:ext uri="{FF2B5EF4-FFF2-40B4-BE49-F238E27FC236}">
                <a16:creationId xmlns:a16="http://schemas.microsoft.com/office/drawing/2014/main" xmlns="" id="{748D3458-6CD1-2657-997B-7E661643CE75}"/>
              </a:ext>
            </a:extLst>
          </p:cNvPr>
          <p:cNvSpPr>
            <a:spLocks noGrp="1"/>
          </p:cNvSpPr>
          <p:nvPr>
            <p:ph idx="1"/>
          </p:nvPr>
        </p:nvSpPr>
        <p:spPr/>
        <p:txBody>
          <a:bodyPr>
            <a:normAutofit/>
          </a:bodyPr>
          <a:lstStyle/>
          <a:p>
            <a:pPr marL="0" indent="0" algn="r">
              <a:buNone/>
            </a:pPr>
            <a:r>
              <a:rPr lang="ar-JO" sz="3200" b="1" dirty="0"/>
              <a:t>وفي النهاية تعرفنا على أن زيادة الوزن والسمنة تنتجان عن العادات الغذائية غير الصحية وقلة الحركة والنشاط وما للسمنة من أضرار صحية ونفسية واجتماعية جسيمة.لذا اعتقد أنه يجب على الناس بذل قصارى جهدهم للحفاظ على لياقتهم وتجنب السمنة فدرهم وقاية خير من قنطار علاج.</a:t>
            </a:r>
            <a:endParaRPr lang="en-US" sz="3200" b="1" dirty="0"/>
          </a:p>
        </p:txBody>
      </p:sp>
      <p:sp>
        <p:nvSpPr>
          <p:cNvPr id="4" name="Rectangle 3">
            <a:extLst>
              <a:ext uri="{FF2B5EF4-FFF2-40B4-BE49-F238E27FC236}">
                <a16:creationId xmlns:a16="http://schemas.microsoft.com/office/drawing/2014/main" xmlns="" id="{5A2A850B-0139-D311-D0FC-F477939B7378}"/>
              </a:ext>
            </a:extLst>
          </p:cNvPr>
          <p:cNvSpPr/>
          <p:nvPr/>
        </p:nvSpPr>
        <p:spPr>
          <a:xfrm>
            <a:off x="0" y="4902200"/>
            <a:ext cx="12192000" cy="19558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ar-JO"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reflection blurRad="6350" stA="55000" endA="50" endPos="85000" dir="5400000" sy="-100000" algn="bl" rotWithShape="0"/>
                </a:effectLst>
              </a:rPr>
              <a:t>درهم وقاية خير من قنطار علاج.</a:t>
            </a:r>
            <a:endPar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reflection blurRad="6350" stA="55000" endA="50" endPos="85000" dir="5400000" sy="-100000" algn="bl" rotWithShape="0"/>
              </a:effectLst>
            </a:endParaRPr>
          </a:p>
        </p:txBody>
      </p:sp>
    </p:spTree>
    <p:extLst>
      <p:ext uri="{BB962C8B-B14F-4D97-AF65-F5344CB8AC3E}">
        <p14:creationId xmlns:p14="http://schemas.microsoft.com/office/powerpoint/2010/main" val="33736640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78D8D-F21F-5EE8-2F3D-699450626F0A}"/>
              </a:ext>
            </a:extLst>
          </p:cNvPr>
          <p:cNvSpPr>
            <a:spLocks noGrp="1"/>
          </p:cNvSpPr>
          <p:nvPr>
            <p:ph type="title"/>
          </p:nvPr>
        </p:nvSpPr>
        <p:spPr/>
        <p:txBody>
          <a:bodyPr>
            <a:normAutofit/>
          </a:bodyPr>
          <a:lstStyle/>
          <a:p>
            <a:pPr algn="r"/>
            <a:r>
              <a:rPr lang="ar-JO" sz="4000" b="1" dirty="0"/>
              <a:t>المصادر: </a:t>
            </a:r>
            <a:endParaRPr lang="en-US" sz="4000" b="1" dirty="0"/>
          </a:p>
        </p:txBody>
      </p:sp>
      <p:sp>
        <p:nvSpPr>
          <p:cNvPr id="3" name="Content Placeholder 2">
            <a:extLst>
              <a:ext uri="{FF2B5EF4-FFF2-40B4-BE49-F238E27FC236}">
                <a16:creationId xmlns:a16="http://schemas.microsoft.com/office/drawing/2014/main" xmlns="" id="{8B53ED6D-22AE-BF2D-6757-3755286D700F}"/>
              </a:ext>
            </a:extLst>
          </p:cNvPr>
          <p:cNvSpPr>
            <a:spLocks noGrp="1"/>
          </p:cNvSpPr>
          <p:nvPr>
            <p:ph idx="1"/>
          </p:nvPr>
        </p:nvSpPr>
        <p:spPr/>
        <p:txBody>
          <a:bodyPr>
            <a:normAutofit fontScale="92500"/>
          </a:bodyPr>
          <a:lstStyle/>
          <a:p>
            <a:pPr marL="0" indent="0" algn="r">
              <a:buNone/>
            </a:pPr>
            <a:r>
              <a:rPr lang="en-US" dirty="0">
                <a:hlinkClick r:id="rId2"/>
              </a:rPr>
              <a:t>https://www.webteb.com/diet/diseases/%D8%A7%D9%84%D8%B3%D9%85%D9%86%D8%A9</a:t>
            </a:r>
            <a:endParaRPr lang="ar-JO" dirty="0"/>
          </a:p>
          <a:p>
            <a:pPr marL="0" indent="0" algn="r">
              <a:buNone/>
            </a:pPr>
            <a:r>
              <a:rPr lang="en-US" dirty="0">
                <a:hlinkClick r:id="rId3"/>
              </a:rPr>
              <a:t>https://mawdoo3.com/%D8%AA%D8%B9%D8%B1%D9%8A%D9%81_%D8%A7%D9%84%D8%B3%D9%85%D9%86%D8%A9</a:t>
            </a:r>
            <a:endParaRPr lang="ar-JO" dirty="0"/>
          </a:p>
          <a:p>
            <a:pPr marL="0" indent="0" algn="r">
              <a:buNone/>
            </a:pPr>
            <a:r>
              <a:rPr lang="en-US" dirty="0">
                <a:hlinkClick r:id="rId4"/>
              </a:rPr>
              <a:t>https://www.gov.il/ar/service/body-mass-index-calculator#:~:text=%D9%88%D8%B2%D9%86%20%D8%B3%D9%84%D9%8A%D9%85%D8%8C%20BMI%20%D8%A8%D9%8A%D9%86%2018.5,BMI%20%D9%85%D9%86%2030%20%D9%88%D9%85%D8%A7%20%D9%81%D9%88%D9%82</a:t>
            </a:r>
            <a:r>
              <a:rPr lang="en-US" dirty="0"/>
              <a:t>.</a:t>
            </a:r>
            <a:endParaRPr lang="ar-JO" dirty="0"/>
          </a:p>
          <a:p>
            <a:pPr marL="0" indent="0" algn="r">
              <a:buNone/>
            </a:pPr>
            <a:r>
              <a:rPr lang="en-US" dirty="0">
                <a:hlinkClick r:id="rId5"/>
              </a:rPr>
              <a:t>https://www.mayoclinic.org/ar/diseases-conditions/obesity/symptoms-causes/syc-20375742</a:t>
            </a:r>
            <a:endParaRPr lang="ar-JO" dirty="0"/>
          </a:p>
          <a:p>
            <a:pPr marL="0" indent="0" algn="r">
              <a:buNone/>
            </a:pPr>
            <a:endParaRPr lang="en-US" dirty="0"/>
          </a:p>
        </p:txBody>
      </p:sp>
    </p:spTree>
    <p:extLst>
      <p:ext uri="{BB962C8B-B14F-4D97-AF65-F5344CB8AC3E}">
        <p14:creationId xmlns:p14="http://schemas.microsoft.com/office/powerpoint/2010/main" val="37251330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B0E584-B3A0-B821-03D8-484411AA81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DC564C7-2922-3C26-339E-4154E215975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xmlns="" id="{B768D29A-397E-A051-53B9-B8295ACF42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7B7BB9E4-1006-BA89-A597-FC2BF1F5B6F7}"/>
              </a:ext>
            </a:extLst>
          </p:cNvPr>
          <p:cNvSpPr txBox="1"/>
          <p:nvPr/>
        </p:nvSpPr>
        <p:spPr>
          <a:xfrm>
            <a:off x="-24892000" y="-74971582"/>
            <a:ext cx="109136618" cy="113173182"/>
          </a:xfrm>
          <a:custGeom>
            <a:avLst/>
            <a:gdLst/>
            <a:ahLst/>
            <a:cxnLst/>
            <a:rect l="l" t="t" r="r" b="b"/>
            <a:pathLst>
              <a:path w="12192000" h="6858000">
                <a:moveTo>
                  <a:pt x="5833280" y="3865993"/>
                </a:moveTo>
                <a:cubicBezTo>
                  <a:pt x="5902442" y="3956995"/>
                  <a:pt x="5957953" y="4045267"/>
                  <a:pt x="5999815" y="4130809"/>
                </a:cubicBezTo>
                <a:cubicBezTo>
                  <a:pt x="6048956" y="4232732"/>
                  <a:pt x="6085356" y="4336474"/>
                  <a:pt x="6109017" y="4442037"/>
                </a:cubicBezTo>
                <a:lnTo>
                  <a:pt x="6084447" y="4477528"/>
                </a:lnTo>
                <a:cubicBezTo>
                  <a:pt x="5978884" y="4464787"/>
                  <a:pt x="5866496" y="4430206"/>
                  <a:pt x="5747283" y="4373785"/>
                </a:cubicBezTo>
                <a:cubicBezTo>
                  <a:pt x="5628070" y="4317364"/>
                  <a:pt x="5535703" y="4253662"/>
                  <a:pt x="5470181" y="4182680"/>
                </a:cubicBezTo>
                <a:cubicBezTo>
                  <a:pt x="5524783" y="4091678"/>
                  <a:pt x="5572104" y="4027067"/>
                  <a:pt x="5612145" y="3988846"/>
                </a:cubicBezTo>
                <a:cubicBezTo>
                  <a:pt x="5672206" y="3928784"/>
                  <a:pt x="5745918" y="3887833"/>
                  <a:pt x="5833280" y="3865993"/>
                </a:cubicBezTo>
                <a:close/>
                <a:moveTo>
                  <a:pt x="1854263" y="3461943"/>
                </a:moveTo>
                <a:lnTo>
                  <a:pt x="1906134" y="3759520"/>
                </a:lnTo>
                <a:cubicBezTo>
                  <a:pt x="1807852" y="3874183"/>
                  <a:pt x="1704109" y="3931514"/>
                  <a:pt x="1594906" y="3931514"/>
                </a:cubicBezTo>
                <a:cubicBezTo>
                  <a:pt x="1505724" y="3931514"/>
                  <a:pt x="1435653" y="3926964"/>
                  <a:pt x="1384692" y="3917864"/>
                </a:cubicBezTo>
                <a:cubicBezTo>
                  <a:pt x="1333730" y="3908764"/>
                  <a:pt x="1289139" y="3896024"/>
                  <a:pt x="1250918" y="3879643"/>
                </a:cubicBezTo>
                <a:cubicBezTo>
                  <a:pt x="1312800" y="3779541"/>
                  <a:pt x="1389242" y="3699004"/>
                  <a:pt x="1480244" y="3638032"/>
                </a:cubicBezTo>
                <a:cubicBezTo>
                  <a:pt x="1571246" y="3577061"/>
                  <a:pt x="1695919" y="3518365"/>
                  <a:pt x="1854263" y="3461943"/>
                </a:cubicBezTo>
                <a:close/>
                <a:moveTo>
                  <a:pt x="3553903" y="2225223"/>
                </a:moveTo>
                <a:lnTo>
                  <a:pt x="3351878" y="2623813"/>
                </a:lnTo>
                <a:lnTo>
                  <a:pt x="3794150" y="2853138"/>
                </a:lnTo>
                <a:lnTo>
                  <a:pt x="4007094" y="2457279"/>
                </a:lnTo>
                <a:close/>
                <a:moveTo>
                  <a:pt x="7695999" y="1737211"/>
                </a:moveTo>
                <a:lnTo>
                  <a:pt x="7638667" y="1753592"/>
                </a:lnTo>
                <a:cubicBezTo>
                  <a:pt x="7638667" y="1831854"/>
                  <a:pt x="7622287" y="1907385"/>
                  <a:pt x="7589526" y="1980187"/>
                </a:cubicBezTo>
                <a:cubicBezTo>
                  <a:pt x="7549486" y="2071189"/>
                  <a:pt x="7494884" y="2116690"/>
                  <a:pt x="7425722" y="2116690"/>
                </a:cubicBezTo>
                <a:cubicBezTo>
                  <a:pt x="7374761" y="2116690"/>
                  <a:pt x="7338360" y="2088480"/>
                  <a:pt x="7316520" y="2032058"/>
                </a:cubicBezTo>
                <a:cubicBezTo>
                  <a:pt x="7307420" y="2012038"/>
                  <a:pt x="7295590" y="1957437"/>
                  <a:pt x="7281029" y="1868254"/>
                </a:cubicBezTo>
                <a:lnTo>
                  <a:pt x="7223697" y="1884635"/>
                </a:lnTo>
                <a:cubicBezTo>
                  <a:pt x="7190937" y="2021138"/>
                  <a:pt x="7163636" y="2113050"/>
                  <a:pt x="7141795" y="2160372"/>
                </a:cubicBezTo>
                <a:cubicBezTo>
                  <a:pt x="7094475" y="2262294"/>
                  <a:pt x="7031684" y="2313255"/>
                  <a:pt x="6953421" y="2313255"/>
                </a:cubicBezTo>
                <a:cubicBezTo>
                  <a:pt x="6920661" y="2313255"/>
                  <a:pt x="6896090" y="2297330"/>
                  <a:pt x="6879709" y="2265479"/>
                </a:cubicBezTo>
                <a:cubicBezTo>
                  <a:pt x="6863329" y="2233628"/>
                  <a:pt x="6855139" y="2197682"/>
                  <a:pt x="6855139" y="2157642"/>
                </a:cubicBezTo>
                <a:cubicBezTo>
                  <a:pt x="6855139" y="2135801"/>
                  <a:pt x="6856959" y="2108500"/>
                  <a:pt x="6860599" y="2075739"/>
                </a:cubicBezTo>
                <a:cubicBezTo>
                  <a:pt x="6864239" y="2042979"/>
                  <a:pt x="6866059" y="2019318"/>
                  <a:pt x="6866059" y="2004758"/>
                </a:cubicBezTo>
                <a:lnTo>
                  <a:pt x="6808727" y="2029328"/>
                </a:lnTo>
                <a:cubicBezTo>
                  <a:pt x="6785067" y="2087570"/>
                  <a:pt x="6766867" y="2139441"/>
                  <a:pt x="6754126" y="2184942"/>
                </a:cubicBezTo>
                <a:cubicBezTo>
                  <a:pt x="6741386" y="2230443"/>
                  <a:pt x="6735016" y="2276854"/>
                  <a:pt x="6735016" y="2324176"/>
                </a:cubicBezTo>
                <a:cubicBezTo>
                  <a:pt x="6735016" y="2415178"/>
                  <a:pt x="6754126" y="2486614"/>
                  <a:pt x="6792347" y="2538486"/>
                </a:cubicBezTo>
                <a:cubicBezTo>
                  <a:pt x="6830568" y="2590357"/>
                  <a:pt x="6887899" y="2616293"/>
                  <a:pt x="6964341" y="2616293"/>
                </a:cubicBezTo>
                <a:cubicBezTo>
                  <a:pt x="7028043" y="2616293"/>
                  <a:pt x="7089014" y="2587172"/>
                  <a:pt x="7147256" y="2528930"/>
                </a:cubicBezTo>
                <a:cubicBezTo>
                  <a:pt x="7180016" y="2496170"/>
                  <a:pt x="7215507" y="2447028"/>
                  <a:pt x="7253728" y="2381507"/>
                </a:cubicBezTo>
                <a:cubicBezTo>
                  <a:pt x="7288309" y="2405167"/>
                  <a:pt x="7319250" y="2422458"/>
                  <a:pt x="7346550" y="2433378"/>
                </a:cubicBezTo>
                <a:cubicBezTo>
                  <a:pt x="7373851" y="2444299"/>
                  <a:pt x="7403882" y="2449758"/>
                  <a:pt x="7436643" y="2449758"/>
                </a:cubicBezTo>
                <a:cubicBezTo>
                  <a:pt x="7529465" y="2449758"/>
                  <a:pt x="7602267" y="2400617"/>
                  <a:pt x="7655048" y="2302335"/>
                </a:cubicBezTo>
                <a:cubicBezTo>
                  <a:pt x="7702369" y="2214973"/>
                  <a:pt x="7726030" y="2103040"/>
                  <a:pt x="7726030" y="1966537"/>
                </a:cubicBezTo>
                <a:cubicBezTo>
                  <a:pt x="7726030" y="1933776"/>
                  <a:pt x="7722845" y="1896010"/>
                  <a:pt x="7716474" y="1853239"/>
                </a:cubicBezTo>
                <a:cubicBezTo>
                  <a:pt x="7710104" y="1810468"/>
                  <a:pt x="7703279" y="1771792"/>
                  <a:pt x="7695999" y="1737211"/>
                </a:cubicBezTo>
                <a:close/>
                <a:moveTo>
                  <a:pt x="1098035" y="1733812"/>
                </a:moveTo>
                <a:lnTo>
                  <a:pt x="885089" y="2126941"/>
                </a:lnTo>
                <a:lnTo>
                  <a:pt x="1335550" y="2358997"/>
                </a:lnTo>
                <a:lnTo>
                  <a:pt x="1540305" y="1968597"/>
                </a:lnTo>
                <a:close/>
                <a:moveTo>
                  <a:pt x="11211882" y="1640989"/>
                </a:moveTo>
                <a:cubicBezTo>
                  <a:pt x="11170021" y="1722891"/>
                  <a:pt x="11125885" y="1810253"/>
                  <a:pt x="11079473" y="1903076"/>
                </a:cubicBezTo>
                <a:cubicBezTo>
                  <a:pt x="11033062" y="1995898"/>
                  <a:pt x="10991657" y="2082350"/>
                  <a:pt x="10955255" y="2162432"/>
                </a:cubicBezTo>
                <a:cubicBezTo>
                  <a:pt x="10986197" y="2395398"/>
                  <a:pt x="11014408" y="2623813"/>
                  <a:pt x="11039888" y="2847678"/>
                </a:cubicBezTo>
                <a:cubicBezTo>
                  <a:pt x="11081749" y="3217147"/>
                  <a:pt x="11117694" y="3571601"/>
                  <a:pt x="11147725" y="3911039"/>
                </a:cubicBezTo>
                <a:cubicBezTo>
                  <a:pt x="11177756" y="4250477"/>
                  <a:pt x="11192771" y="4514838"/>
                  <a:pt x="11192771" y="4704123"/>
                </a:cubicBezTo>
                <a:cubicBezTo>
                  <a:pt x="11192771" y="4727784"/>
                  <a:pt x="11190497" y="4774195"/>
                  <a:pt x="11185946" y="4843357"/>
                </a:cubicBezTo>
                <a:cubicBezTo>
                  <a:pt x="11181396" y="4912518"/>
                  <a:pt x="11176391" y="4973490"/>
                  <a:pt x="11170931" y="5026271"/>
                </a:cubicBezTo>
                <a:lnTo>
                  <a:pt x="11220072" y="5053572"/>
                </a:lnTo>
                <a:cubicBezTo>
                  <a:pt x="11311074" y="4895228"/>
                  <a:pt x="11370225" y="4779655"/>
                  <a:pt x="11397526" y="4706853"/>
                </a:cubicBezTo>
                <a:cubicBezTo>
                  <a:pt x="11450308" y="4570350"/>
                  <a:pt x="11476698" y="4429296"/>
                  <a:pt x="11476698" y="4283693"/>
                </a:cubicBezTo>
                <a:cubicBezTo>
                  <a:pt x="11476698" y="4099869"/>
                  <a:pt x="11460318" y="3827772"/>
                  <a:pt x="11427557" y="3467403"/>
                </a:cubicBezTo>
                <a:cubicBezTo>
                  <a:pt x="11402077" y="3178016"/>
                  <a:pt x="11367041" y="2853138"/>
                  <a:pt x="11322449" y="2492770"/>
                </a:cubicBezTo>
                <a:cubicBezTo>
                  <a:pt x="11277859" y="2132401"/>
                  <a:pt x="11241003" y="1848474"/>
                  <a:pt x="11211882" y="1640989"/>
                </a:cubicBezTo>
                <a:close/>
                <a:moveTo>
                  <a:pt x="1720490" y="1485376"/>
                </a:moveTo>
                <a:lnTo>
                  <a:pt x="1513005" y="1881235"/>
                </a:lnTo>
                <a:lnTo>
                  <a:pt x="1960736" y="2110561"/>
                </a:lnTo>
                <a:lnTo>
                  <a:pt x="2162761" y="1714701"/>
                </a:lnTo>
                <a:close/>
                <a:moveTo>
                  <a:pt x="9937899" y="1447155"/>
                </a:moveTo>
                <a:cubicBezTo>
                  <a:pt x="9894218" y="1550897"/>
                  <a:pt x="9861457" y="1657825"/>
                  <a:pt x="9839617" y="1767937"/>
                </a:cubicBezTo>
                <a:cubicBezTo>
                  <a:pt x="9817776" y="1878050"/>
                  <a:pt x="9806856" y="1995898"/>
                  <a:pt x="9806856" y="2121481"/>
                </a:cubicBezTo>
                <a:lnTo>
                  <a:pt x="9948819" y="2189733"/>
                </a:lnTo>
                <a:lnTo>
                  <a:pt x="10273697" y="4504828"/>
                </a:lnTo>
                <a:lnTo>
                  <a:pt x="9387667" y="4504828"/>
                </a:lnTo>
                <a:lnTo>
                  <a:pt x="9387667" y="4324644"/>
                </a:lnTo>
                <a:cubicBezTo>
                  <a:pt x="9387667" y="4118979"/>
                  <a:pt x="9367647" y="3954265"/>
                  <a:pt x="9327606" y="3830502"/>
                </a:cubicBezTo>
                <a:cubicBezTo>
                  <a:pt x="9300305" y="3748600"/>
                  <a:pt x="9249344" y="3651228"/>
                  <a:pt x="9174722" y="3538385"/>
                </a:cubicBezTo>
                <a:lnTo>
                  <a:pt x="8997268" y="3835962"/>
                </a:lnTo>
                <a:cubicBezTo>
                  <a:pt x="9073710" y="3936065"/>
                  <a:pt x="9118301" y="3995216"/>
                  <a:pt x="9131041" y="4013416"/>
                </a:cubicBezTo>
                <a:cubicBezTo>
                  <a:pt x="9205663" y="4126259"/>
                  <a:pt x="9242974" y="4233642"/>
                  <a:pt x="9242974" y="4335564"/>
                </a:cubicBezTo>
                <a:cubicBezTo>
                  <a:pt x="9242974" y="4382885"/>
                  <a:pt x="9227959" y="4421561"/>
                  <a:pt x="9197928" y="4451592"/>
                </a:cubicBezTo>
                <a:cubicBezTo>
                  <a:pt x="9167897" y="4481623"/>
                  <a:pt x="9128311" y="4496638"/>
                  <a:pt x="9079170" y="4496638"/>
                </a:cubicBezTo>
                <a:cubicBezTo>
                  <a:pt x="8973607" y="4496638"/>
                  <a:pt x="8889886" y="4462057"/>
                  <a:pt x="8828004" y="4392896"/>
                </a:cubicBezTo>
                <a:cubicBezTo>
                  <a:pt x="8757022" y="4314634"/>
                  <a:pt x="8696960" y="4174490"/>
                  <a:pt x="8647820" y="3972465"/>
                </a:cubicBezTo>
                <a:lnTo>
                  <a:pt x="8590488" y="3715839"/>
                </a:lnTo>
                <a:lnTo>
                  <a:pt x="8475826" y="3879643"/>
                </a:lnTo>
                <a:cubicBezTo>
                  <a:pt x="8488566" y="3941525"/>
                  <a:pt x="8498576" y="3998856"/>
                  <a:pt x="8505856" y="4051637"/>
                </a:cubicBezTo>
                <a:cubicBezTo>
                  <a:pt x="8513136" y="4104419"/>
                  <a:pt x="8516776" y="4159020"/>
                  <a:pt x="8516776" y="4215441"/>
                </a:cubicBezTo>
                <a:cubicBezTo>
                  <a:pt x="8516776" y="4319184"/>
                  <a:pt x="8480376" y="4394715"/>
                  <a:pt x="8407574" y="4442037"/>
                </a:cubicBezTo>
                <a:cubicBezTo>
                  <a:pt x="8342052" y="4483898"/>
                  <a:pt x="8241040" y="4504828"/>
                  <a:pt x="8104537" y="4504828"/>
                </a:cubicBezTo>
                <a:lnTo>
                  <a:pt x="7921622" y="4504828"/>
                </a:lnTo>
                <a:cubicBezTo>
                  <a:pt x="7805139" y="4504828"/>
                  <a:pt x="7705037" y="4463877"/>
                  <a:pt x="7621315" y="4381975"/>
                </a:cubicBezTo>
                <a:cubicBezTo>
                  <a:pt x="7552154" y="4314634"/>
                  <a:pt x="7488452" y="4214531"/>
                  <a:pt x="7430210" y="4081668"/>
                </a:cubicBezTo>
                <a:cubicBezTo>
                  <a:pt x="7397450" y="4005226"/>
                  <a:pt x="7355589" y="3883283"/>
                  <a:pt x="7304627" y="3715839"/>
                </a:cubicBezTo>
                <a:lnTo>
                  <a:pt x="7192695" y="3879643"/>
                </a:lnTo>
                <a:cubicBezTo>
                  <a:pt x="7207255" y="3945165"/>
                  <a:pt x="7217265" y="4004316"/>
                  <a:pt x="7222725" y="4057097"/>
                </a:cubicBezTo>
                <a:cubicBezTo>
                  <a:pt x="7228186" y="4109879"/>
                  <a:pt x="7230916" y="4162660"/>
                  <a:pt x="7230916" y="4215441"/>
                </a:cubicBezTo>
                <a:cubicBezTo>
                  <a:pt x="7230916" y="4341024"/>
                  <a:pt x="7178135" y="4424746"/>
                  <a:pt x="7072572" y="4466607"/>
                </a:cubicBezTo>
                <a:cubicBezTo>
                  <a:pt x="7008870" y="4492088"/>
                  <a:pt x="6903308" y="4504828"/>
                  <a:pt x="6755885" y="4504828"/>
                </a:cubicBezTo>
                <a:lnTo>
                  <a:pt x="6422974" y="4504828"/>
                </a:lnTo>
                <a:cubicBezTo>
                  <a:pt x="6422974" y="4375605"/>
                  <a:pt x="6372923" y="4207251"/>
                  <a:pt x="6272821" y="3999766"/>
                </a:cubicBezTo>
                <a:cubicBezTo>
                  <a:pt x="6198199" y="3846882"/>
                  <a:pt x="6098096" y="3674888"/>
                  <a:pt x="5972514" y="3483784"/>
                </a:cubicBezTo>
                <a:cubicBezTo>
                  <a:pt x="5850571" y="3512904"/>
                  <a:pt x="5716798" y="3580246"/>
                  <a:pt x="5571194" y="3685808"/>
                </a:cubicBezTo>
                <a:cubicBezTo>
                  <a:pt x="5409210" y="3804111"/>
                  <a:pt x="5272707" y="3943345"/>
                  <a:pt x="5161684" y="4103509"/>
                </a:cubicBezTo>
                <a:cubicBezTo>
                  <a:pt x="5079782" y="4221811"/>
                  <a:pt x="4988780" y="4313724"/>
                  <a:pt x="4888678" y="4379245"/>
                </a:cubicBezTo>
                <a:cubicBezTo>
                  <a:pt x="4759454" y="4462967"/>
                  <a:pt x="4612031" y="4504828"/>
                  <a:pt x="4446407" y="4504828"/>
                </a:cubicBezTo>
                <a:lnTo>
                  <a:pt x="4222769" y="4504828"/>
                </a:lnTo>
                <a:lnTo>
                  <a:pt x="4222769" y="4313724"/>
                </a:lnTo>
                <a:cubicBezTo>
                  <a:pt x="4222769" y="3989756"/>
                  <a:pt x="4198199" y="3757700"/>
                  <a:pt x="4149058" y="3617557"/>
                </a:cubicBezTo>
                <a:cubicBezTo>
                  <a:pt x="4116297" y="3524735"/>
                  <a:pt x="4034395" y="3395512"/>
                  <a:pt x="3903352" y="3229887"/>
                </a:cubicBezTo>
                <a:lnTo>
                  <a:pt x="3690407" y="3674888"/>
                </a:lnTo>
                <a:cubicBezTo>
                  <a:pt x="3826910" y="3822312"/>
                  <a:pt x="3912452" y="3935155"/>
                  <a:pt x="3947033" y="4013416"/>
                </a:cubicBezTo>
                <a:cubicBezTo>
                  <a:pt x="3997994" y="4126259"/>
                  <a:pt x="4023475" y="4290063"/>
                  <a:pt x="4023475" y="4504828"/>
                </a:cubicBezTo>
                <a:lnTo>
                  <a:pt x="2858927" y="4504828"/>
                </a:lnTo>
                <a:lnTo>
                  <a:pt x="2666632" y="4504828"/>
                </a:lnTo>
                <a:lnTo>
                  <a:pt x="2468528" y="4504828"/>
                </a:lnTo>
                <a:cubicBezTo>
                  <a:pt x="2408466" y="4504828"/>
                  <a:pt x="2350225" y="4410186"/>
                  <a:pt x="2293804" y="4220901"/>
                </a:cubicBezTo>
                <a:cubicBezTo>
                  <a:pt x="2257403" y="4097139"/>
                  <a:pt x="2216452" y="3906034"/>
                  <a:pt x="2170951" y="3647588"/>
                </a:cubicBezTo>
                <a:lnTo>
                  <a:pt x="2089048" y="3178016"/>
                </a:lnTo>
                <a:cubicBezTo>
                  <a:pt x="2063568" y="3065174"/>
                  <a:pt x="2041272" y="2955971"/>
                  <a:pt x="2022162" y="2850408"/>
                </a:cubicBezTo>
                <a:cubicBezTo>
                  <a:pt x="2003051" y="2744846"/>
                  <a:pt x="1984396" y="2635644"/>
                  <a:pt x="1966195" y="2522801"/>
                </a:cubicBezTo>
                <a:cubicBezTo>
                  <a:pt x="1909774" y="2588322"/>
                  <a:pt x="1864273" y="2652024"/>
                  <a:pt x="1829692" y="2713905"/>
                </a:cubicBezTo>
                <a:cubicBezTo>
                  <a:pt x="1787831" y="2790347"/>
                  <a:pt x="1766901" y="2859509"/>
                  <a:pt x="1766901" y="2921390"/>
                </a:cubicBezTo>
                <a:cubicBezTo>
                  <a:pt x="1766901" y="2935951"/>
                  <a:pt x="1772816" y="2974172"/>
                  <a:pt x="1784646" y="3036053"/>
                </a:cubicBezTo>
                <a:cubicBezTo>
                  <a:pt x="1796476" y="3097935"/>
                  <a:pt x="1804212" y="3136156"/>
                  <a:pt x="1807852" y="3150716"/>
                </a:cubicBezTo>
                <a:cubicBezTo>
                  <a:pt x="1502084" y="3292679"/>
                  <a:pt x="1247278" y="3458758"/>
                  <a:pt x="1043433" y="3648953"/>
                </a:cubicBezTo>
                <a:cubicBezTo>
                  <a:pt x="839588" y="3839147"/>
                  <a:pt x="737666" y="4012507"/>
                  <a:pt x="737666" y="4169030"/>
                </a:cubicBezTo>
                <a:cubicBezTo>
                  <a:pt x="737666" y="4212711"/>
                  <a:pt x="807283" y="4248657"/>
                  <a:pt x="946516" y="4276868"/>
                </a:cubicBezTo>
                <a:cubicBezTo>
                  <a:pt x="1085749" y="4305078"/>
                  <a:pt x="1260019" y="4319184"/>
                  <a:pt x="1469323" y="4319184"/>
                </a:cubicBezTo>
                <a:cubicBezTo>
                  <a:pt x="1562146" y="4319184"/>
                  <a:pt x="1650418" y="4290973"/>
                  <a:pt x="1734140" y="4234552"/>
                </a:cubicBezTo>
                <a:cubicBezTo>
                  <a:pt x="1817862" y="4178130"/>
                  <a:pt x="1887024" y="4098959"/>
                  <a:pt x="1941625" y="3997036"/>
                </a:cubicBezTo>
                <a:cubicBezTo>
                  <a:pt x="1987126" y="4260943"/>
                  <a:pt x="2047187" y="4476617"/>
                  <a:pt x="2121810" y="4644062"/>
                </a:cubicBezTo>
                <a:cubicBezTo>
                  <a:pt x="2221912" y="4867927"/>
                  <a:pt x="2337485" y="4979860"/>
                  <a:pt x="2468528" y="4979860"/>
                </a:cubicBezTo>
                <a:lnTo>
                  <a:pt x="2666632" y="4979860"/>
                </a:lnTo>
                <a:lnTo>
                  <a:pt x="2858927" y="4979860"/>
                </a:lnTo>
                <a:lnTo>
                  <a:pt x="4028707" y="4979860"/>
                </a:lnTo>
                <a:lnTo>
                  <a:pt x="4222769" y="4979860"/>
                </a:lnTo>
                <a:lnTo>
                  <a:pt x="4454597" y="4979860"/>
                </a:lnTo>
                <a:cubicBezTo>
                  <a:pt x="4665722" y="4979860"/>
                  <a:pt x="4826341" y="4954834"/>
                  <a:pt x="4936454" y="4904783"/>
                </a:cubicBezTo>
                <a:cubicBezTo>
                  <a:pt x="5046566" y="4854732"/>
                  <a:pt x="5154404" y="4765095"/>
                  <a:pt x="5259966" y="4635872"/>
                </a:cubicBezTo>
                <a:cubicBezTo>
                  <a:pt x="5394650" y="4746894"/>
                  <a:pt x="5550264" y="4834256"/>
                  <a:pt x="5726807" y="4897958"/>
                </a:cubicBezTo>
                <a:cubicBezTo>
                  <a:pt x="5879692" y="4952559"/>
                  <a:pt x="6017105" y="4979860"/>
                  <a:pt x="6139047" y="4979860"/>
                </a:cubicBezTo>
                <a:lnTo>
                  <a:pt x="6228981" y="4979860"/>
                </a:lnTo>
                <a:lnTo>
                  <a:pt x="6422974" y="4979860"/>
                </a:lnTo>
                <a:lnTo>
                  <a:pt x="6755885" y="4979860"/>
                </a:lnTo>
                <a:cubicBezTo>
                  <a:pt x="6919688" y="4979860"/>
                  <a:pt x="7037991" y="4967575"/>
                  <a:pt x="7110793" y="4943004"/>
                </a:cubicBezTo>
                <a:cubicBezTo>
                  <a:pt x="7183595" y="4918433"/>
                  <a:pt x="7263676" y="4873387"/>
                  <a:pt x="7351038" y="4807866"/>
                </a:cubicBezTo>
                <a:cubicBezTo>
                  <a:pt x="7442040" y="4862467"/>
                  <a:pt x="7518482" y="4901598"/>
                  <a:pt x="7580364" y="4925259"/>
                </a:cubicBezTo>
                <a:cubicBezTo>
                  <a:pt x="7675007" y="4961659"/>
                  <a:pt x="7769648" y="4979860"/>
                  <a:pt x="7864291" y="4979860"/>
                </a:cubicBezTo>
                <a:lnTo>
                  <a:pt x="8041745" y="4979860"/>
                </a:lnTo>
                <a:cubicBezTo>
                  <a:pt x="8203729" y="4979860"/>
                  <a:pt x="8331132" y="4963479"/>
                  <a:pt x="8423954" y="4930719"/>
                </a:cubicBezTo>
                <a:cubicBezTo>
                  <a:pt x="8487656" y="4908878"/>
                  <a:pt x="8562278" y="4864287"/>
                  <a:pt x="8647820" y="4796945"/>
                </a:cubicBezTo>
                <a:cubicBezTo>
                  <a:pt x="8716981" y="4855187"/>
                  <a:pt x="8793423" y="4900233"/>
                  <a:pt x="8877145" y="4932084"/>
                </a:cubicBezTo>
                <a:cubicBezTo>
                  <a:pt x="8960868" y="4963935"/>
                  <a:pt x="9060970" y="4979860"/>
                  <a:pt x="9177452" y="4979860"/>
                </a:cubicBezTo>
                <a:lnTo>
                  <a:pt x="9200781" y="4979860"/>
                </a:lnTo>
                <a:lnTo>
                  <a:pt x="9387667" y="4979860"/>
                </a:lnTo>
                <a:lnTo>
                  <a:pt x="10549434" y="4979860"/>
                </a:lnTo>
                <a:lnTo>
                  <a:pt x="10549434" y="4444767"/>
                </a:lnTo>
                <a:lnTo>
                  <a:pt x="10227286" y="2304395"/>
                </a:lnTo>
                <a:lnTo>
                  <a:pt x="10358329" y="2348076"/>
                </a:lnTo>
                <a:cubicBezTo>
                  <a:pt x="10378349" y="2297115"/>
                  <a:pt x="10395640" y="2219763"/>
                  <a:pt x="10410200" y="2116021"/>
                </a:cubicBezTo>
                <a:cubicBezTo>
                  <a:pt x="10424761" y="2012278"/>
                  <a:pt x="10432041" y="1914906"/>
                  <a:pt x="10432041" y="1823904"/>
                </a:cubicBezTo>
                <a:cubicBezTo>
                  <a:pt x="10339219" y="1787503"/>
                  <a:pt x="10247306" y="1751102"/>
                  <a:pt x="10156304" y="1714701"/>
                </a:cubicBezTo>
                <a:cubicBezTo>
                  <a:pt x="10038001" y="1661920"/>
                  <a:pt x="9978850" y="1582748"/>
                  <a:pt x="9978850" y="1477185"/>
                </a:cubicBezTo>
                <a:close/>
                <a:moveTo>
                  <a:pt x="0" y="0"/>
                </a:moveTo>
                <a:lnTo>
                  <a:pt x="12192000" y="0"/>
                </a:lnTo>
                <a:lnTo>
                  <a:pt x="12192000" y="6858000"/>
                </a:lnTo>
                <a:lnTo>
                  <a:pt x="0" y="685800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700" dirty="0">
              <a:solidFill>
                <a:schemeClr val="bg1"/>
              </a:solidFill>
            </a:endParaRPr>
          </a:p>
        </p:txBody>
      </p:sp>
    </p:spTree>
    <p:extLst>
      <p:ext uri="{BB962C8B-B14F-4D97-AF65-F5344CB8AC3E}">
        <p14:creationId xmlns:p14="http://schemas.microsoft.com/office/powerpoint/2010/main" val="15116887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D9F0C-463A-37E6-E199-273ECBD8797E}"/>
              </a:ext>
            </a:extLst>
          </p:cNvPr>
          <p:cNvSpPr>
            <a:spLocks noGrp="1"/>
          </p:cNvSpPr>
          <p:nvPr>
            <p:ph type="title"/>
          </p:nvPr>
        </p:nvSpPr>
        <p:spPr/>
        <p:txBody>
          <a:bodyPr>
            <a:normAutofit/>
          </a:bodyPr>
          <a:lstStyle/>
          <a:p>
            <a:pPr algn="r"/>
            <a:r>
              <a:rPr lang="ar-JO" sz="4800" b="1" dirty="0">
                <a:solidFill>
                  <a:srgbClr val="FF0000"/>
                </a:solidFill>
              </a:rPr>
              <a:t>ما هي السمنة؟</a:t>
            </a:r>
            <a:endParaRPr lang="en-US" sz="4800" b="1" dirty="0">
              <a:solidFill>
                <a:srgbClr val="FF0000"/>
              </a:solidFill>
            </a:endParaRPr>
          </a:p>
        </p:txBody>
      </p:sp>
      <p:sp>
        <p:nvSpPr>
          <p:cNvPr id="10" name="Content Placeholder 9">
            <a:extLst>
              <a:ext uri="{FF2B5EF4-FFF2-40B4-BE49-F238E27FC236}">
                <a16:creationId xmlns:a16="http://schemas.microsoft.com/office/drawing/2014/main" xmlns="" id="{CBF5F0CD-2AFC-188C-7AFA-A1746DB298F7}"/>
              </a:ext>
            </a:extLst>
          </p:cNvPr>
          <p:cNvSpPr>
            <a:spLocks noGrp="1"/>
          </p:cNvSpPr>
          <p:nvPr>
            <p:ph idx="1"/>
          </p:nvPr>
        </p:nvSpPr>
        <p:spPr>
          <a:xfrm>
            <a:off x="680321" y="2132038"/>
            <a:ext cx="9613861" cy="3599316"/>
          </a:xfrm>
        </p:spPr>
        <p:txBody>
          <a:bodyPr>
            <a:normAutofit/>
          </a:bodyPr>
          <a:lstStyle/>
          <a:p>
            <a:pPr algn="r"/>
            <a:r>
              <a:rPr lang="ar-JO" sz="3200" b="1" i="0" dirty="0">
                <a:effectLst/>
                <a:latin typeface="DroidArabicKufi-Regular"/>
              </a:rPr>
              <a:t>تُعرَّف السمنة تِبعًا لمنظمةِ الصحةِ العالمية واختصارًا على أنَّها تَراكم الدهون بشكلٍ مفرط في الجسم، مما قد يؤثر في صحة الشخص، ومن الجدير بالذكر أنّ الشخصَ يُعدّ مصابًا بالسمنة في حال ارتفاع وزنِهِ عن المعدل الطبيعيّ بمقدارٍ كبير، أمّا بالنسبة لزيادة الوزن فهي زيادة وزن الجسمِ عن المعدل الطبيعي ولكن ليس بشكل شديدِ الخطورة كما هو الحال مع السمنة.</a:t>
            </a:r>
            <a:endParaRPr lang="en-US" sz="3200" b="1" dirty="0"/>
          </a:p>
        </p:txBody>
      </p:sp>
      <p:pic>
        <p:nvPicPr>
          <p:cNvPr id="1028" name="Picture 4" descr="Body Mass Index (BMI) Numbers and Obesity Levels | Everyday Health">
            <a:extLst>
              <a:ext uri="{FF2B5EF4-FFF2-40B4-BE49-F238E27FC236}">
                <a16:creationId xmlns:a16="http://schemas.microsoft.com/office/drawing/2014/main" xmlns="" id="{673C311C-1017-3F52-C5A7-F4B6C8DDE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7765"/>
            <a:ext cx="3366655" cy="198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41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F9898-368C-1136-FB77-B6B8F2E5C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DCA9041-F272-ED01-FF97-B4B998CAC236}"/>
              </a:ext>
            </a:extLst>
          </p:cNvPr>
          <p:cNvSpPr>
            <a:spLocks noGrp="1"/>
          </p:cNvSpPr>
          <p:nvPr>
            <p:ph idx="1"/>
          </p:nvPr>
        </p:nvSpPr>
        <p:spPr/>
        <p:txBody>
          <a:bodyPr/>
          <a:lstStyle/>
          <a:p>
            <a:endParaRPr lang="en-US"/>
          </a:p>
        </p:txBody>
      </p:sp>
      <p:pic>
        <p:nvPicPr>
          <p:cNvPr id="2050" name="Picture 2" descr="مؤشر كتلة الجسم | صحة | الجزيرة نت">
            <a:extLst>
              <a:ext uri="{FF2B5EF4-FFF2-40B4-BE49-F238E27FC236}">
                <a16:creationId xmlns:a16="http://schemas.microsoft.com/office/drawing/2014/main" xmlns="" id="{CB1CD281-1C63-66A9-8C91-15C9D18C0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69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10CBB-D9BB-6163-4E45-95BFEEE02A15}"/>
              </a:ext>
            </a:extLst>
          </p:cNvPr>
          <p:cNvSpPr>
            <a:spLocks noGrp="1"/>
          </p:cNvSpPr>
          <p:nvPr>
            <p:ph type="title"/>
          </p:nvPr>
        </p:nvSpPr>
        <p:spPr/>
        <p:txBody>
          <a:bodyPr>
            <a:normAutofit/>
          </a:bodyPr>
          <a:lstStyle/>
          <a:p>
            <a:pPr algn="r"/>
            <a:r>
              <a:rPr lang="ar-JO" sz="4000" b="1" dirty="0">
                <a:solidFill>
                  <a:srgbClr val="FF0000"/>
                </a:solidFill>
              </a:rPr>
              <a:t>مؤشرات السمنة:</a:t>
            </a:r>
            <a:endParaRPr lang="en-US" sz="4000" b="1" dirty="0">
              <a:solidFill>
                <a:srgbClr val="FF0000"/>
              </a:solidFill>
            </a:endParaRPr>
          </a:p>
        </p:txBody>
      </p:sp>
      <p:sp>
        <p:nvSpPr>
          <p:cNvPr id="3" name="Content Placeholder 2">
            <a:extLst>
              <a:ext uri="{FF2B5EF4-FFF2-40B4-BE49-F238E27FC236}">
                <a16:creationId xmlns:a16="http://schemas.microsoft.com/office/drawing/2014/main" xmlns="" id="{33D11009-B275-2490-40CD-215727952FE9}"/>
              </a:ext>
            </a:extLst>
          </p:cNvPr>
          <p:cNvSpPr>
            <a:spLocks noGrp="1"/>
          </p:cNvSpPr>
          <p:nvPr>
            <p:ph idx="1"/>
          </p:nvPr>
        </p:nvSpPr>
        <p:spPr>
          <a:xfrm>
            <a:off x="2439849" y="2101346"/>
            <a:ext cx="9613861" cy="3599316"/>
          </a:xfrm>
        </p:spPr>
        <p:txBody>
          <a:bodyPr>
            <a:normAutofit/>
          </a:bodyPr>
          <a:lstStyle/>
          <a:p>
            <a:pPr marL="0" indent="0" algn="r">
              <a:buNone/>
            </a:pPr>
            <a:r>
              <a:rPr lang="ar-JO" sz="3200" b="1" i="0" dirty="0">
                <a:effectLst/>
                <a:latin typeface="DroidArabicKufi-Regular"/>
              </a:rPr>
              <a:t>1- في حال كانت قيمة مؤشر كتلةِ الجسم تتراوح بين 25 إلى 29.9 فهذا يعني أنَّ الشخص يعاني من الوزن الزائد. في حال كانت قيمة مؤشر كتلة الجسم 30 فأكثر، فيدل ذلك على أنَّ الشخص يعاني من السمنة. </a:t>
            </a:r>
          </a:p>
          <a:p>
            <a:pPr marL="0" indent="0" algn="r">
              <a:buNone/>
            </a:pPr>
            <a:r>
              <a:rPr lang="ar-JO" sz="3200" b="1" i="0" dirty="0">
                <a:effectLst/>
                <a:latin typeface="DroidArabicKufi-Regular"/>
              </a:rPr>
              <a:t>2- حساب نسبة الخصر إلى حجم الوِرْكِ.</a:t>
            </a:r>
          </a:p>
          <a:p>
            <a:pPr marL="0" indent="0" algn="r">
              <a:buNone/>
            </a:pPr>
            <a:r>
              <a:rPr lang="ar-JO" sz="3200" b="1" i="0" dirty="0">
                <a:effectLst/>
                <a:latin typeface="DroidArabicKufi-Regular"/>
              </a:rPr>
              <a:t>3- حساب نسبة الخصر إلى الطول.</a:t>
            </a:r>
          </a:p>
          <a:p>
            <a:pPr marL="0" indent="0" algn="r">
              <a:buNone/>
            </a:pPr>
            <a:r>
              <a:rPr lang="ar-JO" sz="3200" b="1" i="0" dirty="0">
                <a:effectLst/>
                <a:latin typeface="DroidArabicKufi-Regular"/>
              </a:rPr>
              <a:t> 4- تحديد كمية وتوزيع الدهون في الجسم.</a:t>
            </a:r>
            <a:endParaRPr lang="en-US" sz="3200" b="1" dirty="0"/>
          </a:p>
        </p:txBody>
      </p:sp>
      <p:pic>
        <p:nvPicPr>
          <p:cNvPr id="3074" name="Picture 2" descr="Sohati - حساب كتلة الجسم">
            <a:extLst>
              <a:ext uri="{FF2B5EF4-FFF2-40B4-BE49-F238E27FC236}">
                <a16:creationId xmlns:a16="http://schemas.microsoft.com/office/drawing/2014/main" xmlns="" id="{19B227D7-0AD9-400F-CD14-EAF274129D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0409"/>
            <a:ext cx="3962400" cy="22375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20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41EE6-C16A-477A-C09A-985021372B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7D983A3-FC68-371B-B981-379B5A3DB5FA}"/>
              </a:ext>
            </a:extLst>
          </p:cNvPr>
          <p:cNvSpPr>
            <a:spLocks noGrp="1"/>
          </p:cNvSpPr>
          <p:nvPr>
            <p:ph idx="1"/>
          </p:nvPr>
        </p:nvSpPr>
        <p:spPr/>
        <p:txBody>
          <a:bodyPr/>
          <a:lstStyle/>
          <a:p>
            <a:endParaRPr lang="en-US"/>
          </a:p>
        </p:txBody>
      </p:sp>
      <p:pic>
        <p:nvPicPr>
          <p:cNvPr id="4098" name="Picture 2" descr="ما هي اسباب السمنة ؟ – عيادات القمر لالونا">
            <a:extLst>
              <a:ext uri="{FF2B5EF4-FFF2-40B4-BE49-F238E27FC236}">
                <a16:creationId xmlns:a16="http://schemas.microsoft.com/office/drawing/2014/main" xmlns="" id="{3BCF3590-F07F-840E-9D17-A13513191D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2EB2266-B85A-8F4E-9FC3-2B7F99761018}"/>
              </a:ext>
            </a:extLst>
          </p:cNvPr>
          <p:cNvPicPr>
            <a:picLocks noChangeAspect="1"/>
          </p:cNvPicPr>
          <p:nvPr/>
        </p:nvPicPr>
        <p:blipFill>
          <a:blip r:embed="rId3"/>
          <a:stretch>
            <a:fillRect/>
          </a:stretch>
        </p:blipFill>
        <p:spPr>
          <a:xfrm>
            <a:off x="180109" y="362420"/>
            <a:ext cx="2286000" cy="1285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xmlns="" id="{D991230E-0E28-1DF4-C4B9-3EA63F5CB4F6}"/>
              </a:ext>
            </a:extLst>
          </p:cNvPr>
          <p:cNvPicPr>
            <a:picLocks noChangeAspect="1"/>
          </p:cNvPicPr>
          <p:nvPr/>
        </p:nvPicPr>
        <p:blipFill>
          <a:blip r:embed="rId4"/>
          <a:stretch>
            <a:fillRect/>
          </a:stretch>
        </p:blipFill>
        <p:spPr>
          <a:xfrm>
            <a:off x="96981" y="362420"/>
            <a:ext cx="2452255" cy="1226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89083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46757-1C5C-E603-1351-702A0D35894A}"/>
              </a:ext>
            </a:extLst>
          </p:cNvPr>
          <p:cNvSpPr>
            <a:spLocks noGrp="1"/>
          </p:cNvSpPr>
          <p:nvPr>
            <p:ph type="title"/>
          </p:nvPr>
        </p:nvSpPr>
        <p:spPr/>
        <p:txBody>
          <a:bodyPr>
            <a:normAutofit/>
          </a:bodyPr>
          <a:lstStyle/>
          <a:p>
            <a:pPr algn="r"/>
            <a:r>
              <a:rPr lang="ar-JO" sz="4400" b="1" dirty="0">
                <a:solidFill>
                  <a:srgbClr val="FF0000"/>
                </a:solidFill>
              </a:rPr>
              <a:t>ما هي الاضرار الصحية للسمنة؟</a:t>
            </a:r>
            <a:endParaRPr lang="en-US" sz="4400" b="1" dirty="0">
              <a:solidFill>
                <a:srgbClr val="FF0000"/>
              </a:solidFill>
            </a:endParaRPr>
          </a:p>
        </p:txBody>
      </p:sp>
      <p:sp>
        <p:nvSpPr>
          <p:cNvPr id="3" name="Content Placeholder 2">
            <a:extLst>
              <a:ext uri="{FF2B5EF4-FFF2-40B4-BE49-F238E27FC236}">
                <a16:creationId xmlns:a16="http://schemas.microsoft.com/office/drawing/2014/main" xmlns="" id="{F17C54CC-C4BD-75F4-5114-30FF1078E8FF}"/>
              </a:ext>
            </a:extLst>
          </p:cNvPr>
          <p:cNvSpPr>
            <a:spLocks noGrp="1"/>
          </p:cNvSpPr>
          <p:nvPr>
            <p:ph idx="1"/>
          </p:nvPr>
        </p:nvSpPr>
        <p:spPr>
          <a:xfrm>
            <a:off x="680321" y="2336873"/>
            <a:ext cx="10985206" cy="4396436"/>
          </a:xfrm>
        </p:spPr>
        <p:txBody>
          <a:bodyPr>
            <a:normAutofit fontScale="85000" lnSpcReduction="10000"/>
          </a:bodyPr>
          <a:lstStyle/>
          <a:p>
            <a:pPr marL="0" indent="0" algn="r">
              <a:buNone/>
            </a:pPr>
            <a:r>
              <a:rPr lang="ar-JO" sz="3800" b="1" i="0" dirty="0">
                <a:effectLst/>
                <a:latin typeface="helvetica" panose="020B0604020202020204" pitchFamily="34" charset="0"/>
              </a:rPr>
              <a:t>1- من أكثر أضرار السمنة شيوعا مرض السكري من النوع الثاني، بسبب تراكم كثير من الدهون بالجسم والكوليسترول الضار، ما يصيب الأنسولين بالدم بالخلل.</a:t>
            </a:r>
          </a:p>
          <a:p>
            <a:pPr marL="0" indent="0" algn="r">
              <a:buNone/>
            </a:pPr>
            <a:r>
              <a:rPr lang="ar-JO" sz="3800" b="1" i="0" dirty="0">
                <a:effectLst/>
                <a:latin typeface="helvetica" panose="020B0604020202020204" pitchFamily="34" charset="0"/>
              </a:rPr>
              <a:t>2- الارتفاع في معدل ضغط الدم الذي قد ينتج عنه التعرض للسكتة الدماغية.</a:t>
            </a:r>
          </a:p>
          <a:p>
            <a:pPr marL="0" indent="0" algn="r">
              <a:buNone/>
            </a:pPr>
            <a:r>
              <a:rPr lang="ar-JO" sz="3800" b="1" i="0" dirty="0">
                <a:effectLst/>
                <a:latin typeface="helvetica" panose="020B0604020202020204" pitchFamily="34" charset="0"/>
              </a:rPr>
              <a:t>3- التعرض إلى الإصابة بالنوبات القلبية والذبحة الصدرية.</a:t>
            </a:r>
          </a:p>
          <a:p>
            <a:pPr marL="0" indent="0" algn="r">
              <a:buNone/>
            </a:pPr>
            <a:r>
              <a:rPr lang="ar-JO" sz="3800" b="1" i="0" dirty="0">
                <a:effectLst/>
                <a:latin typeface="helvetica" panose="020B0604020202020204" pitchFamily="34" charset="0"/>
              </a:rPr>
              <a:t>4- التسبب في الإصابة بالأمراض السرطانية والأورام الخبيثة التي تصيب خلايا الجسم.</a:t>
            </a:r>
          </a:p>
          <a:p>
            <a:pPr marL="0" indent="0" algn="r">
              <a:buNone/>
            </a:pPr>
            <a:r>
              <a:rPr lang="ar-JO" sz="3800" b="1" i="0" dirty="0">
                <a:effectLst/>
                <a:latin typeface="helvetica" panose="020B0604020202020204" pitchFamily="34" charset="0"/>
              </a:rPr>
              <a:t>5- تزيد السمنة من فرصة الإصابة بحصوات المرارة ومشكلات الكبد والكلى.</a:t>
            </a:r>
          </a:p>
          <a:p>
            <a:pPr marL="0" indent="0" algn="r">
              <a:buNone/>
            </a:pPr>
            <a:r>
              <a:rPr lang="ar-JO" sz="3800" b="1" i="0" dirty="0">
                <a:effectLst/>
                <a:latin typeface="helvetica" panose="020B0604020202020204" pitchFamily="34" charset="0"/>
              </a:rPr>
              <a:t>6- التعرض إلى الضغط العصبي والتوتر المستمر والاكتئاب.</a:t>
            </a:r>
          </a:p>
          <a:p>
            <a:pPr algn="r"/>
            <a:endParaRPr lang="en-US" sz="3200" b="1" dirty="0"/>
          </a:p>
        </p:txBody>
      </p:sp>
    </p:spTree>
    <p:extLst>
      <p:ext uri="{BB962C8B-B14F-4D97-AF65-F5344CB8AC3E}">
        <p14:creationId xmlns:p14="http://schemas.microsoft.com/office/powerpoint/2010/main" val="327864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445F8-A398-0B0C-FA9A-77A9327D2902}"/>
              </a:ext>
            </a:extLst>
          </p:cNvPr>
          <p:cNvSpPr>
            <a:spLocks noGrp="1"/>
          </p:cNvSpPr>
          <p:nvPr>
            <p:ph type="title"/>
          </p:nvPr>
        </p:nvSpPr>
        <p:spPr/>
        <p:txBody>
          <a:bodyPr/>
          <a:lstStyle/>
          <a:p>
            <a:pPr algn="r"/>
            <a:r>
              <a:rPr lang="ar-JO" b="1" dirty="0">
                <a:solidFill>
                  <a:srgbClr val="FF0000"/>
                </a:solidFill>
              </a:rPr>
              <a:t>ما هي الآثار الاجتماعية للسمنة؟</a:t>
            </a:r>
            <a:endParaRPr lang="en-US" b="1" dirty="0">
              <a:solidFill>
                <a:srgbClr val="FF0000"/>
              </a:solidFill>
            </a:endParaRPr>
          </a:p>
        </p:txBody>
      </p:sp>
      <p:sp>
        <p:nvSpPr>
          <p:cNvPr id="3" name="Content Placeholder 2">
            <a:extLst>
              <a:ext uri="{FF2B5EF4-FFF2-40B4-BE49-F238E27FC236}">
                <a16:creationId xmlns:a16="http://schemas.microsoft.com/office/drawing/2014/main" xmlns="" id="{46596F7F-3E5D-36D1-25AE-C2CE37AFBE83}"/>
              </a:ext>
            </a:extLst>
          </p:cNvPr>
          <p:cNvSpPr>
            <a:spLocks noGrp="1"/>
          </p:cNvSpPr>
          <p:nvPr>
            <p:ph idx="1"/>
          </p:nvPr>
        </p:nvSpPr>
        <p:spPr/>
        <p:txBody>
          <a:bodyPr>
            <a:normAutofit/>
          </a:bodyPr>
          <a:lstStyle/>
          <a:p>
            <a:pPr marL="0" indent="0" algn="r">
              <a:buNone/>
            </a:pPr>
            <a:r>
              <a:rPr lang="ar-JO" sz="3200" b="1" i="0" dirty="0">
                <a:effectLst/>
                <a:latin typeface="Google Sans"/>
              </a:rPr>
              <a:t>1- قد تؤدي السمنة إلى تدني جَودة الحياة بصفة عامة. فقد تعجز عن أداء أنشطة بدنية كنت تستمتع بها. </a:t>
            </a:r>
          </a:p>
          <a:p>
            <a:pPr marL="0" indent="0" algn="r">
              <a:buNone/>
            </a:pPr>
            <a:r>
              <a:rPr lang="ar-JO" sz="3200" b="1" i="0" dirty="0">
                <a:effectLst/>
                <a:latin typeface="Google Sans"/>
              </a:rPr>
              <a:t>2- وقد تتجنب الظهور في الأماكن العامة. </a:t>
            </a:r>
          </a:p>
          <a:p>
            <a:pPr marL="0" indent="0" algn="r">
              <a:buNone/>
            </a:pPr>
            <a:r>
              <a:rPr lang="ar-JO" sz="3200" b="1" i="0" dirty="0">
                <a:effectLst/>
                <a:latin typeface="Google Sans"/>
              </a:rPr>
              <a:t>3- بل قد يتعرض الأشخاص المصابون بالسمنة إلى التمييز والتنمر. </a:t>
            </a:r>
            <a:r>
              <a:rPr lang="en-US" sz="3200" b="1" i="0" dirty="0">
                <a:effectLst/>
                <a:latin typeface="arial" panose="020B0604020202020204" pitchFamily="34" charset="0"/>
              </a:rPr>
              <a:t/>
            </a:r>
            <a:br>
              <a:rPr lang="en-US" sz="3200" b="1" i="0" dirty="0">
                <a:effectLst/>
                <a:latin typeface="arial" panose="020B0604020202020204" pitchFamily="34" charset="0"/>
              </a:rPr>
            </a:br>
            <a:endParaRPr lang="en-US" sz="3200" b="1" dirty="0"/>
          </a:p>
        </p:txBody>
      </p:sp>
      <p:pic>
        <p:nvPicPr>
          <p:cNvPr id="5122" name="Picture 2" descr="ما هي أضرار السمنة؟ - ويب طب">
            <a:extLst>
              <a:ext uri="{FF2B5EF4-FFF2-40B4-BE49-F238E27FC236}">
                <a16:creationId xmlns:a16="http://schemas.microsoft.com/office/drawing/2014/main" xmlns="" id="{B9532131-018E-2F05-AE0D-B4E620927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566" y="4627418"/>
            <a:ext cx="7026867" cy="223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03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E2977-74F6-08A8-9E98-D99D0658C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FE3DF65-3773-1AFF-84FF-F842C41F77D8}"/>
              </a:ext>
            </a:extLst>
          </p:cNvPr>
          <p:cNvSpPr>
            <a:spLocks noGrp="1"/>
          </p:cNvSpPr>
          <p:nvPr>
            <p:ph idx="1"/>
          </p:nvPr>
        </p:nvSpPr>
        <p:spPr/>
        <p:txBody>
          <a:bodyPr/>
          <a:lstStyle/>
          <a:p>
            <a:endParaRPr lang="en-US"/>
          </a:p>
        </p:txBody>
      </p:sp>
      <p:pic>
        <p:nvPicPr>
          <p:cNvPr id="6146" name="Picture 2" descr="من علاج السمنة – جمعية كنف الخيرية">
            <a:extLst>
              <a:ext uri="{FF2B5EF4-FFF2-40B4-BE49-F238E27FC236}">
                <a16:creationId xmlns:a16="http://schemas.microsoft.com/office/drawing/2014/main" xmlns="" id="{5D3B3D29-AE72-D5A8-C0B1-99EADD558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6" b="22539"/>
          <a:stretch/>
        </p:blipFill>
        <p:spPr bwMode="auto">
          <a:xfrm>
            <a:off x="0" y="0"/>
            <a:ext cx="12191999" cy="68951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الطرق المستخدمة في علاج السمنة - ويب طب">
            <a:extLst>
              <a:ext uri="{FF2B5EF4-FFF2-40B4-BE49-F238E27FC236}">
                <a16:creationId xmlns:a16="http://schemas.microsoft.com/office/drawing/2014/main" xmlns="" id="{B5CCD058-650A-FD94-4F9A-A72881D77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335"/>
            <a:ext cx="3190945" cy="1635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31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118</TotalTime>
  <Words>319</Words>
  <Application>Microsoft Office PowerPoint</Application>
  <PresentationFormat>Custom</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Berlin</vt:lpstr>
      <vt:lpstr>PowerPoint Presentation</vt:lpstr>
      <vt:lpstr>PowerPoint Presentation</vt:lpstr>
      <vt:lpstr>ما هي السمنة؟</vt:lpstr>
      <vt:lpstr>PowerPoint Presentation</vt:lpstr>
      <vt:lpstr>مؤشرات السمنة:</vt:lpstr>
      <vt:lpstr>PowerPoint Presentation</vt:lpstr>
      <vt:lpstr>ما هي الاضرار الصحية للسمنة؟</vt:lpstr>
      <vt:lpstr>ما هي الآثار الاجتماعية للسمنة؟</vt:lpstr>
      <vt:lpstr>PowerPoint Presentation</vt:lpstr>
      <vt:lpstr>خاتمة:</vt:lpstr>
      <vt:lpstr>المصادر: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arida</dc:creator>
  <cp:lastModifiedBy>Ultimate</cp:lastModifiedBy>
  <cp:revision>20</cp:revision>
  <dcterms:created xsi:type="dcterms:W3CDTF">2023-04-10T16:05:40Z</dcterms:created>
  <dcterms:modified xsi:type="dcterms:W3CDTF">2023-05-16T15:34:38Z</dcterms:modified>
</cp:coreProperties>
</file>