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userId="e52e6af257ac4398" providerId="LiveId" clId="{20DA8DCD-53B0-470D-91DA-268901557CEE}"/>
    <pc:docChg chg="undo custSel addSld modSld">
      <pc:chgData name="" userId="e52e6af257ac4398" providerId="LiveId" clId="{20DA8DCD-53B0-470D-91DA-268901557CEE}" dt="2023-05-13T10:05:38.707" v="606" actId="20577"/>
      <pc:docMkLst>
        <pc:docMk/>
      </pc:docMkLst>
      <pc:sldChg chg="modTransition modAnim">
        <pc:chgData name="" userId="e52e6af257ac4398" providerId="LiveId" clId="{20DA8DCD-53B0-470D-91DA-268901557CEE}" dt="2023-05-05T08:29:19.829" v="49"/>
        <pc:sldMkLst>
          <pc:docMk/>
          <pc:sldMk cId="1871240060" sldId="256"/>
        </pc:sldMkLst>
      </pc:sldChg>
      <pc:sldChg chg="modTransition modAnim">
        <pc:chgData name="" userId="e52e6af257ac4398" providerId="LiveId" clId="{20DA8DCD-53B0-470D-91DA-268901557CEE}" dt="2023-05-05T08:32:51.884" v="82"/>
        <pc:sldMkLst>
          <pc:docMk/>
          <pc:sldMk cId="445155342" sldId="257"/>
        </pc:sldMkLst>
      </pc:sldChg>
      <pc:sldChg chg="addSp modSp add modTransition modAnim">
        <pc:chgData name="" userId="e52e6af257ac4398" providerId="LiveId" clId="{20DA8DCD-53B0-470D-91DA-268901557CEE}" dt="2023-05-05T08:35:12.672" v="87"/>
        <pc:sldMkLst>
          <pc:docMk/>
          <pc:sldMk cId="2548233531" sldId="258"/>
        </pc:sldMkLst>
        <pc:spChg chg="mod">
          <ac:chgData name="" userId="e52e6af257ac4398" providerId="LiveId" clId="{20DA8DCD-53B0-470D-91DA-268901557CEE}" dt="2023-05-05T08:31:11.020" v="67" actId="121"/>
          <ac:spMkLst>
            <pc:docMk/>
            <pc:sldMk cId="2548233531" sldId="258"/>
            <ac:spMk id="2" creationId="{C54E8324-607B-4F63-BAD7-0C57A511FB36}"/>
          </ac:spMkLst>
        </pc:spChg>
        <pc:spChg chg="mod">
          <ac:chgData name="" userId="e52e6af257ac4398" providerId="LiveId" clId="{20DA8DCD-53B0-470D-91DA-268901557CEE}" dt="2023-05-05T08:25:03.762" v="42"/>
          <ac:spMkLst>
            <pc:docMk/>
            <pc:sldMk cId="2548233531" sldId="258"/>
            <ac:spMk id="3" creationId="{7488593A-90C6-4FA2-9420-3F95EE9374C9}"/>
          </ac:spMkLst>
        </pc:spChg>
        <pc:picChg chg="add mod">
          <ac:chgData name="" userId="e52e6af257ac4398" providerId="LiveId" clId="{20DA8DCD-53B0-470D-91DA-268901557CEE}" dt="2023-05-05T08:34:34.087" v="84" actId="931"/>
          <ac:picMkLst>
            <pc:docMk/>
            <pc:sldMk cId="2548233531" sldId="258"/>
            <ac:picMk id="5" creationId="{24401CE7-E990-4AAA-8260-D8126EF09B01}"/>
          </ac:picMkLst>
        </pc:picChg>
      </pc:sldChg>
      <pc:sldChg chg="addSp modSp add modTransition modAnim">
        <pc:chgData name="" userId="e52e6af257ac4398" providerId="LiveId" clId="{20DA8DCD-53B0-470D-91DA-268901557CEE}" dt="2023-05-06T09:42:57.662" v="112" actId="20577"/>
        <pc:sldMkLst>
          <pc:docMk/>
          <pc:sldMk cId="1697628361" sldId="259"/>
        </pc:sldMkLst>
        <pc:spChg chg="mod">
          <ac:chgData name="" userId="e52e6af257ac4398" providerId="LiveId" clId="{20DA8DCD-53B0-470D-91DA-268901557CEE}" dt="2023-05-06T09:42:57.662" v="112" actId="20577"/>
          <ac:spMkLst>
            <pc:docMk/>
            <pc:sldMk cId="1697628361" sldId="259"/>
            <ac:spMk id="2" creationId="{F9A2D713-C0A1-4D35-B0D3-6ABD712FF784}"/>
          </ac:spMkLst>
        </pc:spChg>
        <pc:spChg chg="mod">
          <ac:chgData name="" userId="e52e6af257ac4398" providerId="LiveId" clId="{20DA8DCD-53B0-470D-91DA-268901557CEE}" dt="2023-05-05T08:28:00.445" v="46"/>
          <ac:spMkLst>
            <pc:docMk/>
            <pc:sldMk cId="1697628361" sldId="259"/>
            <ac:spMk id="3" creationId="{DF533A00-AEB1-4940-8158-4D4E96EF14DC}"/>
          </ac:spMkLst>
        </pc:spChg>
        <pc:spChg chg="add mod">
          <ac:chgData name="" userId="e52e6af257ac4398" providerId="LiveId" clId="{20DA8DCD-53B0-470D-91DA-268901557CEE}" dt="2023-05-05T08:36:00.839" v="88" actId="931"/>
          <ac:spMkLst>
            <pc:docMk/>
            <pc:sldMk cId="1697628361" sldId="259"/>
            <ac:spMk id="6" creationId="{EE08F782-F1BD-4A0B-BA8D-FB45ECDCA79F}"/>
          </ac:spMkLst>
        </pc:spChg>
        <pc:picChg chg="add mod">
          <ac:chgData name="" userId="e52e6af257ac4398" providerId="LiveId" clId="{20DA8DCD-53B0-470D-91DA-268901557CEE}" dt="2023-05-05T08:36:00.839" v="88" actId="931"/>
          <ac:picMkLst>
            <pc:docMk/>
            <pc:sldMk cId="1697628361" sldId="259"/>
            <ac:picMk id="5" creationId="{651D9EE8-7B18-4080-89AB-5EF4F5DA1853}"/>
          </ac:picMkLst>
        </pc:picChg>
      </pc:sldChg>
      <pc:sldChg chg="addSp delSp modSp add modTransition modAnim">
        <pc:chgData name="" userId="e52e6af257ac4398" providerId="LiveId" clId="{20DA8DCD-53B0-470D-91DA-268901557CEE}" dt="2023-05-13T09:43:34.167" v="280"/>
        <pc:sldMkLst>
          <pc:docMk/>
          <pc:sldMk cId="4039064952" sldId="260"/>
        </pc:sldMkLst>
        <pc:spChg chg="mod">
          <ac:chgData name="" userId="e52e6af257ac4398" providerId="LiveId" clId="{20DA8DCD-53B0-470D-91DA-268901557CEE}" dt="2023-05-06T09:53:14.892" v="126" actId="121"/>
          <ac:spMkLst>
            <pc:docMk/>
            <pc:sldMk cId="4039064952" sldId="260"/>
            <ac:spMk id="2" creationId="{5787217D-2C17-4BE2-B8B5-5C9E11B1257C}"/>
          </ac:spMkLst>
        </pc:spChg>
        <pc:spChg chg="mod">
          <ac:chgData name="" userId="e52e6af257ac4398" providerId="LiveId" clId="{20DA8DCD-53B0-470D-91DA-268901557CEE}" dt="2023-05-06T09:53:23.893" v="127" actId="5793"/>
          <ac:spMkLst>
            <pc:docMk/>
            <pc:sldMk cId="4039064952" sldId="260"/>
            <ac:spMk id="3" creationId="{2749AB51-49D3-4101-B7D6-9DA8711C4533}"/>
          </ac:spMkLst>
        </pc:spChg>
        <pc:spChg chg="add del mod">
          <ac:chgData name="" userId="e52e6af257ac4398" providerId="LiveId" clId="{20DA8DCD-53B0-470D-91DA-268901557CEE}" dt="2023-05-13T09:43:17.706" v="278" actId="1076"/>
          <ac:spMkLst>
            <pc:docMk/>
            <pc:sldMk cId="4039064952" sldId="260"/>
            <ac:spMk id="6" creationId="{ADF401E1-CECF-4EFE-96A7-F484BCB4BE6B}"/>
          </ac:spMkLst>
        </pc:spChg>
        <pc:picChg chg="add del mod">
          <ac:chgData name="" userId="e52e6af257ac4398" providerId="LiveId" clId="{20DA8DCD-53B0-470D-91DA-268901557CEE}" dt="2023-05-13T09:43:17.706" v="278" actId="1076"/>
          <ac:picMkLst>
            <pc:docMk/>
            <pc:sldMk cId="4039064952" sldId="260"/>
            <ac:picMk id="5" creationId="{08237D58-3090-4559-BEB6-0B4303E369A5}"/>
          </ac:picMkLst>
        </pc:picChg>
      </pc:sldChg>
      <pc:sldChg chg="addSp delSp modSp add modTransition modAnim">
        <pc:chgData name="" userId="e52e6af257ac4398" providerId="LiveId" clId="{20DA8DCD-53B0-470D-91DA-268901557CEE}" dt="2023-05-13T09:47:00.412" v="298" actId="1076"/>
        <pc:sldMkLst>
          <pc:docMk/>
          <pc:sldMk cId="2691706612" sldId="261"/>
        </pc:sldMkLst>
        <pc:spChg chg="mod">
          <ac:chgData name="" userId="e52e6af257ac4398" providerId="LiveId" clId="{20DA8DCD-53B0-470D-91DA-268901557CEE}" dt="2023-05-13T09:46:30.872" v="293" actId="121"/>
          <ac:spMkLst>
            <pc:docMk/>
            <pc:sldMk cId="2691706612" sldId="261"/>
            <ac:spMk id="2" creationId="{B177CA66-0E98-4152-B629-A4724340621D}"/>
          </ac:spMkLst>
        </pc:spChg>
        <pc:spChg chg="mod">
          <ac:chgData name="" userId="e52e6af257ac4398" providerId="LiveId" clId="{20DA8DCD-53B0-470D-91DA-268901557CEE}" dt="2023-05-13T09:46:55.841" v="297" actId="121"/>
          <ac:spMkLst>
            <pc:docMk/>
            <pc:sldMk cId="2691706612" sldId="261"/>
            <ac:spMk id="3" creationId="{B57F5A42-D157-4A40-961A-E22437451C1F}"/>
          </ac:spMkLst>
        </pc:spChg>
        <pc:spChg chg="add del mod">
          <ac:chgData name="" userId="e52e6af257ac4398" providerId="LiveId" clId="{20DA8DCD-53B0-470D-91DA-268901557CEE}" dt="2023-05-13T09:44:48.717" v="286" actId="478"/>
          <ac:spMkLst>
            <pc:docMk/>
            <pc:sldMk cId="2691706612" sldId="261"/>
            <ac:spMk id="6" creationId="{CF9951D8-D355-4363-81F9-AD4C883C80A8}"/>
          </ac:spMkLst>
        </pc:spChg>
        <pc:picChg chg="add mod">
          <ac:chgData name="" userId="e52e6af257ac4398" providerId="LiveId" clId="{20DA8DCD-53B0-470D-91DA-268901557CEE}" dt="2023-05-13T09:47:00.412" v="298" actId="1076"/>
          <ac:picMkLst>
            <pc:docMk/>
            <pc:sldMk cId="2691706612" sldId="261"/>
            <ac:picMk id="5" creationId="{74D5F971-BE14-4A01-B9FE-5B42FF63A302}"/>
          </ac:picMkLst>
        </pc:picChg>
      </pc:sldChg>
      <pc:sldChg chg="addSp delSp modSp add modTransition delAnim modAnim">
        <pc:chgData name="" userId="e52e6af257ac4398" providerId="LiveId" clId="{20DA8DCD-53B0-470D-91DA-268901557CEE}" dt="2023-05-13T10:05:38.707" v="606" actId="20577"/>
        <pc:sldMkLst>
          <pc:docMk/>
          <pc:sldMk cId="1247121210" sldId="262"/>
        </pc:sldMkLst>
        <pc:spChg chg="mod">
          <ac:chgData name="" userId="e52e6af257ac4398" providerId="LiveId" clId="{20DA8DCD-53B0-470D-91DA-268901557CEE}" dt="2023-05-11T11:36:09.263" v="235" actId="20577"/>
          <ac:spMkLst>
            <pc:docMk/>
            <pc:sldMk cId="1247121210" sldId="262"/>
            <ac:spMk id="2" creationId="{3FBF59C2-9EEC-401B-B729-537C2F72AB8D}"/>
          </ac:spMkLst>
        </pc:spChg>
        <pc:spChg chg="mod">
          <ac:chgData name="" userId="e52e6af257ac4398" providerId="LiveId" clId="{20DA8DCD-53B0-470D-91DA-268901557CEE}" dt="2023-05-11T11:42:57.809" v="244" actId="20577"/>
          <ac:spMkLst>
            <pc:docMk/>
            <pc:sldMk cId="1247121210" sldId="262"/>
            <ac:spMk id="3" creationId="{99DF33E5-33F2-4A0A-A572-3DDE2B075961}"/>
          </ac:spMkLst>
        </pc:spChg>
        <pc:spChg chg="add del mod">
          <ac:chgData name="" userId="e52e6af257ac4398" providerId="LiveId" clId="{20DA8DCD-53B0-470D-91DA-268901557CEE}" dt="2023-05-13T09:37:29.445" v="251" actId="478"/>
          <ac:spMkLst>
            <pc:docMk/>
            <pc:sldMk cId="1247121210" sldId="262"/>
            <ac:spMk id="6" creationId="{A9C53AFC-2E06-4678-8072-1A4BEF193875}"/>
          </ac:spMkLst>
        </pc:spChg>
        <pc:graphicFrameChg chg="add del mod modGraphic">
          <ac:chgData name="" userId="e52e6af257ac4398" providerId="LiveId" clId="{20DA8DCD-53B0-470D-91DA-268901557CEE}" dt="2023-05-13T09:48:43.025" v="302" actId="478"/>
          <ac:graphicFrameMkLst>
            <pc:docMk/>
            <pc:sldMk cId="1247121210" sldId="262"/>
            <ac:graphicFrameMk id="7" creationId="{53206059-42CD-452E-B6F9-D1161E9C52A2}"/>
          </ac:graphicFrameMkLst>
        </pc:graphicFrameChg>
        <pc:graphicFrameChg chg="add del mod modGraphic">
          <ac:chgData name="" userId="e52e6af257ac4398" providerId="LiveId" clId="{20DA8DCD-53B0-470D-91DA-268901557CEE}" dt="2023-05-13T09:51:42.449" v="328" actId="478"/>
          <ac:graphicFrameMkLst>
            <pc:docMk/>
            <pc:sldMk cId="1247121210" sldId="262"/>
            <ac:graphicFrameMk id="8" creationId="{6EEFCF75-AD09-40DA-BE96-F7069F5D09DB}"/>
          </ac:graphicFrameMkLst>
        </pc:graphicFrameChg>
        <pc:graphicFrameChg chg="add mod modGraphic">
          <ac:chgData name="" userId="e52e6af257ac4398" providerId="LiveId" clId="{20DA8DCD-53B0-470D-91DA-268901557CEE}" dt="2023-05-13T10:05:38.707" v="606" actId="20577"/>
          <ac:graphicFrameMkLst>
            <pc:docMk/>
            <pc:sldMk cId="1247121210" sldId="262"/>
            <ac:graphicFrameMk id="9" creationId="{9F2B2C46-8D3F-4AC6-A949-E8681FE9B2FC}"/>
          </ac:graphicFrameMkLst>
        </pc:graphicFrameChg>
        <pc:picChg chg="add mod">
          <ac:chgData name="" userId="e52e6af257ac4398" providerId="LiveId" clId="{20DA8DCD-53B0-470D-91DA-268901557CEE}" dt="2023-05-13T09:52:23.083" v="336" actId="14100"/>
          <ac:picMkLst>
            <pc:docMk/>
            <pc:sldMk cId="1247121210" sldId="262"/>
            <ac:picMk id="5" creationId="{6D0DFFCA-F631-4430-B83C-D04C95872151}"/>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F1D7D68-3B2D-4C23-AE83-15A60EE2CDB3}" type="datetimeFigureOut">
              <a:rPr lang="en-US" smtClean="0"/>
              <a:t>5/13/2023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0ADF26-35B6-47AE-A736-2D8B3FCF350E}" type="slidenum">
              <a:rPr lang="en-US" smtClean="0"/>
              <a:t>‹#›</a:t>
            </a:fld>
            <a:endParaRPr lang="en-US"/>
          </a:p>
        </p:txBody>
      </p:sp>
    </p:spTree>
    <p:extLst>
      <p:ext uri="{BB962C8B-B14F-4D97-AF65-F5344CB8AC3E}">
        <p14:creationId xmlns:p14="http://schemas.microsoft.com/office/powerpoint/2010/main" val="3882363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F1D7D68-3B2D-4C23-AE83-15A60EE2CDB3}" type="datetimeFigureOut">
              <a:rPr lang="en-US" smtClean="0"/>
              <a:t>5/13/2023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0ADF26-35B6-47AE-A736-2D8B3FCF350E}" type="slidenum">
              <a:rPr lang="en-US" smtClean="0"/>
              <a:t>‹#›</a:t>
            </a:fld>
            <a:endParaRPr lang="en-US"/>
          </a:p>
        </p:txBody>
      </p:sp>
    </p:spTree>
    <p:extLst>
      <p:ext uri="{BB962C8B-B14F-4D97-AF65-F5344CB8AC3E}">
        <p14:creationId xmlns:p14="http://schemas.microsoft.com/office/powerpoint/2010/main" val="2664590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4F1D7D68-3B2D-4C23-AE83-15A60EE2CDB3}" type="datetimeFigureOut">
              <a:rPr lang="en-US" smtClean="0"/>
              <a:t>5/13/2023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0ADF26-35B6-47AE-A736-2D8B3FCF350E}" type="slidenum">
              <a:rPr lang="en-US" smtClean="0"/>
              <a:t>‹#›</a:t>
            </a:fld>
            <a:endParaRPr lang="en-US"/>
          </a:p>
        </p:txBody>
      </p:sp>
    </p:spTree>
    <p:extLst>
      <p:ext uri="{BB962C8B-B14F-4D97-AF65-F5344CB8AC3E}">
        <p14:creationId xmlns:p14="http://schemas.microsoft.com/office/powerpoint/2010/main" val="29920234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4F1D7D68-3B2D-4C23-AE83-15A60EE2CDB3}" type="datetimeFigureOut">
              <a:rPr lang="en-US" smtClean="0"/>
              <a:t>5/13/2023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0ADF26-35B6-47AE-A736-2D8B3FCF350E}" type="slidenum">
              <a:rPr lang="en-US" smtClean="0"/>
              <a:t>‹#›</a:t>
            </a:fld>
            <a:endParaRPr lang="en-US"/>
          </a:p>
        </p:txBody>
      </p:sp>
    </p:spTree>
    <p:extLst>
      <p:ext uri="{BB962C8B-B14F-4D97-AF65-F5344CB8AC3E}">
        <p14:creationId xmlns:p14="http://schemas.microsoft.com/office/powerpoint/2010/main" val="4092794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1D7D68-3B2D-4C23-AE83-15A60EE2CDB3}" type="datetimeFigureOut">
              <a:rPr lang="en-US" smtClean="0"/>
              <a:t>5/13/2023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0ADF26-35B6-47AE-A736-2D8B3FCF350E}" type="slidenum">
              <a:rPr lang="en-US" smtClean="0"/>
              <a:t>‹#›</a:t>
            </a:fld>
            <a:endParaRPr lang="en-US"/>
          </a:p>
        </p:txBody>
      </p:sp>
    </p:spTree>
    <p:extLst>
      <p:ext uri="{BB962C8B-B14F-4D97-AF65-F5344CB8AC3E}">
        <p14:creationId xmlns:p14="http://schemas.microsoft.com/office/powerpoint/2010/main" val="40163238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1D7D68-3B2D-4C23-AE83-15A60EE2CDB3}" type="datetimeFigureOut">
              <a:rPr lang="en-US" smtClean="0"/>
              <a:t>5/13/2023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0ADF26-35B6-47AE-A736-2D8B3FCF350E}" type="slidenum">
              <a:rPr lang="en-US" smtClean="0"/>
              <a:t>‹#›</a:t>
            </a:fld>
            <a:endParaRPr lang="en-US"/>
          </a:p>
        </p:txBody>
      </p:sp>
    </p:spTree>
    <p:extLst>
      <p:ext uri="{BB962C8B-B14F-4D97-AF65-F5344CB8AC3E}">
        <p14:creationId xmlns:p14="http://schemas.microsoft.com/office/powerpoint/2010/main" val="2128032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F1D7D68-3B2D-4C23-AE83-15A60EE2CDB3}" type="datetimeFigureOut">
              <a:rPr lang="en-US" smtClean="0"/>
              <a:t>5/13/2023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0ADF26-35B6-47AE-A736-2D8B3FCF350E}" type="slidenum">
              <a:rPr lang="en-US" smtClean="0"/>
              <a:t>‹#›</a:t>
            </a:fld>
            <a:endParaRPr lang="en-US"/>
          </a:p>
        </p:txBody>
      </p:sp>
    </p:spTree>
    <p:extLst>
      <p:ext uri="{BB962C8B-B14F-4D97-AF65-F5344CB8AC3E}">
        <p14:creationId xmlns:p14="http://schemas.microsoft.com/office/powerpoint/2010/main" val="2868548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F1D7D68-3B2D-4C23-AE83-15A60EE2CDB3}" type="datetimeFigureOut">
              <a:rPr lang="en-US" smtClean="0"/>
              <a:t>5/13/2023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0ADF26-35B6-47AE-A736-2D8B3FCF350E}" type="slidenum">
              <a:rPr lang="en-US" smtClean="0"/>
              <a:t>‹#›</a:t>
            </a:fld>
            <a:endParaRPr lang="en-US"/>
          </a:p>
        </p:txBody>
      </p:sp>
    </p:spTree>
    <p:extLst>
      <p:ext uri="{BB962C8B-B14F-4D97-AF65-F5344CB8AC3E}">
        <p14:creationId xmlns:p14="http://schemas.microsoft.com/office/powerpoint/2010/main" val="3620590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F1D7D68-3B2D-4C23-AE83-15A60EE2CDB3}" type="datetimeFigureOut">
              <a:rPr lang="en-US" smtClean="0"/>
              <a:t>5/13/2023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0ADF26-35B6-47AE-A736-2D8B3FCF350E}" type="slidenum">
              <a:rPr lang="en-US" smtClean="0"/>
              <a:t>‹#›</a:t>
            </a:fld>
            <a:endParaRPr lang="en-US"/>
          </a:p>
        </p:txBody>
      </p:sp>
    </p:spTree>
    <p:extLst>
      <p:ext uri="{BB962C8B-B14F-4D97-AF65-F5344CB8AC3E}">
        <p14:creationId xmlns:p14="http://schemas.microsoft.com/office/powerpoint/2010/main" val="2909644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F1D7D68-3B2D-4C23-AE83-15A60EE2CDB3}" type="datetimeFigureOut">
              <a:rPr lang="en-US" smtClean="0"/>
              <a:t>5/13/2023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0ADF26-35B6-47AE-A736-2D8B3FCF350E}" type="slidenum">
              <a:rPr lang="en-US" smtClean="0"/>
              <a:t>‹#›</a:t>
            </a:fld>
            <a:endParaRPr lang="en-US"/>
          </a:p>
        </p:txBody>
      </p:sp>
    </p:spTree>
    <p:extLst>
      <p:ext uri="{BB962C8B-B14F-4D97-AF65-F5344CB8AC3E}">
        <p14:creationId xmlns:p14="http://schemas.microsoft.com/office/powerpoint/2010/main" val="721960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F1D7D68-3B2D-4C23-AE83-15A60EE2CDB3}" type="datetimeFigureOut">
              <a:rPr lang="en-US" smtClean="0"/>
              <a:t>5/13/2023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0ADF26-35B6-47AE-A736-2D8B3FCF350E}" type="slidenum">
              <a:rPr lang="en-US" smtClean="0"/>
              <a:t>‹#›</a:t>
            </a:fld>
            <a:endParaRPr lang="en-US"/>
          </a:p>
        </p:txBody>
      </p:sp>
    </p:spTree>
    <p:extLst>
      <p:ext uri="{BB962C8B-B14F-4D97-AF65-F5344CB8AC3E}">
        <p14:creationId xmlns:p14="http://schemas.microsoft.com/office/powerpoint/2010/main" val="4148420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1D7D68-3B2D-4C23-AE83-15A60EE2CDB3}" type="datetimeFigureOut">
              <a:rPr lang="en-US" smtClean="0"/>
              <a:t>5/13/2023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0ADF26-35B6-47AE-A736-2D8B3FCF350E}" type="slidenum">
              <a:rPr lang="en-US" smtClean="0"/>
              <a:t>‹#›</a:t>
            </a:fld>
            <a:endParaRPr lang="en-US"/>
          </a:p>
        </p:txBody>
      </p:sp>
    </p:spTree>
    <p:extLst>
      <p:ext uri="{BB962C8B-B14F-4D97-AF65-F5344CB8AC3E}">
        <p14:creationId xmlns:p14="http://schemas.microsoft.com/office/powerpoint/2010/main" val="2828900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F1D7D68-3B2D-4C23-AE83-15A60EE2CDB3}" type="datetimeFigureOut">
              <a:rPr lang="en-US" smtClean="0"/>
              <a:t>5/13/2023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0ADF26-35B6-47AE-A736-2D8B3FCF350E}" type="slidenum">
              <a:rPr lang="en-US" smtClean="0"/>
              <a:t>‹#›</a:t>
            </a:fld>
            <a:endParaRPr lang="en-US"/>
          </a:p>
        </p:txBody>
      </p:sp>
    </p:spTree>
    <p:extLst>
      <p:ext uri="{BB962C8B-B14F-4D97-AF65-F5344CB8AC3E}">
        <p14:creationId xmlns:p14="http://schemas.microsoft.com/office/powerpoint/2010/main" val="675660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885810" y="6041362"/>
            <a:ext cx="976879" cy="365125"/>
          </a:xfrm>
        </p:spPr>
        <p:txBody>
          <a:bodyPr/>
          <a:lstStyle/>
          <a:p>
            <a:fld id="{4F1D7D68-3B2D-4C23-AE83-15A60EE2CDB3}" type="datetimeFigureOut">
              <a:rPr lang="en-US" smtClean="0"/>
              <a:t>5/13/2023</a:t>
            </a:fld>
            <a:endParaRPr lang="en-US"/>
          </a:p>
        </p:txBody>
      </p:sp>
      <p:sp>
        <p:nvSpPr>
          <p:cNvPr id="6" name="Footer Placeholder 5"/>
          <p:cNvSpPr>
            <a:spLocks noGrp="1"/>
          </p:cNvSpPr>
          <p:nvPr>
            <p:ph type="ftr" sz="quarter" idx="11"/>
          </p:nvPr>
        </p:nvSpPr>
        <p:spPr>
          <a:xfrm>
            <a:off x="590396" y="6041362"/>
            <a:ext cx="3295413" cy="365125"/>
          </a:xfrm>
        </p:spPr>
        <p:txBody>
          <a:bodyPr/>
          <a:lstStyle/>
          <a:p>
            <a:endParaRPr lang="en-US"/>
          </a:p>
        </p:txBody>
      </p:sp>
      <p:sp>
        <p:nvSpPr>
          <p:cNvPr id="7" name="Slide Number Placeholder 6"/>
          <p:cNvSpPr>
            <a:spLocks noGrp="1"/>
          </p:cNvSpPr>
          <p:nvPr>
            <p:ph type="sldNum" sz="quarter" idx="12"/>
          </p:nvPr>
        </p:nvSpPr>
        <p:spPr>
          <a:xfrm>
            <a:off x="4862689" y="5915888"/>
            <a:ext cx="1062155" cy="490599"/>
          </a:xfrm>
        </p:spPr>
        <p:txBody>
          <a:bodyPr/>
          <a:lstStyle/>
          <a:p>
            <a:fld id="{A30ADF26-35B6-47AE-A736-2D8B3FCF350E}" type="slidenum">
              <a:rPr lang="en-US" smtClean="0"/>
              <a:t>‹#›</a:t>
            </a:fld>
            <a:endParaRPr lang="en-US"/>
          </a:p>
        </p:txBody>
      </p:sp>
    </p:spTree>
    <p:extLst>
      <p:ext uri="{BB962C8B-B14F-4D97-AF65-F5344CB8AC3E}">
        <p14:creationId xmlns:p14="http://schemas.microsoft.com/office/powerpoint/2010/main" val="1783864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4F1D7D68-3B2D-4C23-AE83-15A60EE2CDB3}" type="datetimeFigureOut">
              <a:rPr lang="en-US" smtClean="0"/>
              <a:t>5/13/2023</a:t>
            </a:fld>
            <a:endParaRPr lang="en-US"/>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A30ADF26-35B6-47AE-A736-2D8B3FCF350E}" type="slidenum">
              <a:rPr lang="en-US" smtClean="0"/>
              <a:t>‹#›</a:t>
            </a:fld>
            <a:endParaRPr lang="en-US"/>
          </a:p>
        </p:txBody>
      </p:sp>
    </p:spTree>
    <p:extLst>
      <p:ext uri="{BB962C8B-B14F-4D97-AF65-F5344CB8AC3E}">
        <p14:creationId xmlns:p14="http://schemas.microsoft.com/office/powerpoint/2010/main" val="3575794591"/>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Lst>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foottalk.blogspot.com/2009/01/obesity-can-damage-your-feet.html"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goodfreephotos.com/people/man-doing-stretches-on-the-floor.jpg.php" TargetMode="External"/><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funyimage.blogspot.com/2011_11_01_archive.html"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bmj.com/content/362/bmj.k3760" TargetMode="External"/><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hyperlink" Target="https://creativecommons.org/licenses/by/3.0/"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avensonline.org/medical/journal-of-obesity-and-bariatrics/home-36/" TargetMode="External"/><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bariatric-surgery-procedures.blogspot.com/2018/09/definition-and-classification-of-obesity.html" TargetMode="External"/><Relationship Id="rId2" Type="http://schemas.openxmlformats.org/officeDocument/2006/relationships/image" Target="../media/image7.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DE881-3439-45F3-9F85-8819F62417A0}"/>
              </a:ext>
            </a:extLst>
          </p:cNvPr>
          <p:cNvSpPr>
            <a:spLocks noGrp="1"/>
          </p:cNvSpPr>
          <p:nvPr>
            <p:ph type="ctrTitle"/>
          </p:nvPr>
        </p:nvSpPr>
        <p:spPr/>
        <p:txBody>
          <a:bodyPr>
            <a:normAutofit/>
          </a:bodyPr>
          <a:lstStyle/>
          <a:p>
            <a:pPr algn="ctr"/>
            <a:r>
              <a:rPr lang="ar-SA" sz="6600" b="1" u="sng" dirty="0">
                <a:solidFill>
                  <a:schemeClr val="bg1"/>
                </a:solidFill>
              </a:rPr>
              <a:t>السمنة</a:t>
            </a:r>
            <a:endParaRPr lang="en-US" sz="6600" b="1" u="sng" dirty="0">
              <a:solidFill>
                <a:schemeClr val="bg1"/>
              </a:solidFill>
            </a:endParaRPr>
          </a:p>
        </p:txBody>
      </p:sp>
      <p:sp>
        <p:nvSpPr>
          <p:cNvPr id="3" name="Subtitle 2">
            <a:extLst>
              <a:ext uri="{FF2B5EF4-FFF2-40B4-BE49-F238E27FC236}">
                <a16:creationId xmlns:a16="http://schemas.microsoft.com/office/drawing/2014/main" id="{FD9FAA36-725C-4199-93E6-E164C61CBB31}"/>
              </a:ext>
            </a:extLst>
          </p:cNvPr>
          <p:cNvSpPr>
            <a:spLocks noGrp="1"/>
          </p:cNvSpPr>
          <p:nvPr>
            <p:ph type="subTitle" idx="1"/>
          </p:nvPr>
        </p:nvSpPr>
        <p:spPr/>
        <p:txBody>
          <a:bodyPr/>
          <a:lstStyle/>
          <a:p>
            <a:pPr algn="ctr"/>
            <a:r>
              <a:rPr lang="ar-SA" u="sng" dirty="0">
                <a:solidFill>
                  <a:schemeClr val="bg1"/>
                </a:solidFill>
                <a:highlight>
                  <a:srgbClr val="00FFFF"/>
                </a:highlight>
              </a:rPr>
              <a:t>عمل الطلاب: شادي , رعد, جادالله, نصار</a:t>
            </a:r>
            <a:endParaRPr lang="en-US" u="sng" dirty="0">
              <a:solidFill>
                <a:schemeClr val="bg1"/>
              </a:solidFill>
              <a:highlight>
                <a:srgbClr val="00FFFF"/>
              </a:highlight>
            </a:endParaRPr>
          </a:p>
        </p:txBody>
      </p:sp>
    </p:spTree>
    <p:extLst>
      <p:ext uri="{BB962C8B-B14F-4D97-AF65-F5344CB8AC3E}">
        <p14:creationId xmlns:p14="http://schemas.microsoft.com/office/powerpoint/2010/main" val="187124006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43965E-1CBD-4B3B-B8B8-7366B6ADD4AD}"/>
              </a:ext>
            </a:extLst>
          </p:cNvPr>
          <p:cNvSpPr>
            <a:spLocks noGrp="1"/>
          </p:cNvSpPr>
          <p:nvPr>
            <p:ph type="title"/>
          </p:nvPr>
        </p:nvSpPr>
        <p:spPr/>
        <p:txBody>
          <a:bodyPr/>
          <a:lstStyle/>
          <a:p>
            <a:pPr algn="r"/>
            <a:r>
              <a:rPr lang="ar-SA" dirty="0"/>
              <a:t>ما هي السمنة؟</a:t>
            </a:r>
            <a:endParaRPr lang="en-US" dirty="0"/>
          </a:p>
        </p:txBody>
      </p:sp>
      <p:sp>
        <p:nvSpPr>
          <p:cNvPr id="3" name="Content Placeholder 2">
            <a:extLst>
              <a:ext uri="{FF2B5EF4-FFF2-40B4-BE49-F238E27FC236}">
                <a16:creationId xmlns:a16="http://schemas.microsoft.com/office/drawing/2014/main" id="{07B4B762-9AE3-49BC-8953-8CD632D303CD}"/>
              </a:ext>
            </a:extLst>
          </p:cNvPr>
          <p:cNvSpPr>
            <a:spLocks noGrp="1"/>
          </p:cNvSpPr>
          <p:nvPr>
            <p:ph idx="1"/>
          </p:nvPr>
        </p:nvSpPr>
        <p:spPr>
          <a:xfrm>
            <a:off x="2306855" y="2039470"/>
            <a:ext cx="9885145" cy="1559859"/>
          </a:xfrm>
        </p:spPr>
        <p:txBody>
          <a:bodyPr>
            <a:noAutofit/>
          </a:bodyPr>
          <a:lstStyle/>
          <a:p>
            <a:pPr marL="0" indent="0" algn="ctr">
              <a:buNone/>
            </a:pPr>
            <a:r>
              <a:rPr lang="ar-SA" sz="2400" dirty="0"/>
              <a:t>تعرَّف زيادة الوزن والسمنة بأنهما تراكم غير طبيعي أو مفرط للدهون على نحو يشكل خطراً على الصحة. ويعبر مؤشر كتلة الجسم الذي يزيد على 25 عن زيادة الوزن، والذي يزيد على 30 عن السمنة.</a:t>
            </a:r>
            <a:br>
              <a:rPr lang="ar-SA" sz="2400" dirty="0"/>
            </a:br>
            <a:endParaRPr lang="en-US" sz="2400" dirty="0"/>
          </a:p>
        </p:txBody>
      </p:sp>
      <p:pic>
        <p:nvPicPr>
          <p:cNvPr id="7" name="Picture 6">
            <a:extLst>
              <a:ext uri="{FF2B5EF4-FFF2-40B4-BE49-F238E27FC236}">
                <a16:creationId xmlns:a16="http://schemas.microsoft.com/office/drawing/2014/main" id="{848D6970-9A4D-48E6-8557-A09B4A23AADD}"/>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0" y="3088340"/>
            <a:ext cx="5783172" cy="3855448"/>
          </a:xfrm>
          <a:prstGeom prst="rect">
            <a:avLst/>
          </a:prstGeom>
        </p:spPr>
      </p:pic>
    </p:spTree>
    <p:extLst>
      <p:ext uri="{BB962C8B-B14F-4D97-AF65-F5344CB8AC3E}">
        <p14:creationId xmlns:p14="http://schemas.microsoft.com/office/powerpoint/2010/main" val="44515534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mph" presetSubtype="0" fill="hold" nodeType="clickEffect">
                                  <p:stCondLst>
                                    <p:cond delay="0"/>
                                  </p:stCondLst>
                                  <p:childTnLst>
                                    <p:animRot by="21600000">
                                      <p:cBhvr>
                                        <p:cTn id="16" dur="2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E8324-607B-4F63-BAD7-0C57A511FB36}"/>
              </a:ext>
            </a:extLst>
          </p:cNvPr>
          <p:cNvSpPr>
            <a:spLocks noGrp="1"/>
          </p:cNvSpPr>
          <p:nvPr>
            <p:ph type="title"/>
          </p:nvPr>
        </p:nvSpPr>
        <p:spPr/>
        <p:txBody>
          <a:bodyPr/>
          <a:lstStyle/>
          <a:p>
            <a:pPr algn="r"/>
            <a:r>
              <a:rPr lang="ar-SA" dirty="0"/>
              <a:t>انواع السمنة</a:t>
            </a:r>
            <a:endParaRPr lang="en-US" dirty="0"/>
          </a:p>
        </p:txBody>
      </p:sp>
      <p:sp>
        <p:nvSpPr>
          <p:cNvPr id="3" name="Content Placeholder 2">
            <a:extLst>
              <a:ext uri="{FF2B5EF4-FFF2-40B4-BE49-F238E27FC236}">
                <a16:creationId xmlns:a16="http://schemas.microsoft.com/office/drawing/2014/main" id="{7488593A-90C6-4FA2-9420-3F95EE9374C9}"/>
              </a:ext>
            </a:extLst>
          </p:cNvPr>
          <p:cNvSpPr>
            <a:spLocks noGrp="1"/>
          </p:cNvSpPr>
          <p:nvPr>
            <p:ph idx="1"/>
          </p:nvPr>
        </p:nvSpPr>
        <p:spPr>
          <a:xfrm>
            <a:off x="600635" y="2069888"/>
            <a:ext cx="11295530" cy="4411594"/>
          </a:xfrm>
        </p:spPr>
        <p:txBody>
          <a:bodyPr>
            <a:normAutofit/>
          </a:bodyPr>
          <a:lstStyle/>
          <a:p>
            <a:pPr marL="0" indent="0" algn="r">
              <a:buNone/>
            </a:pPr>
            <a:r>
              <a:rPr lang="ar-SA" dirty="0"/>
              <a:t>السمنة من الدرجة الأولى، وفيها يكون مؤشر كتلة الجسم يتراوح ما بين 30 - 35.</a:t>
            </a:r>
          </a:p>
          <a:p>
            <a:pPr marL="0" indent="0" algn="r">
              <a:buNone/>
            </a:pPr>
            <a:endParaRPr lang="ar-SA" dirty="0"/>
          </a:p>
          <a:p>
            <a:pPr marL="0" indent="0" algn="r">
              <a:buNone/>
            </a:pPr>
            <a:r>
              <a:rPr lang="ar-SA" dirty="0"/>
              <a:t>السمنة من الدرجة الثانية، وفيها يكون مؤشر كتلة الجسم يتراوح ما بين 35 - 40.</a:t>
            </a:r>
          </a:p>
          <a:p>
            <a:pPr marL="0" indent="0" algn="r">
              <a:buNone/>
            </a:pPr>
            <a:endParaRPr lang="ar-SA" dirty="0"/>
          </a:p>
          <a:p>
            <a:pPr marL="0" indent="0" algn="r">
              <a:buNone/>
            </a:pPr>
            <a:r>
              <a:rPr lang="ar-SA" dirty="0"/>
              <a:t>السمنة من الدرجة الثالثة، والتي تعرف أيضًا باسم السمنة المفرطة، أو السمنة الشديدة،</a:t>
            </a:r>
          </a:p>
          <a:p>
            <a:pPr marL="0" indent="0" algn="r">
              <a:buNone/>
            </a:pPr>
            <a:r>
              <a:rPr lang="ar-SA" dirty="0"/>
              <a:t>أو السمنة مرضية، وفيها يكون مؤشر كتلة الجسم يتجاوز الـ 40.</a:t>
            </a:r>
            <a:endParaRPr lang="en-US" dirty="0"/>
          </a:p>
        </p:txBody>
      </p:sp>
      <p:pic>
        <p:nvPicPr>
          <p:cNvPr id="5" name="Picture 4">
            <a:extLst>
              <a:ext uri="{FF2B5EF4-FFF2-40B4-BE49-F238E27FC236}">
                <a16:creationId xmlns:a16="http://schemas.microsoft.com/office/drawing/2014/main" id="{24401CE7-E990-4AAA-8260-D8126EF09B01}"/>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0" y="1900518"/>
            <a:ext cx="3890682" cy="2806850"/>
          </a:xfrm>
          <a:prstGeom prst="rect">
            <a:avLst/>
          </a:prstGeom>
        </p:spPr>
      </p:pic>
    </p:spTree>
    <p:extLst>
      <p:ext uri="{BB962C8B-B14F-4D97-AF65-F5344CB8AC3E}">
        <p14:creationId xmlns:p14="http://schemas.microsoft.com/office/powerpoint/2010/main" val="2548233531"/>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 calcmode="lin" valueType="num">
                                      <p:cBhvr>
                                        <p:cTn id="25"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6"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27" dur="500"/>
                                        <p:tgtEl>
                                          <p:spTgt spid="3">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grpId="0" nodeType="clickEffect">
                                  <p:stCondLst>
                                    <p:cond delay="0"/>
                                  </p:stCondLst>
                                  <p:childTnLst>
                                    <p:set>
                                      <p:cBhvr>
                                        <p:cTn id="31" dur="1" fill="hold">
                                          <p:stCondLst>
                                            <p:cond delay="0"/>
                                          </p:stCondLst>
                                        </p:cTn>
                                        <p:tgtEl>
                                          <p:spTgt spid="3">
                                            <p:txEl>
                                              <p:pRg st="2" end="2"/>
                                            </p:txEl>
                                          </p:spTgt>
                                        </p:tgtEl>
                                        <p:attrNameLst>
                                          <p:attrName>style.visibility</p:attrName>
                                        </p:attrNameLst>
                                      </p:cBhvr>
                                      <p:to>
                                        <p:strVal val="visible"/>
                                      </p:to>
                                    </p:set>
                                    <p:anim calcmode="lin" valueType="num">
                                      <p:cBhvr>
                                        <p:cTn id="32"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3"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34" dur="500"/>
                                        <p:tgtEl>
                                          <p:spTgt spid="3">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53" presetClass="entr" presetSubtype="16" fill="hold" grpId="0"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0"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41" dur="500"/>
                                        <p:tgtEl>
                                          <p:spTgt spid="3">
                                            <p:txEl>
                                              <p:pRg st="4" end="4"/>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53" presetClass="entr" presetSubtype="16" fill="hold" grpId="0" nodeType="clickEffect">
                                  <p:stCondLst>
                                    <p:cond delay="0"/>
                                  </p:stCondLst>
                                  <p:childTnLst>
                                    <p:set>
                                      <p:cBhvr>
                                        <p:cTn id="45" dur="1" fill="hold">
                                          <p:stCondLst>
                                            <p:cond delay="0"/>
                                          </p:stCondLst>
                                        </p:cTn>
                                        <p:tgtEl>
                                          <p:spTgt spid="3">
                                            <p:txEl>
                                              <p:pRg st="5" end="5"/>
                                            </p:txEl>
                                          </p:spTgt>
                                        </p:tgtEl>
                                        <p:attrNameLst>
                                          <p:attrName>style.visibility</p:attrName>
                                        </p:attrNameLst>
                                      </p:cBhvr>
                                      <p:to>
                                        <p:strVal val="visible"/>
                                      </p:to>
                                    </p:set>
                                    <p:anim calcmode="lin" valueType="num">
                                      <p:cBhvr>
                                        <p:cTn id="46"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7" dur="500" fill="hold"/>
                                        <p:tgtEl>
                                          <p:spTgt spid="3">
                                            <p:txEl>
                                              <p:pRg st="5" end="5"/>
                                            </p:txEl>
                                          </p:spTgt>
                                        </p:tgtEl>
                                        <p:attrNameLst>
                                          <p:attrName>ppt_h</p:attrName>
                                        </p:attrNameLst>
                                      </p:cBhvr>
                                      <p:tavLst>
                                        <p:tav tm="0">
                                          <p:val>
                                            <p:fltVal val="0"/>
                                          </p:val>
                                        </p:tav>
                                        <p:tav tm="100000">
                                          <p:val>
                                            <p:strVal val="#ppt_h"/>
                                          </p:val>
                                        </p:tav>
                                      </p:tavLst>
                                    </p:anim>
                                    <p:animEffect transition="in" filter="fade">
                                      <p:cBhvr>
                                        <p:cTn id="48" dur="500"/>
                                        <p:tgtEl>
                                          <p:spTgt spid="3">
                                            <p:txEl>
                                              <p:pRg st="5" end="5"/>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4" fill="hold" nodeType="clickEffect">
                                  <p:stCondLst>
                                    <p:cond delay="0"/>
                                  </p:stCondLst>
                                  <p:childTnLst>
                                    <p:set>
                                      <p:cBhvr>
                                        <p:cTn id="52" dur="1" fill="hold">
                                          <p:stCondLst>
                                            <p:cond delay="0"/>
                                          </p:stCondLst>
                                        </p:cTn>
                                        <p:tgtEl>
                                          <p:spTgt spid="5"/>
                                        </p:tgtEl>
                                        <p:attrNameLst>
                                          <p:attrName>style.visibility</p:attrName>
                                        </p:attrNameLst>
                                      </p:cBhvr>
                                      <p:to>
                                        <p:strVal val="visible"/>
                                      </p:to>
                                    </p:set>
                                    <p:animEffect transition="in" filter="wipe(down)">
                                      <p:cBhvr>
                                        <p:cTn id="5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2D713-C0A1-4D35-B0D3-6ABD712FF784}"/>
              </a:ext>
            </a:extLst>
          </p:cNvPr>
          <p:cNvSpPr>
            <a:spLocks noGrp="1"/>
          </p:cNvSpPr>
          <p:nvPr>
            <p:ph type="title"/>
          </p:nvPr>
        </p:nvSpPr>
        <p:spPr/>
        <p:txBody>
          <a:bodyPr/>
          <a:lstStyle/>
          <a:p>
            <a:pPr algn="r"/>
            <a:r>
              <a:rPr lang="ar-SA" dirty="0"/>
              <a:t>اسباب السمنة</a:t>
            </a:r>
            <a:endParaRPr lang="en-US" dirty="0"/>
          </a:p>
        </p:txBody>
      </p:sp>
      <p:sp>
        <p:nvSpPr>
          <p:cNvPr id="3" name="Content Placeholder 2">
            <a:extLst>
              <a:ext uri="{FF2B5EF4-FFF2-40B4-BE49-F238E27FC236}">
                <a16:creationId xmlns:a16="http://schemas.microsoft.com/office/drawing/2014/main" id="{DF533A00-AEB1-4940-8158-4D4E96EF14DC}"/>
              </a:ext>
            </a:extLst>
          </p:cNvPr>
          <p:cNvSpPr>
            <a:spLocks noGrp="1"/>
          </p:cNvSpPr>
          <p:nvPr>
            <p:ph idx="1"/>
          </p:nvPr>
        </p:nvSpPr>
        <p:spPr/>
        <p:txBody>
          <a:bodyPr/>
          <a:lstStyle/>
          <a:p>
            <a:pPr marL="0" indent="0" algn="r">
              <a:buNone/>
            </a:pPr>
            <a:r>
              <a:rPr lang="ar-SA" dirty="0"/>
              <a:t>قد يكون لديه تاريخ مرضي عائلي.</a:t>
            </a:r>
          </a:p>
          <a:p>
            <a:pPr marL="0" indent="0" algn="r">
              <a:buNone/>
            </a:pPr>
            <a:endParaRPr lang="ar-SA" dirty="0"/>
          </a:p>
          <a:p>
            <a:pPr marL="0" indent="0" algn="r">
              <a:buNone/>
            </a:pPr>
            <a:r>
              <a:rPr lang="ar-SA" dirty="0"/>
              <a:t>طبيعة النمط الغذائي للفرد أو الأسرة.</a:t>
            </a:r>
          </a:p>
          <a:p>
            <a:pPr marL="0" indent="0" algn="r">
              <a:buNone/>
            </a:pPr>
            <a:endParaRPr lang="ar-SA" dirty="0"/>
          </a:p>
          <a:p>
            <a:pPr marL="0" indent="0" algn="r">
              <a:buNone/>
            </a:pPr>
            <a:r>
              <a:rPr lang="ar-SA" dirty="0"/>
              <a:t>غياب أو قلة ممارسة الرياضة.</a:t>
            </a:r>
          </a:p>
          <a:p>
            <a:pPr marL="0" indent="0" algn="r">
              <a:buNone/>
            </a:pPr>
            <a:endParaRPr lang="ar-SA" dirty="0"/>
          </a:p>
          <a:p>
            <a:pPr marL="0" indent="0" algn="r">
              <a:buNone/>
            </a:pPr>
            <a:r>
              <a:rPr lang="ar-SA" dirty="0"/>
              <a:t>بعض الأمراض، مثل: متلازمة كوشينغ، الغدة الدرقية غير النشطة ومتلازمة برادر ويلي،</a:t>
            </a:r>
          </a:p>
          <a:p>
            <a:pPr marL="0" indent="0" algn="r">
              <a:buNone/>
            </a:pPr>
            <a:r>
              <a:rPr lang="ar-SA" dirty="0"/>
              <a:t>ويمكن أن تؤدي بعض المشكلات الطبية إلى قلة الحركة، مثل: التهاب المفاصل الذي قد ينجم</a:t>
            </a:r>
          </a:p>
          <a:p>
            <a:pPr marL="0" indent="0" algn="r">
              <a:buNone/>
            </a:pPr>
            <a:r>
              <a:rPr lang="ar-SA" dirty="0"/>
              <a:t>عنه زيادة في الوزن.</a:t>
            </a:r>
            <a:endParaRPr lang="en-US" dirty="0"/>
          </a:p>
        </p:txBody>
      </p:sp>
      <p:pic>
        <p:nvPicPr>
          <p:cNvPr id="5" name="Picture 4">
            <a:extLst>
              <a:ext uri="{FF2B5EF4-FFF2-40B4-BE49-F238E27FC236}">
                <a16:creationId xmlns:a16="http://schemas.microsoft.com/office/drawing/2014/main" id="{651D9EE8-7B18-4080-89AB-5EF4F5DA1853}"/>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0" y="1888644"/>
            <a:ext cx="3774141" cy="2940997"/>
          </a:xfrm>
          <a:prstGeom prst="rect">
            <a:avLst/>
          </a:prstGeom>
        </p:spPr>
      </p:pic>
    </p:spTree>
    <p:extLst>
      <p:ext uri="{BB962C8B-B14F-4D97-AF65-F5344CB8AC3E}">
        <p14:creationId xmlns:p14="http://schemas.microsoft.com/office/powerpoint/2010/main" val="169762836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down)">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grpId="0"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ipe(down)">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down)">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wipe(down)">
                                      <p:cBhvr>
                                        <p:cTn id="26" dur="500"/>
                                        <p:tgtEl>
                                          <p:spTgt spid="3">
                                            <p:txEl>
                                              <p:pRg st="6" end="6"/>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wipe(down)">
                                      <p:cBhvr>
                                        <p:cTn id="31" dur="500"/>
                                        <p:tgtEl>
                                          <p:spTgt spid="3">
                                            <p:txEl>
                                              <p:pRg st="7" end="7"/>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3">
                                            <p:txEl>
                                              <p:pRg st="8" end="8"/>
                                            </p:txEl>
                                          </p:spTgt>
                                        </p:tgtEl>
                                        <p:attrNameLst>
                                          <p:attrName>style.visibility</p:attrName>
                                        </p:attrNameLst>
                                      </p:cBhvr>
                                      <p:to>
                                        <p:strVal val="visible"/>
                                      </p:to>
                                    </p:set>
                                    <p:animEffect transition="in" filter="wipe(down)">
                                      <p:cBhvr>
                                        <p:cTn id="36" dur="500"/>
                                        <p:tgtEl>
                                          <p:spTgt spid="3">
                                            <p:txEl>
                                              <p:pRg st="8" end="8"/>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fade">
                                      <p:cBhvr>
                                        <p:cTn id="41" dur="1000"/>
                                        <p:tgtEl>
                                          <p:spTgt spid="5"/>
                                        </p:tgtEl>
                                      </p:cBhvr>
                                    </p:animEffect>
                                    <p:anim calcmode="lin" valueType="num">
                                      <p:cBhvr>
                                        <p:cTn id="42" dur="1000" fill="hold"/>
                                        <p:tgtEl>
                                          <p:spTgt spid="5"/>
                                        </p:tgtEl>
                                        <p:attrNameLst>
                                          <p:attrName>ppt_x</p:attrName>
                                        </p:attrNameLst>
                                      </p:cBhvr>
                                      <p:tavLst>
                                        <p:tav tm="0">
                                          <p:val>
                                            <p:strVal val="#ppt_x"/>
                                          </p:val>
                                        </p:tav>
                                        <p:tav tm="100000">
                                          <p:val>
                                            <p:strVal val="#ppt_x"/>
                                          </p:val>
                                        </p:tav>
                                      </p:tavLst>
                                    </p:anim>
                                    <p:anim calcmode="lin" valueType="num">
                                      <p:cBhvr>
                                        <p:cTn id="4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7217D-2C17-4BE2-B8B5-5C9E11B1257C}"/>
              </a:ext>
            </a:extLst>
          </p:cNvPr>
          <p:cNvSpPr>
            <a:spLocks noGrp="1"/>
          </p:cNvSpPr>
          <p:nvPr>
            <p:ph type="title"/>
          </p:nvPr>
        </p:nvSpPr>
        <p:spPr/>
        <p:txBody>
          <a:bodyPr/>
          <a:lstStyle/>
          <a:p>
            <a:pPr algn="r"/>
            <a:r>
              <a:rPr lang="ar-SA" dirty="0"/>
              <a:t>تاثير السمنة على الجسم</a:t>
            </a:r>
            <a:endParaRPr lang="en-US" dirty="0"/>
          </a:p>
        </p:txBody>
      </p:sp>
      <p:sp>
        <p:nvSpPr>
          <p:cNvPr id="3" name="Content Placeholder 2">
            <a:extLst>
              <a:ext uri="{FF2B5EF4-FFF2-40B4-BE49-F238E27FC236}">
                <a16:creationId xmlns:a16="http://schemas.microsoft.com/office/drawing/2014/main" id="{2749AB51-49D3-4101-B7D6-9DA8711C4533}"/>
              </a:ext>
            </a:extLst>
          </p:cNvPr>
          <p:cNvSpPr>
            <a:spLocks noGrp="1"/>
          </p:cNvSpPr>
          <p:nvPr>
            <p:ph idx="1"/>
          </p:nvPr>
        </p:nvSpPr>
        <p:spPr>
          <a:xfrm>
            <a:off x="818712" y="2222287"/>
            <a:ext cx="10554574" cy="1689837"/>
          </a:xfrm>
        </p:spPr>
        <p:txBody>
          <a:bodyPr/>
          <a:lstStyle/>
          <a:p>
            <a:pPr marL="0" indent="0">
              <a:buNone/>
            </a:pPr>
            <a:r>
              <a:rPr lang="ar-SA" dirty="0"/>
              <a:t>الأشخاص المصابون بالسمنة هم أكثر عرضة للإصابة بعدد من المشكلات الصحية الخطيرة، والتي تتضمّن ما يلي: مرض القلب والسكتات الدماغية. تجعلكَ السمنة أكثر عرضة للإصابة بارتفاع ضغط الدم، ومستويات الكوليسترول غير الطبيعية، والتي تُعَدُّ عوامل خطورة تتسبَّب في الإصابة بأمراض القلب والسكتات الدماغية.</a:t>
            </a:r>
            <a:br>
              <a:rPr lang="en-US" dirty="0"/>
            </a:br>
            <a:endParaRPr lang="en-US" dirty="0"/>
          </a:p>
        </p:txBody>
      </p:sp>
      <p:pic>
        <p:nvPicPr>
          <p:cNvPr id="5" name="Picture 4">
            <a:extLst>
              <a:ext uri="{FF2B5EF4-FFF2-40B4-BE49-F238E27FC236}">
                <a16:creationId xmlns:a16="http://schemas.microsoft.com/office/drawing/2014/main" id="{08237D58-3090-4559-BEB6-0B4303E369A5}"/>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893561" y="3511223"/>
            <a:ext cx="4678438" cy="3032321"/>
          </a:xfrm>
          <a:prstGeom prst="rect">
            <a:avLst/>
          </a:prstGeom>
        </p:spPr>
      </p:pic>
      <p:sp>
        <p:nvSpPr>
          <p:cNvPr id="6" name="TextBox 5">
            <a:extLst>
              <a:ext uri="{FF2B5EF4-FFF2-40B4-BE49-F238E27FC236}">
                <a16:creationId xmlns:a16="http://schemas.microsoft.com/office/drawing/2014/main" id="{ADF401E1-CECF-4EFE-96A7-F484BCB4BE6B}"/>
              </a:ext>
            </a:extLst>
          </p:cNvPr>
          <p:cNvSpPr txBox="1"/>
          <p:nvPr/>
        </p:nvSpPr>
        <p:spPr>
          <a:xfrm>
            <a:off x="3012141" y="6564415"/>
            <a:ext cx="4559857" cy="230832"/>
          </a:xfrm>
          <a:prstGeom prst="rect">
            <a:avLst/>
          </a:prstGeom>
          <a:noFill/>
        </p:spPr>
        <p:txBody>
          <a:bodyPr wrap="square" rtlCol="0">
            <a:spAutoFit/>
          </a:bodyPr>
          <a:lstStyle/>
          <a:p>
            <a:r>
              <a:rPr lang="en-US" sz="900">
                <a:hlinkClick r:id="rId3" tooltip="https://www.bmj.com/content/362/bmj.k3760"/>
              </a:rPr>
              <a:t>This Photo</a:t>
            </a:r>
            <a:r>
              <a:rPr lang="en-US" sz="900"/>
              <a:t> by Unknown Author is licensed under </a:t>
            </a:r>
            <a:r>
              <a:rPr lang="en-US" sz="900">
                <a:hlinkClick r:id="rId4" tooltip="https://creativecommons.org/licenses/by/3.0/"/>
              </a:rPr>
              <a:t>CC BY</a:t>
            </a:r>
            <a:endParaRPr lang="en-US" sz="900"/>
          </a:p>
        </p:txBody>
      </p:sp>
    </p:spTree>
    <p:extLst>
      <p:ext uri="{BB962C8B-B14F-4D97-AF65-F5344CB8AC3E}">
        <p14:creationId xmlns:p14="http://schemas.microsoft.com/office/powerpoint/2010/main" val="403906495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ircle(in)">
                                      <p:cBhvr>
                                        <p:cTn id="17" dur="2000"/>
                                        <p:tgtEl>
                                          <p:spTgt spid="5"/>
                                        </p:tgtEl>
                                      </p:cBhvr>
                                    </p:animEffect>
                                  </p:childTnLst>
                                </p:cTn>
                              </p:par>
                              <p:par>
                                <p:cTn id="18" presetID="6" presetClass="entr" presetSubtype="16" fill="hold" grpId="0" nodeType="with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circle(in)">
                                      <p:cBhvr>
                                        <p:cTn id="20"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7CA66-0E98-4152-B629-A4724340621D}"/>
              </a:ext>
            </a:extLst>
          </p:cNvPr>
          <p:cNvSpPr>
            <a:spLocks noGrp="1"/>
          </p:cNvSpPr>
          <p:nvPr>
            <p:ph type="title"/>
          </p:nvPr>
        </p:nvSpPr>
        <p:spPr>
          <a:xfrm>
            <a:off x="810000" y="447188"/>
            <a:ext cx="10571998" cy="970450"/>
          </a:xfrm>
        </p:spPr>
        <p:txBody>
          <a:bodyPr/>
          <a:lstStyle/>
          <a:p>
            <a:pPr algn="r"/>
            <a:r>
              <a:rPr lang="ar-SA" dirty="0"/>
              <a:t>حلول للسمنه</a:t>
            </a:r>
            <a:endParaRPr lang="en-US" dirty="0"/>
          </a:p>
        </p:txBody>
      </p:sp>
      <p:sp>
        <p:nvSpPr>
          <p:cNvPr id="3" name="Content Placeholder 2">
            <a:extLst>
              <a:ext uri="{FF2B5EF4-FFF2-40B4-BE49-F238E27FC236}">
                <a16:creationId xmlns:a16="http://schemas.microsoft.com/office/drawing/2014/main" id="{B57F5A42-D157-4A40-961A-E22437451C1F}"/>
              </a:ext>
            </a:extLst>
          </p:cNvPr>
          <p:cNvSpPr>
            <a:spLocks noGrp="1"/>
          </p:cNvSpPr>
          <p:nvPr>
            <p:ph idx="1"/>
          </p:nvPr>
        </p:nvSpPr>
        <p:spPr>
          <a:xfrm>
            <a:off x="818712" y="2222287"/>
            <a:ext cx="10554574" cy="3636511"/>
          </a:xfrm>
        </p:spPr>
        <p:txBody>
          <a:bodyPr/>
          <a:lstStyle/>
          <a:p>
            <a:pPr algn="r"/>
            <a:r>
              <a:rPr lang="ar-SA" dirty="0"/>
              <a:t>ممارسة الرياضة </a:t>
            </a:r>
          </a:p>
          <a:p>
            <a:pPr algn="r"/>
            <a:r>
              <a:rPr lang="ar-SA" dirty="0"/>
              <a:t>التقليل من الاكلات السريعة</a:t>
            </a:r>
          </a:p>
          <a:p>
            <a:pPr algn="r"/>
            <a:r>
              <a:rPr lang="ar-SA" dirty="0"/>
              <a:t>وضع جدول صحي</a:t>
            </a:r>
          </a:p>
          <a:p>
            <a:pPr marL="0" indent="0">
              <a:buNone/>
            </a:pPr>
            <a:endParaRPr lang="en-US" dirty="0"/>
          </a:p>
        </p:txBody>
      </p:sp>
      <p:pic>
        <p:nvPicPr>
          <p:cNvPr id="5" name="Picture 4">
            <a:extLst>
              <a:ext uri="{FF2B5EF4-FFF2-40B4-BE49-F238E27FC236}">
                <a16:creationId xmlns:a16="http://schemas.microsoft.com/office/drawing/2014/main" id="{74D5F971-BE14-4A01-B9FE-5B42FF63A302}"/>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941294" y="2151529"/>
            <a:ext cx="4706471" cy="4706471"/>
          </a:xfrm>
          <a:prstGeom prst="rect">
            <a:avLst/>
          </a:prstGeom>
        </p:spPr>
      </p:pic>
    </p:spTree>
    <p:extLst>
      <p:ext uri="{BB962C8B-B14F-4D97-AF65-F5344CB8AC3E}">
        <p14:creationId xmlns:p14="http://schemas.microsoft.com/office/powerpoint/2010/main" val="269170661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additive="base">
                                        <p:cTn id="1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additive="base">
                                        <p:cTn id="2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additive="base">
                                        <p:cTn id="2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5" presetClass="entr" presetSubtype="0" fill="hold" nodeType="clickEffect">
                                  <p:stCondLst>
                                    <p:cond delay="0"/>
                                  </p:stCondLst>
                                  <p:childTnLst>
                                    <p:set>
                                      <p:cBhvr>
                                        <p:cTn id="32" dur="1" fill="hold">
                                          <p:stCondLst>
                                            <p:cond delay="0"/>
                                          </p:stCondLst>
                                        </p:cTn>
                                        <p:tgtEl>
                                          <p:spTgt spid="5"/>
                                        </p:tgtEl>
                                        <p:attrNameLst>
                                          <p:attrName>style.visibility</p:attrName>
                                        </p:attrNameLst>
                                      </p:cBhvr>
                                      <p:to>
                                        <p:strVal val="visible"/>
                                      </p:to>
                                    </p:set>
                                    <p:animEffect transition="in" filter="fade">
                                      <p:cBhvr>
                                        <p:cTn id="33" dur="2000"/>
                                        <p:tgtEl>
                                          <p:spTgt spid="5"/>
                                        </p:tgtEl>
                                      </p:cBhvr>
                                    </p:animEffect>
                                    <p:anim calcmode="lin" valueType="num">
                                      <p:cBhvr>
                                        <p:cTn id="34" dur="2000" fill="hold"/>
                                        <p:tgtEl>
                                          <p:spTgt spid="5"/>
                                        </p:tgtEl>
                                        <p:attrNameLst>
                                          <p:attrName>ppt_w</p:attrName>
                                        </p:attrNameLst>
                                      </p:cBhvr>
                                      <p:tavLst>
                                        <p:tav tm="0" fmla="#ppt_w*sin(2.5*pi*$)">
                                          <p:val>
                                            <p:fltVal val="0"/>
                                          </p:val>
                                        </p:tav>
                                        <p:tav tm="100000">
                                          <p:val>
                                            <p:fltVal val="1"/>
                                          </p:val>
                                        </p:tav>
                                      </p:tavLst>
                                    </p:anim>
                                    <p:anim calcmode="lin" valueType="num">
                                      <p:cBhvr>
                                        <p:cTn id="35" dur="20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59C2-9EEC-401B-B729-537C2F72AB8D}"/>
              </a:ext>
            </a:extLst>
          </p:cNvPr>
          <p:cNvSpPr>
            <a:spLocks noGrp="1"/>
          </p:cNvSpPr>
          <p:nvPr>
            <p:ph type="title"/>
          </p:nvPr>
        </p:nvSpPr>
        <p:spPr/>
        <p:txBody>
          <a:bodyPr/>
          <a:lstStyle/>
          <a:p>
            <a:r>
              <a:rPr lang="en-US" dirty="0"/>
              <a:t>BMI</a:t>
            </a:r>
          </a:p>
        </p:txBody>
      </p:sp>
      <p:sp>
        <p:nvSpPr>
          <p:cNvPr id="3" name="Content Placeholder 2">
            <a:extLst>
              <a:ext uri="{FF2B5EF4-FFF2-40B4-BE49-F238E27FC236}">
                <a16:creationId xmlns:a16="http://schemas.microsoft.com/office/drawing/2014/main" id="{99DF33E5-33F2-4A0A-A572-3DDE2B075961}"/>
              </a:ext>
            </a:extLst>
          </p:cNvPr>
          <p:cNvSpPr>
            <a:spLocks noGrp="1"/>
          </p:cNvSpPr>
          <p:nvPr>
            <p:ph idx="1"/>
          </p:nvPr>
        </p:nvSpPr>
        <p:spPr/>
        <p:txBody>
          <a:bodyPr/>
          <a:lstStyle/>
          <a:p>
            <a:pPr algn="l"/>
            <a:endParaRPr lang="en-US" dirty="0"/>
          </a:p>
          <a:p>
            <a:pPr algn="l"/>
            <a:endParaRPr lang="en-US" dirty="0"/>
          </a:p>
          <a:p>
            <a:pPr algn="l"/>
            <a:endParaRPr lang="en-US" dirty="0"/>
          </a:p>
          <a:p>
            <a:pPr algn="l"/>
            <a:endParaRPr lang="en-US" dirty="0"/>
          </a:p>
          <a:p>
            <a:pPr algn="l"/>
            <a:endParaRPr lang="en-US" dirty="0"/>
          </a:p>
          <a:p>
            <a:pPr algn="l"/>
            <a:endParaRPr lang="en-US" dirty="0"/>
          </a:p>
          <a:p>
            <a:pPr algn="l"/>
            <a:endParaRPr lang="en-US" dirty="0"/>
          </a:p>
          <a:p>
            <a:pPr algn="l"/>
            <a:endParaRPr lang="en-US" dirty="0"/>
          </a:p>
        </p:txBody>
      </p:sp>
      <p:pic>
        <p:nvPicPr>
          <p:cNvPr id="5" name="Picture 4">
            <a:extLst>
              <a:ext uri="{FF2B5EF4-FFF2-40B4-BE49-F238E27FC236}">
                <a16:creationId xmlns:a16="http://schemas.microsoft.com/office/drawing/2014/main" id="{6D0DFFCA-F631-4430-B83C-D04C95872151}"/>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128000" y="1878469"/>
            <a:ext cx="4064000" cy="4979529"/>
          </a:xfrm>
          <a:prstGeom prst="rect">
            <a:avLst/>
          </a:prstGeom>
        </p:spPr>
      </p:pic>
      <p:graphicFrame>
        <p:nvGraphicFramePr>
          <p:cNvPr id="9" name="Table 8">
            <a:extLst>
              <a:ext uri="{FF2B5EF4-FFF2-40B4-BE49-F238E27FC236}">
                <a16:creationId xmlns:a16="http://schemas.microsoft.com/office/drawing/2014/main" id="{9F2B2C46-8D3F-4AC6-A949-E8681FE9B2FC}"/>
              </a:ext>
            </a:extLst>
          </p:cNvPr>
          <p:cNvGraphicFramePr>
            <a:graphicFrameLocks noGrp="1"/>
          </p:cNvGraphicFramePr>
          <p:nvPr>
            <p:extLst>
              <p:ext uri="{D42A27DB-BD31-4B8C-83A1-F6EECF244321}">
                <p14:modId xmlns:p14="http://schemas.microsoft.com/office/powerpoint/2010/main" val="1404809837"/>
              </p:ext>
            </p:extLst>
          </p:nvPr>
        </p:nvGraphicFramePr>
        <p:xfrm>
          <a:off x="0" y="1815502"/>
          <a:ext cx="8128000" cy="5042496"/>
        </p:xfrm>
        <a:graphic>
          <a:graphicData uri="http://schemas.openxmlformats.org/drawingml/2006/table">
            <a:tbl>
              <a:tblPr firstRow="1" bandRow="1">
                <a:tableStyleId>{5C22544A-7EE6-4342-B048-85BDC9FD1C3A}</a:tableStyleId>
              </a:tblPr>
              <a:tblGrid>
                <a:gridCol w="2032000">
                  <a:extLst>
                    <a:ext uri="{9D8B030D-6E8A-4147-A177-3AD203B41FA5}">
                      <a16:colId xmlns:a16="http://schemas.microsoft.com/office/drawing/2014/main" val="123289825"/>
                    </a:ext>
                  </a:extLst>
                </a:gridCol>
                <a:gridCol w="2032000">
                  <a:extLst>
                    <a:ext uri="{9D8B030D-6E8A-4147-A177-3AD203B41FA5}">
                      <a16:colId xmlns:a16="http://schemas.microsoft.com/office/drawing/2014/main" val="817747770"/>
                    </a:ext>
                  </a:extLst>
                </a:gridCol>
                <a:gridCol w="2032000">
                  <a:extLst>
                    <a:ext uri="{9D8B030D-6E8A-4147-A177-3AD203B41FA5}">
                      <a16:colId xmlns:a16="http://schemas.microsoft.com/office/drawing/2014/main" val="198043636"/>
                    </a:ext>
                  </a:extLst>
                </a:gridCol>
                <a:gridCol w="2032000">
                  <a:extLst>
                    <a:ext uri="{9D8B030D-6E8A-4147-A177-3AD203B41FA5}">
                      <a16:colId xmlns:a16="http://schemas.microsoft.com/office/drawing/2014/main" val="479196542"/>
                    </a:ext>
                  </a:extLst>
                </a:gridCol>
              </a:tblGrid>
              <a:tr h="840416">
                <a:tc>
                  <a:txBody>
                    <a:bodyPr/>
                    <a:lstStyle/>
                    <a:p>
                      <a:r>
                        <a:rPr lang="en-US" dirty="0"/>
                        <a:t>name</a:t>
                      </a:r>
                    </a:p>
                  </a:txBody>
                  <a:tcPr/>
                </a:tc>
                <a:tc>
                  <a:txBody>
                    <a:bodyPr/>
                    <a:lstStyle/>
                    <a:p>
                      <a:r>
                        <a:rPr lang="en-US" dirty="0"/>
                        <a:t>height</a:t>
                      </a:r>
                    </a:p>
                  </a:txBody>
                  <a:tcPr/>
                </a:tc>
                <a:tc>
                  <a:txBody>
                    <a:bodyPr/>
                    <a:lstStyle/>
                    <a:p>
                      <a:r>
                        <a:rPr lang="en-US" dirty="0"/>
                        <a:t>weight</a:t>
                      </a:r>
                    </a:p>
                  </a:txBody>
                  <a:tcPr/>
                </a:tc>
                <a:tc>
                  <a:txBody>
                    <a:bodyPr/>
                    <a:lstStyle/>
                    <a:p>
                      <a:r>
                        <a:rPr lang="en-US" dirty="0"/>
                        <a:t>Total BMI</a:t>
                      </a:r>
                    </a:p>
                  </a:txBody>
                  <a:tcPr/>
                </a:tc>
                <a:extLst>
                  <a:ext uri="{0D108BD9-81ED-4DB2-BD59-A6C34878D82A}">
                    <a16:rowId xmlns:a16="http://schemas.microsoft.com/office/drawing/2014/main" val="4202413847"/>
                  </a:ext>
                </a:extLst>
              </a:tr>
              <a:tr h="840416">
                <a:tc>
                  <a:txBody>
                    <a:bodyPr/>
                    <a:lstStyle/>
                    <a:p>
                      <a:r>
                        <a:rPr lang="en-US" dirty="0"/>
                        <a:t>Diego Maradona</a:t>
                      </a:r>
                    </a:p>
                  </a:txBody>
                  <a:tcPr/>
                </a:tc>
                <a:tc>
                  <a:txBody>
                    <a:bodyPr/>
                    <a:lstStyle/>
                    <a:p>
                      <a:r>
                        <a:rPr lang="en-US" dirty="0"/>
                        <a:t>1.65</a:t>
                      </a:r>
                    </a:p>
                  </a:txBody>
                  <a:tcPr/>
                </a:tc>
                <a:tc>
                  <a:txBody>
                    <a:bodyPr/>
                    <a:lstStyle/>
                    <a:p>
                      <a:r>
                        <a:rPr lang="en-US" dirty="0"/>
                        <a:t>67</a:t>
                      </a:r>
                    </a:p>
                  </a:txBody>
                  <a:tcPr/>
                </a:tc>
                <a:tc>
                  <a:txBody>
                    <a:bodyPr/>
                    <a:lstStyle/>
                    <a:p>
                      <a:r>
                        <a:rPr lang="en-US" dirty="0"/>
                        <a:t>24.60</a:t>
                      </a:r>
                    </a:p>
                  </a:txBody>
                  <a:tcPr/>
                </a:tc>
                <a:extLst>
                  <a:ext uri="{0D108BD9-81ED-4DB2-BD59-A6C34878D82A}">
                    <a16:rowId xmlns:a16="http://schemas.microsoft.com/office/drawing/2014/main" val="3257958759"/>
                  </a:ext>
                </a:extLst>
              </a:tr>
              <a:tr h="840416">
                <a:tc>
                  <a:txBody>
                    <a:bodyPr/>
                    <a:lstStyle/>
                    <a:p>
                      <a:r>
                        <a:rPr lang="en-US" dirty="0"/>
                        <a:t>Jad yazbak</a:t>
                      </a:r>
                    </a:p>
                  </a:txBody>
                  <a:tcPr/>
                </a:tc>
                <a:tc>
                  <a:txBody>
                    <a:bodyPr/>
                    <a:lstStyle/>
                    <a:p>
                      <a:r>
                        <a:rPr lang="en-US" dirty="0"/>
                        <a:t>1.52</a:t>
                      </a:r>
                    </a:p>
                  </a:txBody>
                  <a:tcPr/>
                </a:tc>
                <a:tc>
                  <a:txBody>
                    <a:bodyPr/>
                    <a:lstStyle/>
                    <a:p>
                      <a:r>
                        <a:rPr lang="en-US" dirty="0"/>
                        <a:t>42</a:t>
                      </a:r>
                    </a:p>
                  </a:txBody>
                  <a:tcPr/>
                </a:tc>
                <a:tc>
                  <a:txBody>
                    <a:bodyPr/>
                    <a:lstStyle/>
                    <a:p>
                      <a:r>
                        <a:rPr lang="en-US" dirty="0"/>
                        <a:t>18.17</a:t>
                      </a:r>
                    </a:p>
                  </a:txBody>
                  <a:tcPr/>
                </a:tc>
                <a:extLst>
                  <a:ext uri="{0D108BD9-81ED-4DB2-BD59-A6C34878D82A}">
                    <a16:rowId xmlns:a16="http://schemas.microsoft.com/office/drawing/2014/main" val="1910638944"/>
                  </a:ext>
                </a:extLst>
              </a:tr>
              <a:tr h="840416">
                <a:tc>
                  <a:txBody>
                    <a:bodyPr/>
                    <a:lstStyle/>
                    <a:p>
                      <a:r>
                        <a:rPr lang="en-US" dirty="0"/>
                        <a:t>Nassar Dababneh</a:t>
                      </a:r>
                    </a:p>
                  </a:txBody>
                  <a:tcPr/>
                </a:tc>
                <a:tc>
                  <a:txBody>
                    <a:bodyPr/>
                    <a:lstStyle/>
                    <a:p>
                      <a:r>
                        <a:rPr lang="en-US" dirty="0"/>
                        <a:t>1.74</a:t>
                      </a:r>
                    </a:p>
                  </a:txBody>
                  <a:tcPr/>
                </a:tc>
                <a:tc>
                  <a:txBody>
                    <a:bodyPr/>
                    <a:lstStyle/>
                    <a:p>
                      <a:r>
                        <a:rPr lang="en-US" dirty="0"/>
                        <a:t>65</a:t>
                      </a:r>
                    </a:p>
                  </a:txBody>
                  <a:tcPr/>
                </a:tc>
                <a:tc>
                  <a:txBody>
                    <a:bodyPr/>
                    <a:lstStyle/>
                    <a:p>
                      <a:r>
                        <a:rPr lang="en-US" dirty="0"/>
                        <a:t>21.46</a:t>
                      </a:r>
                    </a:p>
                  </a:txBody>
                  <a:tcPr/>
                </a:tc>
                <a:extLst>
                  <a:ext uri="{0D108BD9-81ED-4DB2-BD59-A6C34878D82A}">
                    <a16:rowId xmlns:a16="http://schemas.microsoft.com/office/drawing/2014/main" val="1140614696"/>
                  </a:ext>
                </a:extLst>
              </a:tr>
              <a:tr h="840416">
                <a:tc>
                  <a:txBody>
                    <a:bodyPr/>
                    <a:lstStyle/>
                    <a:p>
                      <a:r>
                        <a:rPr lang="en-US" dirty="0"/>
                        <a:t>Cristiano Ronaldo</a:t>
                      </a:r>
                    </a:p>
                  </a:txBody>
                  <a:tcPr/>
                </a:tc>
                <a:tc>
                  <a:txBody>
                    <a:bodyPr/>
                    <a:lstStyle/>
                    <a:p>
                      <a:r>
                        <a:rPr lang="en-US" dirty="0"/>
                        <a:t>1.89</a:t>
                      </a:r>
                    </a:p>
                  </a:txBody>
                  <a:tcPr/>
                </a:tc>
                <a:tc>
                  <a:txBody>
                    <a:bodyPr/>
                    <a:lstStyle/>
                    <a:p>
                      <a:r>
                        <a:rPr lang="en-US" dirty="0"/>
                        <a:t>85</a:t>
                      </a:r>
                    </a:p>
                  </a:txBody>
                  <a:tcPr/>
                </a:tc>
                <a:tc>
                  <a:txBody>
                    <a:bodyPr/>
                    <a:lstStyle/>
                    <a:p>
                      <a:r>
                        <a:rPr lang="en-US" dirty="0"/>
                        <a:t>23.79</a:t>
                      </a:r>
                    </a:p>
                  </a:txBody>
                  <a:tcPr/>
                </a:tc>
                <a:extLst>
                  <a:ext uri="{0D108BD9-81ED-4DB2-BD59-A6C34878D82A}">
                    <a16:rowId xmlns:a16="http://schemas.microsoft.com/office/drawing/2014/main" val="3606337988"/>
                  </a:ext>
                </a:extLst>
              </a:tr>
              <a:tr h="840416">
                <a:tc>
                  <a:txBody>
                    <a:bodyPr/>
                    <a:lstStyle/>
                    <a:p>
                      <a:r>
                        <a:rPr lang="en-US" dirty="0"/>
                        <a:t>Lionel Messi</a:t>
                      </a:r>
                    </a:p>
                  </a:txBody>
                  <a:tcPr/>
                </a:tc>
                <a:tc>
                  <a:txBody>
                    <a:bodyPr/>
                    <a:lstStyle/>
                    <a:p>
                      <a:r>
                        <a:rPr lang="en-US" dirty="0"/>
                        <a:t>1.70</a:t>
                      </a:r>
                    </a:p>
                  </a:txBody>
                  <a:tcPr/>
                </a:tc>
                <a:tc>
                  <a:txBody>
                    <a:bodyPr/>
                    <a:lstStyle/>
                    <a:p>
                      <a:r>
                        <a:rPr lang="en-US" dirty="0"/>
                        <a:t>72</a:t>
                      </a:r>
                    </a:p>
                  </a:txBody>
                  <a:tcPr/>
                </a:tc>
                <a:tc>
                  <a:txBody>
                    <a:bodyPr/>
                    <a:lstStyle/>
                    <a:p>
                      <a:r>
                        <a:rPr lang="en-US" dirty="0"/>
                        <a:t>24.91</a:t>
                      </a:r>
                    </a:p>
                  </a:txBody>
                  <a:tcPr/>
                </a:tc>
                <a:extLst>
                  <a:ext uri="{0D108BD9-81ED-4DB2-BD59-A6C34878D82A}">
                    <a16:rowId xmlns:a16="http://schemas.microsoft.com/office/drawing/2014/main" val="1547060988"/>
                  </a:ext>
                </a:extLst>
              </a:tr>
            </a:tbl>
          </a:graphicData>
        </a:graphic>
      </p:graphicFrame>
    </p:spTree>
    <p:extLst>
      <p:ext uri="{BB962C8B-B14F-4D97-AF65-F5344CB8AC3E}">
        <p14:creationId xmlns:p14="http://schemas.microsoft.com/office/powerpoint/2010/main" val="124712121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TM03457503[[fn=Quotable]]</Template>
  <TotalTime>102</TotalTime>
  <Words>286</Words>
  <Application>Microsoft Office PowerPoint</Application>
  <PresentationFormat>Widescreen</PresentationFormat>
  <Paragraphs>59</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Century Gothic</vt:lpstr>
      <vt:lpstr>Tahoma</vt:lpstr>
      <vt:lpstr>Wingdings 2</vt:lpstr>
      <vt:lpstr>Quotable</vt:lpstr>
      <vt:lpstr>السمنة</vt:lpstr>
      <vt:lpstr>ما هي السمنة؟</vt:lpstr>
      <vt:lpstr>انواع السمنة</vt:lpstr>
      <vt:lpstr>اسباب السمنة</vt:lpstr>
      <vt:lpstr>تاثير السمنة على الجسم</vt:lpstr>
      <vt:lpstr>حلول للسمنه</vt:lpstr>
      <vt:lpstr>BMI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السمنة</dc:title>
  <dc:creator>DELL</dc:creator>
  <cp:lastModifiedBy>DELL</cp:lastModifiedBy>
  <cp:revision>5</cp:revision>
  <dcterms:created xsi:type="dcterms:W3CDTF">2023-05-04T10:41:21Z</dcterms:created>
  <dcterms:modified xsi:type="dcterms:W3CDTF">2023-05-13T10:05:53Z</dcterms:modified>
</cp:coreProperties>
</file>