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e52e6af257ac4398" providerId="LiveId" clId="{20DA8DCD-53B0-470D-91DA-268901557CEE}"/>
    <pc:docChg chg="undo custSel addSld modSld">
      <pc:chgData name="" userId="e52e6af257ac4398" providerId="LiveId" clId="{20DA8DCD-53B0-470D-91DA-268901557CEE}" dt="2023-05-13T10:05:38.707" v="606" actId="20577"/>
      <pc:docMkLst>
        <pc:docMk/>
      </pc:docMkLst>
      <pc:sldChg chg="modTransition modAnim">
        <pc:chgData name="" userId="e52e6af257ac4398" providerId="LiveId" clId="{20DA8DCD-53B0-470D-91DA-268901557CEE}" dt="2023-05-05T08:29:19.829" v="49"/>
        <pc:sldMkLst>
          <pc:docMk/>
          <pc:sldMk cId="1871240060" sldId="256"/>
        </pc:sldMkLst>
      </pc:sldChg>
      <pc:sldChg chg="modTransition modAnim">
        <pc:chgData name="" userId="e52e6af257ac4398" providerId="LiveId" clId="{20DA8DCD-53B0-470D-91DA-268901557CEE}" dt="2023-05-05T08:32:51.884" v="82"/>
        <pc:sldMkLst>
          <pc:docMk/>
          <pc:sldMk cId="445155342" sldId="257"/>
        </pc:sldMkLst>
      </pc:sldChg>
      <pc:sldChg chg="addSp modSp add modTransition modAnim">
        <pc:chgData name="" userId="e52e6af257ac4398" providerId="LiveId" clId="{20DA8DCD-53B0-470D-91DA-268901557CEE}" dt="2023-05-05T08:35:12.672" v="87"/>
        <pc:sldMkLst>
          <pc:docMk/>
          <pc:sldMk cId="2548233531" sldId="258"/>
        </pc:sldMkLst>
        <pc:spChg chg="mod">
          <ac:chgData name="" userId="e52e6af257ac4398" providerId="LiveId" clId="{20DA8DCD-53B0-470D-91DA-268901557CEE}" dt="2023-05-05T08:31:11.020" v="67" actId="121"/>
          <ac:spMkLst>
            <pc:docMk/>
            <pc:sldMk cId="2548233531" sldId="258"/>
            <ac:spMk id="2" creationId="{C54E8324-607B-4F63-BAD7-0C57A511FB36}"/>
          </ac:spMkLst>
        </pc:spChg>
        <pc:spChg chg="mod">
          <ac:chgData name="" userId="e52e6af257ac4398" providerId="LiveId" clId="{20DA8DCD-53B0-470D-91DA-268901557CEE}" dt="2023-05-05T08:25:03.762" v="42"/>
          <ac:spMkLst>
            <pc:docMk/>
            <pc:sldMk cId="2548233531" sldId="258"/>
            <ac:spMk id="3" creationId="{7488593A-90C6-4FA2-9420-3F95EE9374C9}"/>
          </ac:spMkLst>
        </pc:spChg>
        <pc:picChg chg="add mod">
          <ac:chgData name="" userId="e52e6af257ac4398" providerId="LiveId" clId="{20DA8DCD-53B0-470D-91DA-268901557CEE}" dt="2023-05-05T08:34:34.087" v="84" actId="931"/>
          <ac:picMkLst>
            <pc:docMk/>
            <pc:sldMk cId="2548233531" sldId="258"/>
            <ac:picMk id="5" creationId="{24401CE7-E990-4AAA-8260-D8126EF09B01}"/>
          </ac:picMkLst>
        </pc:picChg>
      </pc:sldChg>
      <pc:sldChg chg="addSp modSp add modTransition modAnim">
        <pc:chgData name="" userId="e52e6af257ac4398" providerId="LiveId" clId="{20DA8DCD-53B0-470D-91DA-268901557CEE}" dt="2023-05-06T09:42:57.662" v="112" actId="20577"/>
        <pc:sldMkLst>
          <pc:docMk/>
          <pc:sldMk cId="1697628361" sldId="259"/>
        </pc:sldMkLst>
        <pc:spChg chg="mod">
          <ac:chgData name="" userId="e52e6af257ac4398" providerId="LiveId" clId="{20DA8DCD-53B0-470D-91DA-268901557CEE}" dt="2023-05-06T09:42:57.662" v="112" actId="20577"/>
          <ac:spMkLst>
            <pc:docMk/>
            <pc:sldMk cId="1697628361" sldId="259"/>
            <ac:spMk id="2" creationId="{F9A2D713-C0A1-4D35-B0D3-6ABD712FF784}"/>
          </ac:spMkLst>
        </pc:spChg>
        <pc:spChg chg="mod">
          <ac:chgData name="" userId="e52e6af257ac4398" providerId="LiveId" clId="{20DA8DCD-53B0-470D-91DA-268901557CEE}" dt="2023-05-05T08:28:00.445" v="46"/>
          <ac:spMkLst>
            <pc:docMk/>
            <pc:sldMk cId="1697628361" sldId="259"/>
            <ac:spMk id="3" creationId="{DF533A00-AEB1-4940-8158-4D4E96EF14DC}"/>
          </ac:spMkLst>
        </pc:spChg>
        <pc:spChg chg="add mod">
          <ac:chgData name="" userId="e52e6af257ac4398" providerId="LiveId" clId="{20DA8DCD-53B0-470D-91DA-268901557CEE}" dt="2023-05-05T08:36:00.839" v="88" actId="931"/>
          <ac:spMkLst>
            <pc:docMk/>
            <pc:sldMk cId="1697628361" sldId="259"/>
            <ac:spMk id="6" creationId="{EE08F782-F1BD-4A0B-BA8D-FB45ECDCA79F}"/>
          </ac:spMkLst>
        </pc:spChg>
        <pc:picChg chg="add mod">
          <ac:chgData name="" userId="e52e6af257ac4398" providerId="LiveId" clId="{20DA8DCD-53B0-470D-91DA-268901557CEE}" dt="2023-05-05T08:36:00.839" v="88" actId="931"/>
          <ac:picMkLst>
            <pc:docMk/>
            <pc:sldMk cId="1697628361" sldId="259"/>
            <ac:picMk id="5" creationId="{651D9EE8-7B18-4080-89AB-5EF4F5DA1853}"/>
          </ac:picMkLst>
        </pc:picChg>
      </pc:sldChg>
      <pc:sldChg chg="addSp delSp modSp add modTransition modAnim">
        <pc:chgData name="" userId="e52e6af257ac4398" providerId="LiveId" clId="{20DA8DCD-53B0-470D-91DA-268901557CEE}" dt="2023-05-13T09:43:34.167" v="280"/>
        <pc:sldMkLst>
          <pc:docMk/>
          <pc:sldMk cId="4039064952" sldId="260"/>
        </pc:sldMkLst>
        <pc:spChg chg="mod">
          <ac:chgData name="" userId="e52e6af257ac4398" providerId="LiveId" clId="{20DA8DCD-53B0-470D-91DA-268901557CEE}" dt="2023-05-06T09:53:14.892" v="126" actId="121"/>
          <ac:spMkLst>
            <pc:docMk/>
            <pc:sldMk cId="4039064952" sldId="260"/>
            <ac:spMk id="2" creationId="{5787217D-2C17-4BE2-B8B5-5C9E11B1257C}"/>
          </ac:spMkLst>
        </pc:spChg>
        <pc:spChg chg="mod">
          <ac:chgData name="" userId="e52e6af257ac4398" providerId="LiveId" clId="{20DA8DCD-53B0-470D-91DA-268901557CEE}" dt="2023-05-06T09:53:23.893" v="127" actId="5793"/>
          <ac:spMkLst>
            <pc:docMk/>
            <pc:sldMk cId="4039064952" sldId="260"/>
            <ac:spMk id="3" creationId="{2749AB51-49D3-4101-B7D6-9DA8711C4533}"/>
          </ac:spMkLst>
        </pc:spChg>
        <pc:spChg chg="add del mod">
          <ac:chgData name="" userId="e52e6af257ac4398" providerId="LiveId" clId="{20DA8DCD-53B0-470D-91DA-268901557CEE}" dt="2023-05-13T09:43:17.706" v="278" actId="1076"/>
          <ac:spMkLst>
            <pc:docMk/>
            <pc:sldMk cId="4039064952" sldId="260"/>
            <ac:spMk id="6" creationId="{ADF401E1-CECF-4EFE-96A7-F484BCB4BE6B}"/>
          </ac:spMkLst>
        </pc:spChg>
        <pc:picChg chg="add del mod">
          <ac:chgData name="" userId="e52e6af257ac4398" providerId="LiveId" clId="{20DA8DCD-53B0-470D-91DA-268901557CEE}" dt="2023-05-13T09:43:17.706" v="278" actId="1076"/>
          <ac:picMkLst>
            <pc:docMk/>
            <pc:sldMk cId="4039064952" sldId="260"/>
            <ac:picMk id="5" creationId="{08237D58-3090-4559-BEB6-0B4303E369A5}"/>
          </ac:picMkLst>
        </pc:picChg>
      </pc:sldChg>
      <pc:sldChg chg="addSp delSp modSp add modTransition modAnim">
        <pc:chgData name="" userId="e52e6af257ac4398" providerId="LiveId" clId="{20DA8DCD-53B0-470D-91DA-268901557CEE}" dt="2023-05-13T09:47:00.412" v="298" actId="1076"/>
        <pc:sldMkLst>
          <pc:docMk/>
          <pc:sldMk cId="2691706612" sldId="261"/>
        </pc:sldMkLst>
        <pc:spChg chg="mod">
          <ac:chgData name="" userId="e52e6af257ac4398" providerId="LiveId" clId="{20DA8DCD-53B0-470D-91DA-268901557CEE}" dt="2023-05-13T09:46:30.872" v="293" actId="121"/>
          <ac:spMkLst>
            <pc:docMk/>
            <pc:sldMk cId="2691706612" sldId="261"/>
            <ac:spMk id="2" creationId="{B177CA66-0E98-4152-B629-A4724340621D}"/>
          </ac:spMkLst>
        </pc:spChg>
        <pc:spChg chg="mod">
          <ac:chgData name="" userId="e52e6af257ac4398" providerId="LiveId" clId="{20DA8DCD-53B0-470D-91DA-268901557CEE}" dt="2023-05-13T09:46:55.841" v="297" actId="121"/>
          <ac:spMkLst>
            <pc:docMk/>
            <pc:sldMk cId="2691706612" sldId="261"/>
            <ac:spMk id="3" creationId="{B57F5A42-D157-4A40-961A-E22437451C1F}"/>
          </ac:spMkLst>
        </pc:spChg>
        <pc:spChg chg="add del mod">
          <ac:chgData name="" userId="e52e6af257ac4398" providerId="LiveId" clId="{20DA8DCD-53B0-470D-91DA-268901557CEE}" dt="2023-05-13T09:44:48.717" v="286" actId="478"/>
          <ac:spMkLst>
            <pc:docMk/>
            <pc:sldMk cId="2691706612" sldId="261"/>
            <ac:spMk id="6" creationId="{CF9951D8-D355-4363-81F9-AD4C883C80A8}"/>
          </ac:spMkLst>
        </pc:spChg>
        <pc:picChg chg="add mod">
          <ac:chgData name="" userId="e52e6af257ac4398" providerId="LiveId" clId="{20DA8DCD-53B0-470D-91DA-268901557CEE}" dt="2023-05-13T09:47:00.412" v="298" actId="1076"/>
          <ac:picMkLst>
            <pc:docMk/>
            <pc:sldMk cId="2691706612" sldId="261"/>
            <ac:picMk id="5" creationId="{74D5F971-BE14-4A01-B9FE-5B42FF63A302}"/>
          </ac:picMkLst>
        </pc:picChg>
      </pc:sldChg>
      <pc:sldChg chg="addSp delSp modSp add modTransition delAnim modAnim">
        <pc:chgData name="" userId="e52e6af257ac4398" providerId="LiveId" clId="{20DA8DCD-53B0-470D-91DA-268901557CEE}" dt="2023-05-13T10:05:38.707" v="606" actId="20577"/>
        <pc:sldMkLst>
          <pc:docMk/>
          <pc:sldMk cId="1247121210" sldId="262"/>
        </pc:sldMkLst>
        <pc:spChg chg="mod">
          <ac:chgData name="" userId="e52e6af257ac4398" providerId="LiveId" clId="{20DA8DCD-53B0-470D-91DA-268901557CEE}" dt="2023-05-11T11:36:09.263" v="235" actId="20577"/>
          <ac:spMkLst>
            <pc:docMk/>
            <pc:sldMk cId="1247121210" sldId="262"/>
            <ac:spMk id="2" creationId="{3FBF59C2-9EEC-401B-B729-537C2F72AB8D}"/>
          </ac:spMkLst>
        </pc:spChg>
        <pc:spChg chg="mod">
          <ac:chgData name="" userId="e52e6af257ac4398" providerId="LiveId" clId="{20DA8DCD-53B0-470D-91DA-268901557CEE}" dt="2023-05-11T11:42:57.809" v="244" actId="20577"/>
          <ac:spMkLst>
            <pc:docMk/>
            <pc:sldMk cId="1247121210" sldId="262"/>
            <ac:spMk id="3" creationId="{99DF33E5-33F2-4A0A-A572-3DDE2B075961}"/>
          </ac:spMkLst>
        </pc:spChg>
        <pc:spChg chg="add del mod">
          <ac:chgData name="" userId="e52e6af257ac4398" providerId="LiveId" clId="{20DA8DCD-53B0-470D-91DA-268901557CEE}" dt="2023-05-13T09:37:29.445" v="251" actId="478"/>
          <ac:spMkLst>
            <pc:docMk/>
            <pc:sldMk cId="1247121210" sldId="262"/>
            <ac:spMk id="6" creationId="{A9C53AFC-2E06-4678-8072-1A4BEF193875}"/>
          </ac:spMkLst>
        </pc:spChg>
        <pc:graphicFrameChg chg="add del mod modGraphic">
          <ac:chgData name="" userId="e52e6af257ac4398" providerId="LiveId" clId="{20DA8DCD-53B0-470D-91DA-268901557CEE}" dt="2023-05-13T09:48:43.025" v="302" actId="478"/>
          <ac:graphicFrameMkLst>
            <pc:docMk/>
            <pc:sldMk cId="1247121210" sldId="262"/>
            <ac:graphicFrameMk id="7" creationId="{53206059-42CD-452E-B6F9-D1161E9C52A2}"/>
          </ac:graphicFrameMkLst>
        </pc:graphicFrameChg>
        <pc:graphicFrameChg chg="add del mod modGraphic">
          <ac:chgData name="" userId="e52e6af257ac4398" providerId="LiveId" clId="{20DA8DCD-53B0-470D-91DA-268901557CEE}" dt="2023-05-13T09:51:42.449" v="328" actId="478"/>
          <ac:graphicFrameMkLst>
            <pc:docMk/>
            <pc:sldMk cId="1247121210" sldId="262"/>
            <ac:graphicFrameMk id="8" creationId="{6EEFCF75-AD09-40DA-BE96-F7069F5D09DB}"/>
          </ac:graphicFrameMkLst>
        </pc:graphicFrameChg>
        <pc:graphicFrameChg chg="add mod modGraphic">
          <ac:chgData name="" userId="e52e6af257ac4398" providerId="LiveId" clId="{20DA8DCD-53B0-470D-91DA-268901557CEE}" dt="2023-05-13T10:05:38.707" v="606" actId="20577"/>
          <ac:graphicFrameMkLst>
            <pc:docMk/>
            <pc:sldMk cId="1247121210" sldId="262"/>
            <ac:graphicFrameMk id="9" creationId="{9F2B2C46-8D3F-4AC6-A949-E8681FE9B2FC}"/>
          </ac:graphicFrameMkLst>
        </pc:graphicFrameChg>
        <pc:picChg chg="add mod">
          <ac:chgData name="" userId="e52e6af257ac4398" providerId="LiveId" clId="{20DA8DCD-53B0-470D-91DA-268901557CEE}" dt="2023-05-13T09:52:23.083" v="336" actId="14100"/>
          <ac:picMkLst>
            <pc:docMk/>
            <pc:sldMk cId="1247121210" sldId="262"/>
            <ac:picMk id="5" creationId="{6D0DFFCA-F631-4430-B83C-D04C9587215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388236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1D7D68-3B2D-4C23-AE83-15A60EE2CDB3}"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66459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992023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4F1D7D68-3B2D-4C23-AE83-15A60EE2CDB3}"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40927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4016323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12803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86854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1D7D68-3B2D-4C23-AE83-15A60EE2CDB3}"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362059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1D7D68-3B2D-4C23-AE83-15A60EE2CDB3}"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90964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1D7D68-3B2D-4C23-AE83-15A60EE2CDB3}"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72196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D7D68-3B2D-4C23-AE83-15A60EE2CDB3}"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414842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D7D68-3B2D-4C23-AE83-15A60EE2CDB3}"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282890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1D7D68-3B2D-4C23-AE83-15A60EE2CDB3}"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67566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F1D7D68-3B2D-4C23-AE83-15A60EE2CDB3}" type="datetimeFigureOut">
              <a:rPr lang="en-US" smtClean="0"/>
              <a:t>5/13/2023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A30ADF26-35B6-47AE-A736-2D8B3FCF350E}" type="slidenum">
              <a:rPr lang="en-US" smtClean="0"/>
              <a:t>‹#›</a:t>
            </a:fld>
            <a:endParaRPr lang="en-US"/>
          </a:p>
        </p:txBody>
      </p:sp>
    </p:spTree>
    <p:extLst>
      <p:ext uri="{BB962C8B-B14F-4D97-AF65-F5344CB8AC3E}">
        <p14:creationId xmlns:p14="http://schemas.microsoft.com/office/powerpoint/2010/main" val="178386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F1D7D68-3B2D-4C23-AE83-15A60EE2CDB3}" type="datetimeFigureOut">
              <a:rPr lang="en-US" smtClean="0"/>
              <a:t>5/13/2023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30ADF26-35B6-47AE-A736-2D8B3FCF350E}" type="slidenum">
              <a:rPr lang="en-US" smtClean="0"/>
              <a:t>‹#›</a:t>
            </a:fld>
            <a:endParaRPr lang="en-US"/>
          </a:p>
        </p:txBody>
      </p:sp>
    </p:spTree>
    <p:extLst>
      <p:ext uri="{BB962C8B-B14F-4D97-AF65-F5344CB8AC3E}">
        <p14:creationId xmlns:p14="http://schemas.microsoft.com/office/powerpoint/2010/main" val="357579459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foottalk.blogspot.com/2009/01/obesity-can-damage-your-feet.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freephotos.com/people/man-doing-stretches-on-the-floor.jpg.php"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unyimage.blogspot.com/2011_11_01_archive.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mj.com/content/362/bmj.k3760"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vensonline.org/medical/journal-of-obesity-and-bariatrics/home-36/"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ariatric-surgery-procedures.blogspot.com/2018/09/definition-and-classification-of-obesity.html"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DE881-3439-45F3-9F85-8819F62417A0}"/>
              </a:ext>
            </a:extLst>
          </p:cNvPr>
          <p:cNvSpPr>
            <a:spLocks noGrp="1"/>
          </p:cNvSpPr>
          <p:nvPr>
            <p:ph type="ctrTitle"/>
          </p:nvPr>
        </p:nvSpPr>
        <p:spPr/>
        <p:txBody>
          <a:bodyPr>
            <a:normAutofit/>
          </a:bodyPr>
          <a:lstStyle/>
          <a:p>
            <a:pPr algn="ctr"/>
            <a:r>
              <a:rPr lang="ar-SA" sz="6600" b="1" u="sng" dirty="0">
                <a:solidFill>
                  <a:schemeClr val="bg1"/>
                </a:solidFill>
              </a:rPr>
              <a:t>السمنة</a:t>
            </a:r>
            <a:endParaRPr lang="en-US" sz="6600" b="1" u="sng" dirty="0">
              <a:solidFill>
                <a:schemeClr val="bg1"/>
              </a:solidFill>
            </a:endParaRPr>
          </a:p>
        </p:txBody>
      </p:sp>
      <p:sp>
        <p:nvSpPr>
          <p:cNvPr id="3" name="Subtitle 2">
            <a:extLst>
              <a:ext uri="{FF2B5EF4-FFF2-40B4-BE49-F238E27FC236}">
                <a16:creationId xmlns:a16="http://schemas.microsoft.com/office/drawing/2014/main" id="{FD9FAA36-725C-4199-93E6-E164C61CBB31}"/>
              </a:ext>
            </a:extLst>
          </p:cNvPr>
          <p:cNvSpPr>
            <a:spLocks noGrp="1"/>
          </p:cNvSpPr>
          <p:nvPr>
            <p:ph type="subTitle" idx="1"/>
          </p:nvPr>
        </p:nvSpPr>
        <p:spPr/>
        <p:txBody>
          <a:bodyPr/>
          <a:lstStyle/>
          <a:p>
            <a:pPr algn="ctr"/>
            <a:r>
              <a:rPr lang="ar-SA" u="sng" dirty="0">
                <a:solidFill>
                  <a:schemeClr val="bg1"/>
                </a:solidFill>
                <a:highlight>
                  <a:srgbClr val="00FFFF"/>
                </a:highlight>
              </a:rPr>
              <a:t>عمل الطلاب: شادي , رعد, جادالله, نصار</a:t>
            </a:r>
            <a:endParaRPr lang="en-US" u="sng" dirty="0">
              <a:solidFill>
                <a:schemeClr val="bg1"/>
              </a:solidFill>
              <a:highlight>
                <a:srgbClr val="00FFFF"/>
              </a:highlight>
            </a:endParaRPr>
          </a:p>
        </p:txBody>
      </p:sp>
    </p:spTree>
    <p:extLst>
      <p:ext uri="{BB962C8B-B14F-4D97-AF65-F5344CB8AC3E}">
        <p14:creationId xmlns:p14="http://schemas.microsoft.com/office/powerpoint/2010/main" val="1871240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965E-1CBD-4B3B-B8B8-7366B6ADD4AD}"/>
              </a:ext>
            </a:extLst>
          </p:cNvPr>
          <p:cNvSpPr>
            <a:spLocks noGrp="1"/>
          </p:cNvSpPr>
          <p:nvPr>
            <p:ph type="title"/>
          </p:nvPr>
        </p:nvSpPr>
        <p:spPr/>
        <p:txBody>
          <a:bodyPr/>
          <a:lstStyle/>
          <a:p>
            <a:pPr algn="r"/>
            <a:r>
              <a:rPr lang="ar-SA" dirty="0"/>
              <a:t>ما هي السمنة؟</a:t>
            </a:r>
            <a:endParaRPr lang="en-US" dirty="0"/>
          </a:p>
        </p:txBody>
      </p:sp>
      <p:sp>
        <p:nvSpPr>
          <p:cNvPr id="3" name="Content Placeholder 2">
            <a:extLst>
              <a:ext uri="{FF2B5EF4-FFF2-40B4-BE49-F238E27FC236}">
                <a16:creationId xmlns:a16="http://schemas.microsoft.com/office/drawing/2014/main" id="{07B4B762-9AE3-49BC-8953-8CD632D303CD}"/>
              </a:ext>
            </a:extLst>
          </p:cNvPr>
          <p:cNvSpPr>
            <a:spLocks noGrp="1"/>
          </p:cNvSpPr>
          <p:nvPr>
            <p:ph idx="1"/>
          </p:nvPr>
        </p:nvSpPr>
        <p:spPr>
          <a:xfrm>
            <a:off x="2306855" y="2039470"/>
            <a:ext cx="9885145" cy="1559859"/>
          </a:xfrm>
        </p:spPr>
        <p:txBody>
          <a:bodyPr>
            <a:noAutofit/>
          </a:bodyPr>
          <a:lstStyle/>
          <a:p>
            <a:pPr marL="0" indent="0" algn="ctr">
              <a:buNone/>
            </a:pPr>
            <a:r>
              <a:rPr lang="ar-SA" sz="2400" dirty="0"/>
              <a:t>تعرَّف زيادة الوزن والسمنة بأنهما تراكم غير طبيعي أو مفرط للدهون على نحو يشكل خطراً على الصحة. ويعبر مؤشر كتلة الجسم الذي يزيد على 25 عن زيادة الوزن، والذي يزيد على 30 عن السمنة.</a:t>
            </a:r>
            <a:br>
              <a:rPr lang="ar-SA" sz="2400" dirty="0"/>
            </a:br>
            <a:endParaRPr lang="en-US" sz="2400" dirty="0"/>
          </a:p>
        </p:txBody>
      </p:sp>
      <p:pic>
        <p:nvPicPr>
          <p:cNvPr id="7" name="Picture 6">
            <a:extLst>
              <a:ext uri="{FF2B5EF4-FFF2-40B4-BE49-F238E27FC236}">
                <a16:creationId xmlns:a16="http://schemas.microsoft.com/office/drawing/2014/main" id="{848D6970-9A4D-48E6-8557-A09B4A23AAD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3088340"/>
            <a:ext cx="5783172" cy="3855448"/>
          </a:xfrm>
          <a:prstGeom prst="rect">
            <a:avLst/>
          </a:prstGeom>
        </p:spPr>
      </p:pic>
    </p:spTree>
    <p:extLst>
      <p:ext uri="{BB962C8B-B14F-4D97-AF65-F5344CB8AC3E}">
        <p14:creationId xmlns:p14="http://schemas.microsoft.com/office/powerpoint/2010/main" val="4451553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8324-607B-4F63-BAD7-0C57A511FB36}"/>
              </a:ext>
            </a:extLst>
          </p:cNvPr>
          <p:cNvSpPr>
            <a:spLocks noGrp="1"/>
          </p:cNvSpPr>
          <p:nvPr>
            <p:ph type="title"/>
          </p:nvPr>
        </p:nvSpPr>
        <p:spPr/>
        <p:txBody>
          <a:bodyPr/>
          <a:lstStyle/>
          <a:p>
            <a:pPr algn="r"/>
            <a:r>
              <a:rPr lang="ar-SA" dirty="0"/>
              <a:t>انواع السمنة</a:t>
            </a:r>
            <a:endParaRPr lang="en-US" dirty="0"/>
          </a:p>
        </p:txBody>
      </p:sp>
      <p:sp>
        <p:nvSpPr>
          <p:cNvPr id="3" name="Content Placeholder 2">
            <a:extLst>
              <a:ext uri="{FF2B5EF4-FFF2-40B4-BE49-F238E27FC236}">
                <a16:creationId xmlns:a16="http://schemas.microsoft.com/office/drawing/2014/main" id="{7488593A-90C6-4FA2-9420-3F95EE9374C9}"/>
              </a:ext>
            </a:extLst>
          </p:cNvPr>
          <p:cNvSpPr>
            <a:spLocks noGrp="1"/>
          </p:cNvSpPr>
          <p:nvPr>
            <p:ph idx="1"/>
          </p:nvPr>
        </p:nvSpPr>
        <p:spPr>
          <a:xfrm>
            <a:off x="600635" y="2069888"/>
            <a:ext cx="11295530" cy="4411594"/>
          </a:xfrm>
        </p:spPr>
        <p:txBody>
          <a:bodyPr>
            <a:normAutofit/>
          </a:bodyPr>
          <a:lstStyle/>
          <a:p>
            <a:pPr marL="0" indent="0" algn="r">
              <a:buNone/>
            </a:pPr>
            <a:r>
              <a:rPr lang="ar-SA" dirty="0"/>
              <a:t>السمنة من الدرجة الأولى، وفيها يكون مؤشر كتلة الجسم يتراوح ما بين 30 - 35.</a:t>
            </a:r>
          </a:p>
          <a:p>
            <a:pPr marL="0" indent="0" algn="r">
              <a:buNone/>
            </a:pPr>
            <a:endParaRPr lang="ar-SA" dirty="0"/>
          </a:p>
          <a:p>
            <a:pPr marL="0" indent="0" algn="r">
              <a:buNone/>
            </a:pPr>
            <a:r>
              <a:rPr lang="ar-SA" dirty="0"/>
              <a:t>السمنة من الدرجة الثانية، وفيها يكون مؤشر كتلة الجسم يتراوح ما بين 35 - 40.</a:t>
            </a:r>
          </a:p>
          <a:p>
            <a:pPr marL="0" indent="0" algn="r">
              <a:buNone/>
            </a:pPr>
            <a:endParaRPr lang="ar-SA" dirty="0"/>
          </a:p>
          <a:p>
            <a:pPr marL="0" indent="0" algn="r">
              <a:buNone/>
            </a:pPr>
            <a:r>
              <a:rPr lang="ar-SA" dirty="0"/>
              <a:t>السمنة من الدرجة الثالثة، والتي تعرف أيضًا باسم السمنة المفرطة، أو السمنة الشديدة،</a:t>
            </a:r>
          </a:p>
          <a:p>
            <a:pPr marL="0" indent="0" algn="r">
              <a:buNone/>
            </a:pPr>
            <a:r>
              <a:rPr lang="ar-SA" dirty="0"/>
              <a:t>أو السمنة مرضية، وفيها يكون مؤشر كتلة الجسم يتجاوز الـ 40.</a:t>
            </a:r>
            <a:endParaRPr lang="en-US" dirty="0"/>
          </a:p>
        </p:txBody>
      </p:sp>
      <p:pic>
        <p:nvPicPr>
          <p:cNvPr id="5" name="Picture 4">
            <a:extLst>
              <a:ext uri="{FF2B5EF4-FFF2-40B4-BE49-F238E27FC236}">
                <a16:creationId xmlns:a16="http://schemas.microsoft.com/office/drawing/2014/main" id="{24401CE7-E990-4AAA-8260-D8126EF09B0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900518"/>
            <a:ext cx="3890682" cy="2806850"/>
          </a:xfrm>
          <a:prstGeom prst="rect">
            <a:avLst/>
          </a:prstGeom>
        </p:spPr>
      </p:pic>
    </p:spTree>
    <p:extLst>
      <p:ext uri="{BB962C8B-B14F-4D97-AF65-F5344CB8AC3E}">
        <p14:creationId xmlns:p14="http://schemas.microsoft.com/office/powerpoint/2010/main" val="25482335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D713-C0A1-4D35-B0D3-6ABD712FF784}"/>
              </a:ext>
            </a:extLst>
          </p:cNvPr>
          <p:cNvSpPr>
            <a:spLocks noGrp="1"/>
          </p:cNvSpPr>
          <p:nvPr>
            <p:ph type="title"/>
          </p:nvPr>
        </p:nvSpPr>
        <p:spPr/>
        <p:txBody>
          <a:bodyPr/>
          <a:lstStyle/>
          <a:p>
            <a:pPr algn="r"/>
            <a:r>
              <a:rPr lang="ar-SA" dirty="0"/>
              <a:t>اسباب السمنة</a:t>
            </a:r>
            <a:endParaRPr lang="en-US" dirty="0"/>
          </a:p>
        </p:txBody>
      </p:sp>
      <p:sp>
        <p:nvSpPr>
          <p:cNvPr id="3" name="Content Placeholder 2">
            <a:extLst>
              <a:ext uri="{FF2B5EF4-FFF2-40B4-BE49-F238E27FC236}">
                <a16:creationId xmlns:a16="http://schemas.microsoft.com/office/drawing/2014/main" id="{DF533A00-AEB1-4940-8158-4D4E96EF14DC}"/>
              </a:ext>
            </a:extLst>
          </p:cNvPr>
          <p:cNvSpPr>
            <a:spLocks noGrp="1"/>
          </p:cNvSpPr>
          <p:nvPr>
            <p:ph idx="1"/>
          </p:nvPr>
        </p:nvSpPr>
        <p:spPr/>
        <p:txBody>
          <a:bodyPr/>
          <a:lstStyle/>
          <a:p>
            <a:pPr marL="0" indent="0" algn="r">
              <a:buNone/>
            </a:pPr>
            <a:r>
              <a:rPr lang="ar-SA" dirty="0"/>
              <a:t>قد يكون لديه تاريخ مرضي عائلي.</a:t>
            </a:r>
          </a:p>
          <a:p>
            <a:pPr marL="0" indent="0" algn="r">
              <a:buNone/>
            </a:pPr>
            <a:endParaRPr lang="ar-SA" dirty="0"/>
          </a:p>
          <a:p>
            <a:pPr marL="0" indent="0" algn="r">
              <a:buNone/>
            </a:pPr>
            <a:r>
              <a:rPr lang="ar-SA" dirty="0"/>
              <a:t>طبيعة النمط الغذائي للفرد أو الأسرة.</a:t>
            </a:r>
          </a:p>
          <a:p>
            <a:pPr marL="0" indent="0" algn="r">
              <a:buNone/>
            </a:pPr>
            <a:endParaRPr lang="ar-SA" dirty="0"/>
          </a:p>
          <a:p>
            <a:pPr marL="0" indent="0" algn="r">
              <a:buNone/>
            </a:pPr>
            <a:r>
              <a:rPr lang="ar-SA" dirty="0"/>
              <a:t>غياب أو قلة ممارسة الرياضة.</a:t>
            </a:r>
          </a:p>
          <a:p>
            <a:pPr marL="0" indent="0" algn="r">
              <a:buNone/>
            </a:pPr>
            <a:endParaRPr lang="ar-SA" dirty="0"/>
          </a:p>
          <a:p>
            <a:pPr marL="0" indent="0" algn="r">
              <a:buNone/>
            </a:pPr>
            <a:r>
              <a:rPr lang="ar-SA" dirty="0"/>
              <a:t>بعض الأمراض، مثل: متلازمة كوشينغ، الغدة الدرقية غير النشطة ومتلازمة برادر ويلي،</a:t>
            </a:r>
          </a:p>
          <a:p>
            <a:pPr marL="0" indent="0" algn="r">
              <a:buNone/>
            </a:pPr>
            <a:r>
              <a:rPr lang="ar-SA" dirty="0"/>
              <a:t>ويمكن أن تؤدي بعض المشكلات الطبية إلى قلة الحركة، مثل: التهاب المفاصل الذي قد ينجم</a:t>
            </a:r>
          </a:p>
          <a:p>
            <a:pPr marL="0" indent="0" algn="r">
              <a:buNone/>
            </a:pPr>
            <a:r>
              <a:rPr lang="ar-SA" dirty="0"/>
              <a:t>عنه زيادة في الوزن.</a:t>
            </a:r>
            <a:endParaRPr lang="en-US" dirty="0"/>
          </a:p>
        </p:txBody>
      </p:sp>
      <p:pic>
        <p:nvPicPr>
          <p:cNvPr id="5" name="Picture 4">
            <a:extLst>
              <a:ext uri="{FF2B5EF4-FFF2-40B4-BE49-F238E27FC236}">
                <a16:creationId xmlns:a16="http://schemas.microsoft.com/office/drawing/2014/main" id="{651D9EE8-7B18-4080-89AB-5EF4F5DA185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888644"/>
            <a:ext cx="3774141" cy="2940997"/>
          </a:xfrm>
          <a:prstGeom prst="rect">
            <a:avLst/>
          </a:prstGeom>
        </p:spPr>
      </p:pic>
    </p:spTree>
    <p:extLst>
      <p:ext uri="{BB962C8B-B14F-4D97-AF65-F5344CB8AC3E}">
        <p14:creationId xmlns:p14="http://schemas.microsoft.com/office/powerpoint/2010/main" val="16976283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ipe(down)">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217D-2C17-4BE2-B8B5-5C9E11B1257C}"/>
              </a:ext>
            </a:extLst>
          </p:cNvPr>
          <p:cNvSpPr>
            <a:spLocks noGrp="1"/>
          </p:cNvSpPr>
          <p:nvPr>
            <p:ph type="title"/>
          </p:nvPr>
        </p:nvSpPr>
        <p:spPr/>
        <p:txBody>
          <a:bodyPr/>
          <a:lstStyle/>
          <a:p>
            <a:pPr algn="r"/>
            <a:r>
              <a:rPr lang="ar-SA" dirty="0"/>
              <a:t>تاثير السمنة على الجسم</a:t>
            </a:r>
            <a:endParaRPr lang="en-US" dirty="0"/>
          </a:p>
        </p:txBody>
      </p:sp>
      <p:sp>
        <p:nvSpPr>
          <p:cNvPr id="3" name="Content Placeholder 2">
            <a:extLst>
              <a:ext uri="{FF2B5EF4-FFF2-40B4-BE49-F238E27FC236}">
                <a16:creationId xmlns:a16="http://schemas.microsoft.com/office/drawing/2014/main" id="{2749AB51-49D3-4101-B7D6-9DA8711C4533}"/>
              </a:ext>
            </a:extLst>
          </p:cNvPr>
          <p:cNvSpPr>
            <a:spLocks noGrp="1"/>
          </p:cNvSpPr>
          <p:nvPr>
            <p:ph idx="1"/>
          </p:nvPr>
        </p:nvSpPr>
        <p:spPr>
          <a:xfrm>
            <a:off x="818712" y="2222287"/>
            <a:ext cx="10554574" cy="1689837"/>
          </a:xfrm>
        </p:spPr>
        <p:txBody>
          <a:bodyPr/>
          <a:lstStyle/>
          <a:p>
            <a:pPr marL="0" indent="0">
              <a:buNone/>
            </a:pPr>
            <a:r>
              <a:rPr lang="ar-SA" dirty="0"/>
              <a:t>الأشخاص المصابون بالسمنة هم أكثر عرضة للإصابة بعدد من المشكلات الصحية الخطيرة، والتي تتضمّن ما يلي: مرض القلب والسكتات الدماغية. تجعلكَ السمنة أكثر عرضة للإصابة بارتفاع ضغط الدم، ومستويات الكوليسترول غير الطبيعية، والتي تُعَدُّ عوامل خطورة تتسبَّب في الإصابة بأمراض القلب والسكتات الدماغية.</a:t>
            </a:r>
            <a:br>
              <a:rPr lang="en-US" dirty="0"/>
            </a:br>
            <a:endParaRPr lang="en-US" dirty="0"/>
          </a:p>
        </p:txBody>
      </p:sp>
      <p:pic>
        <p:nvPicPr>
          <p:cNvPr id="5" name="Picture 4">
            <a:extLst>
              <a:ext uri="{FF2B5EF4-FFF2-40B4-BE49-F238E27FC236}">
                <a16:creationId xmlns:a16="http://schemas.microsoft.com/office/drawing/2014/main" id="{08237D58-3090-4559-BEB6-0B4303E369A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93561" y="3511223"/>
            <a:ext cx="4678438" cy="3032321"/>
          </a:xfrm>
          <a:prstGeom prst="rect">
            <a:avLst/>
          </a:prstGeom>
        </p:spPr>
      </p:pic>
      <p:sp>
        <p:nvSpPr>
          <p:cNvPr id="6" name="TextBox 5">
            <a:extLst>
              <a:ext uri="{FF2B5EF4-FFF2-40B4-BE49-F238E27FC236}">
                <a16:creationId xmlns:a16="http://schemas.microsoft.com/office/drawing/2014/main" id="{ADF401E1-CECF-4EFE-96A7-F484BCB4BE6B}"/>
              </a:ext>
            </a:extLst>
          </p:cNvPr>
          <p:cNvSpPr txBox="1"/>
          <p:nvPr/>
        </p:nvSpPr>
        <p:spPr>
          <a:xfrm>
            <a:off x="3012141" y="6564415"/>
            <a:ext cx="4559857" cy="230832"/>
          </a:xfrm>
          <a:prstGeom prst="rect">
            <a:avLst/>
          </a:prstGeom>
          <a:noFill/>
        </p:spPr>
        <p:txBody>
          <a:bodyPr wrap="square" rtlCol="0">
            <a:spAutoFit/>
          </a:bodyPr>
          <a:lstStyle/>
          <a:p>
            <a:r>
              <a:rPr lang="en-US" sz="900">
                <a:hlinkClick r:id="rId3" tooltip="https://www.bmj.com/content/362/bmj.k3760"/>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4039064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CA66-0E98-4152-B629-A4724340621D}"/>
              </a:ext>
            </a:extLst>
          </p:cNvPr>
          <p:cNvSpPr>
            <a:spLocks noGrp="1"/>
          </p:cNvSpPr>
          <p:nvPr>
            <p:ph type="title"/>
          </p:nvPr>
        </p:nvSpPr>
        <p:spPr>
          <a:xfrm>
            <a:off x="810000" y="447188"/>
            <a:ext cx="10571998" cy="970450"/>
          </a:xfrm>
        </p:spPr>
        <p:txBody>
          <a:bodyPr/>
          <a:lstStyle/>
          <a:p>
            <a:pPr algn="r"/>
            <a:r>
              <a:rPr lang="ar-SA" dirty="0"/>
              <a:t>حلول للسمنه</a:t>
            </a:r>
            <a:endParaRPr lang="en-US" dirty="0"/>
          </a:p>
        </p:txBody>
      </p:sp>
      <p:sp>
        <p:nvSpPr>
          <p:cNvPr id="3" name="Content Placeholder 2">
            <a:extLst>
              <a:ext uri="{FF2B5EF4-FFF2-40B4-BE49-F238E27FC236}">
                <a16:creationId xmlns:a16="http://schemas.microsoft.com/office/drawing/2014/main" id="{B57F5A42-D157-4A40-961A-E22437451C1F}"/>
              </a:ext>
            </a:extLst>
          </p:cNvPr>
          <p:cNvSpPr>
            <a:spLocks noGrp="1"/>
          </p:cNvSpPr>
          <p:nvPr>
            <p:ph idx="1"/>
          </p:nvPr>
        </p:nvSpPr>
        <p:spPr>
          <a:xfrm>
            <a:off x="818712" y="2222287"/>
            <a:ext cx="10554574" cy="3636511"/>
          </a:xfrm>
        </p:spPr>
        <p:txBody>
          <a:bodyPr/>
          <a:lstStyle/>
          <a:p>
            <a:pPr algn="r"/>
            <a:r>
              <a:rPr lang="ar-SA" dirty="0"/>
              <a:t>ممارسة الرياضة </a:t>
            </a:r>
          </a:p>
          <a:p>
            <a:pPr algn="r"/>
            <a:r>
              <a:rPr lang="ar-SA" dirty="0"/>
              <a:t>التقليل من الاكلات السريعة</a:t>
            </a:r>
          </a:p>
          <a:p>
            <a:pPr algn="r"/>
            <a:r>
              <a:rPr lang="ar-SA" dirty="0"/>
              <a:t>وضع جدول صحي</a:t>
            </a:r>
          </a:p>
          <a:p>
            <a:pPr marL="0" indent="0">
              <a:buNone/>
            </a:pPr>
            <a:endParaRPr lang="en-US" dirty="0"/>
          </a:p>
        </p:txBody>
      </p:sp>
      <p:pic>
        <p:nvPicPr>
          <p:cNvPr id="5" name="Picture 4">
            <a:extLst>
              <a:ext uri="{FF2B5EF4-FFF2-40B4-BE49-F238E27FC236}">
                <a16:creationId xmlns:a16="http://schemas.microsoft.com/office/drawing/2014/main" id="{74D5F971-BE14-4A01-B9FE-5B42FF63A3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1294" y="2151529"/>
            <a:ext cx="4706471" cy="4706471"/>
          </a:xfrm>
          <a:prstGeom prst="rect">
            <a:avLst/>
          </a:prstGeom>
        </p:spPr>
      </p:pic>
    </p:spTree>
    <p:extLst>
      <p:ext uri="{BB962C8B-B14F-4D97-AF65-F5344CB8AC3E}">
        <p14:creationId xmlns:p14="http://schemas.microsoft.com/office/powerpoint/2010/main" val="26917066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000"/>
                                        <p:tgtEl>
                                          <p:spTgt spid="5"/>
                                        </p:tgtEl>
                                      </p:cBhvr>
                                    </p:animEffect>
                                    <p:anim calcmode="lin" valueType="num">
                                      <p:cBhvr>
                                        <p:cTn id="34" dur="2000" fill="hold"/>
                                        <p:tgtEl>
                                          <p:spTgt spid="5"/>
                                        </p:tgtEl>
                                        <p:attrNameLst>
                                          <p:attrName>ppt_w</p:attrName>
                                        </p:attrNameLst>
                                      </p:cBhvr>
                                      <p:tavLst>
                                        <p:tav tm="0" fmla="#ppt_w*sin(2.5*pi*$)">
                                          <p:val>
                                            <p:fltVal val="0"/>
                                          </p:val>
                                        </p:tav>
                                        <p:tav tm="100000">
                                          <p:val>
                                            <p:fltVal val="1"/>
                                          </p:val>
                                        </p:tav>
                                      </p:tavLst>
                                    </p:anim>
                                    <p:anim calcmode="lin" valueType="num">
                                      <p:cBhvr>
                                        <p:cTn id="3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59C2-9EEC-401B-B729-537C2F72AB8D}"/>
              </a:ext>
            </a:extLst>
          </p:cNvPr>
          <p:cNvSpPr>
            <a:spLocks noGrp="1"/>
          </p:cNvSpPr>
          <p:nvPr>
            <p:ph type="title"/>
          </p:nvPr>
        </p:nvSpPr>
        <p:spPr/>
        <p:txBody>
          <a:bodyPr/>
          <a:lstStyle/>
          <a:p>
            <a:r>
              <a:rPr lang="en-US" dirty="0"/>
              <a:t>BMI</a:t>
            </a:r>
          </a:p>
        </p:txBody>
      </p:sp>
      <p:sp>
        <p:nvSpPr>
          <p:cNvPr id="3" name="Content Placeholder 2">
            <a:extLst>
              <a:ext uri="{FF2B5EF4-FFF2-40B4-BE49-F238E27FC236}">
                <a16:creationId xmlns:a16="http://schemas.microsoft.com/office/drawing/2014/main" id="{99DF33E5-33F2-4A0A-A572-3DDE2B075961}"/>
              </a:ext>
            </a:extLst>
          </p:cNvPr>
          <p:cNvSpPr>
            <a:spLocks noGrp="1"/>
          </p:cNvSpPr>
          <p:nvPr>
            <p:ph idx="1"/>
          </p:nvPr>
        </p:nvSpPr>
        <p:spPr/>
        <p:txBody>
          <a:bodyPr/>
          <a:lstStyle/>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5" name="Picture 4">
            <a:extLst>
              <a:ext uri="{FF2B5EF4-FFF2-40B4-BE49-F238E27FC236}">
                <a16:creationId xmlns:a16="http://schemas.microsoft.com/office/drawing/2014/main" id="{6D0DFFCA-F631-4430-B83C-D04C9587215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28000" y="1878469"/>
            <a:ext cx="4064000" cy="4979529"/>
          </a:xfrm>
          <a:prstGeom prst="rect">
            <a:avLst/>
          </a:prstGeom>
        </p:spPr>
      </p:pic>
      <p:graphicFrame>
        <p:nvGraphicFramePr>
          <p:cNvPr id="9" name="Table 8">
            <a:extLst>
              <a:ext uri="{FF2B5EF4-FFF2-40B4-BE49-F238E27FC236}">
                <a16:creationId xmlns:a16="http://schemas.microsoft.com/office/drawing/2014/main" id="{9F2B2C46-8D3F-4AC6-A949-E8681FE9B2FC}"/>
              </a:ext>
            </a:extLst>
          </p:cNvPr>
          <p:cNvGraphicFramePr>
            <a:graphicFrameLocks noGrp="1"/>
          </p:cNvGraphicFramePr>
          <p:nvPr>
            <p:extLst>
              <p:ext uri="{D42A27DB-BD31-4B8C-83A1-F6EECF244321}">
                <p14:modId xmlns:p14="http://schemas.microsoft.com/office/powerpoint/2010/main" val="1404809837"/>
              </p:ext>
            </p:extLst>
          </p:nvPr>
        </p:nvGraphicFramePr>
        <p:xfrm>
          <a:off x="0" y="1815502"/>
          <a:ext cx="8128000" cy="5042496"/>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23289825"/>
                    </a:ext>
                  </a:extLst>
                </a:gridCol>
                <a:gridCol w="2032000">
                  <a:extLst>
                    <a:ext uri="{9D8B030D-6E8A-4147-A177-3AD203B41FA5}">
                      <a16:colId xmlns:a16="http://schemas.microsoft.com/office/drawing/2014/main" val="817747770"/>
                    </a:ext>
                  </a:extLst>
                </a:gridCol>
                <a:gridCol w="2032000">
                  <a:extLst>
                    <a:ext uri="{9D8B030D-6E8A-4147-A177-3AD203B41FA5}">
                      <a16:colId xmlns:a16="http://schemas.microsoft.com/office/drawing/2014/main" val="198043636"/>
                    </a:ext>
                  </a:extLst>
                </a:gridCol>
                <a:gridCol w="2032000">
                  <a:extLst>
                    <a:ext uri="{9D8B030D-6E8A-4147-A177-3AD203B41FA5}">
                      <a16:colId xmlns:a16="http://schemas.microsoft.com/office/drawing/2014/main" val="479196542"/>
                    </a:ext>
                  </a:extLst>
                </a:gridCol>
              </a:tblGrid>
              <a:tr h="840416">
                <a:tc>
                  <a:txBody>
                    <a:bodyPr/>
                    <a:lstStyle/>
                    <a:p>
                      <a:r>
                        <a:rPr lang="en-US" dirty="0"/>
                        <a:t>name</a:t>
                      </a:r>
                    </a:p>
                  </a:txBody>
                  <a:tcPr/>
                </a:tc>
                <a:tc>
                  <a:txBody>
                    <a:bodyPr/>
                    <a:lstStyle/>
                    <a:p>
                      <a:r>
                        <a:rPr lang="en-US" dirty="0"/>
                        <a:t>height</a:t>
                      </a:r>
                    </a:p>
                  </a:txBody>
                  <a:tcPr/>
                </a:tc>
                <a:tc>
                  <a:txBody>
                    <a:bodyPr/>
                    <a:lstStyle/>
                    <a:p>
                      <a:r>
                        <a:rPr lang="en-US" dirty="0"/>
                        <a:t>weight</a:t>
                      </a:r>
                    </a:p>
                  </a:txBody>
                  <a:tcPr/>
                </a:tc>
                <a:tc>
                  <a:txBody>
                    <a:bodyPr/>
                    <a:lstStyle/>
                    <a:p>
                      <a:r>
                        <a:rPr lang="en-US" dirty="0"/>
                        <a:t>Total BMI</a:t>
                      </a:r>
                    </a:p>
                  </a:txBody>
                  <a:tcPr/>
                </a:tc>
                <a:extLst>
                  <a:ext uri="{0D108BD9-81ED-4DB2-BD59-A6C34878D82A}">
                    <a16:rowId xmlns:a16="http://schemas.microsoft.com/office/drawing/2014/main" val="4202413847"/>
                  </a:ext>
                </a:extLst>
              </a:tr>
              <a:tr h="840416">
                <a:tc>
                  <a:txBody>
                    <a:bodyPr/>
                    <a:lstStyle/>
                    <a:p>
                      <a:r>
                        <a:rPr lang="en-US" dirty="0"/>
                        <a:t>Diego Maradona</a:t>
                      </a:r>
                    </a:p>
                  </a:txBody>
                  <a:tcPr/>
                </a:tc>
                <a:tc>
                  <a:txBody>
                    <a:bodyPr/>
                    <a:lstStyle/>
                    <a:p>
                      <a:r>
                        <a:rPr lang="en-US" dirty="0"/>
                        <a:t>1.65</a:t>
                      </a:r>
                    </a:p>
                  </a:txBody>
                  <a:tcPr/>
                </a:tc>
                <a:tc>
                  <a:txBody>
                    <a:bodyPr/>
                    <a:lstStyle/>
                    <a:p>
                      <a:r>
                        <a:rPr lang="en-US" dirty="0"/>
                        <a:t>67</a:t>
                      </a:r>
                    </a:p>
                  </a:txBody>
                  <a:tcPr/>
                </a:tc>
                <a:tc>
                  <a:txBody>
                    <a:bodyPr/>
                    <a:lstStyle/>
                    <a:p>
                      <a:r>
                        <a:rPr lang="en-US" dirty="0"/>
                        <a:t>24.60</a:t>
                      </a:r>
                    </a:p>
                  </a:txBody>
                  <a:tcPr/>
                </a:tc>
                <a:extLst>
                  <a:ext uri="{0D108BD9-81ED-4DB2-BD59-A6C34878D82A}">
                    <a16:rowId xmlns:a16="http://schemas.microsoft.com/office/drawing/2014/main" val="3257958759"/>
                  </a:ext>
                </a:extLst>
              </a:tr>
              <a:tr h="840416">
                <a:tc>
                  <a:txBody>
                    <a:bodyPr/>
                    <a:lstStyle/>
                    <a:p>
                      <a:r>
                        <a:rPr lang="en-US" dirty="0"/>
                        <a:t>Jad yazbak</a:t>
                      </a:r>
                    </a:p>
                  </a:txBody>
                  <a:tcPr/>
                </a:tc>
                <a:tc>
                  <a:txBody>
                    <a:bodyPr/>
                    <a:lstStyle/>
                    <a:p>
                      <a:r>
                        <a:rPr lang="en-US" dirty="0"/>
                        <a:t>1.52</a:t>
                      </a:r>
                    </a:p>
                  </a:txBody>
                  <a:tcPr/>
                </a:tc>
                <a:tc>
                  <a:txBody>
                    <a:bodyPr/>
                    <a:lstStyle/>
                    <a:p>
                      <a:r>
                        <a:rPr lang="en-US" dirty="0"/>
                        <a:t>42</a:t>
                      </a:r>
                    </a:p>
                  </a:txBody>
                  <a:tcPr/>
                </a:tc>
                <a:tc>
                  <a:txBody>
                    <a:bodyPr/>
                    <a:lstStyle/>
                    <a:p>
                      <a:r>
                        <a:rPr lang="en-US" dirty="0"/>
                        <a:t>18.17</a:t>
                      </a:r>
                    </a:p>
                  </a:txBody>
                  <a:tcPr/>
                </a:tc>
                <a:extLst>
                  <a:ext uri="{0D108BD9-81ED-4DB2-BD59-A6C34878D82A}">
                    <a16:rowId xmlns:a16="http://schemas.microsoft.com/office/drawing/2014/main" val="1910638944"/>
                  </a:ext>
                </a:extLst>
              </a:tr>
              <a:tr h="840416">
                <a:tc>
                  <a:txBody>
                    <a:bodyPr/>
                    <a:lstStyle/>
                    <a:p>
                      <a:r>
                        <a:rPr lang="en-US" dirty="0"/>
                        <a:t>Nassar Dababneh</a:t>
                      </a:r>
                    </a:p>
                  </a:txBody>
                  <a:tcPr/>
                </a:tc>
                <a:tc>
                  <a:txBody>
                    <a:bodyPr/>
                    <a:lstStyle/>
                    <a:p>
                      <a:r>
                        <a:rPr lang="en-US" dirty="0"/>
                        <a:t>1.74</a:t>
                      </a:r>
                    </a:p>
                  </a:txBody>
                  <a:tcPr/>
                </a:tc>
                <a:tc>
                  <a:txBody>
                    <a:bodyPr/>
                    <a:lstStyle/>
                    <a:p>
                      <a:r>
                        <a:rPr lang="en-US" dirty="0"/>
                        <a:t>65</a:t>
                      </a:r>
                    </a:p>
                  </a:txBody>
                  <a:tcPr/>
                </a:tc>
                <a:tc>
                  <a:txBody>
                    <a:bodyPr/>
                    <a:lstStyle/>
                    <a:p>
                      <a:r>
                        <a:rPr lang="en-US" dirty="0"/>
                        <a:t>21.46</a:t>
                      </a:r>
                    </a:p>
                  </a:txBody>
                  <a:tcPr/>
                </a:tc>
                <a:extLst>
                  <a:ext uri="{0D108BD9-81ED-4DB2-BD59-A6C34878D82A}">
                    <a16:rowId xmlns:a16="http://schemas.microsoft.com/office/drawing/2014/main" val="1140614696"/>
                  </a:ext>
                </a:extLst>
              </a:tr>
              <a:tr h="840416">
                <a:tc>
                  <a:txBody>
                    <a:bodyPr/>
                    <a:lstStyle/>
                    <a:p>
                      <a:r>
                        <a:rPr lang="en-US" dirty="0"/>
                        <a:t>Cristiano Ronaldo</a:t>
                      </a:r>
                    </a:p>
                  </a:txBody>
                  <a:tcPr/>
                </a:tc>
                <a:tc>
                  <a:txBody>
                    <a:bodyPr/>
                    <a:lstStyle/>
                    <a:p>
                      <a:r>
                        <a:rPr lang="en-US" dirty="0"/>
                        <a:t>1.89</a:t>
                      </a:r>
                    </a:p>
                  </a:txBody>
                  <a:tcPr/>
                </a:tc>
                <a:tc>
                  <a:txBody>
                    <a:bodyPr/>
                    <a:lstStyle/>
                    <a:p>
                      <a:r>
                        <a:rPr lang="en-US" dirty="0"/>
                        <a:t>85</a:t>
                      </a:r>
                    </a:p>
                  </a:txBody>
                  <a:tcPr/>
                </a:tc>
                <a:tc>
                  <a:txBody>
                    <a:bodyPr/>
                    <a:lstStyle/>
                    <a:p>
                      <a:r>
                        <a:rPr lang="en-US" dirty="0"/>
                        <a:t>23.79</a:t>
                      </a:r>
                    </a:p>
                  </a:txBody>
                  <a:tcPr/>
                </a:tc>
                <a:extLst>
                  <a:ext uri="{0D108BD9-81ED-4DB2-BD59-A6C34878D82A}">
                    <a16:rowId xmlns:a16="http://schemas.microsoft.com/office/drawing/2014/main" val="3606337988"/>
                  </a:ext>
                </a:extLst>
              </a:tr>
              <a:tr h="840416">
                <a:tc>
                  <a:txBody>
                    <a:bodyPr/>
                    <a:lstStyle/>
                    <a:p>
                      <a:r>
                        <a:rPr lang="en-US" dirty="0"/>
                        <a:t>Lionel Messi</a:t>
                      </a:r>
                    </a:p>
                  </a:txBody>
                  <a:tcPr/>
                </a:tc>
                <a:tc>
                  <a:txBody>
                    <a:bodyPr/>
                    <a:lstStyle/>
                    <a:p>
                      <a:r>
                        <a:rPr lang="en-US" dirty="0"/>
                        <a:t>1.70</a:t>
                      </a:r>
                    </a:p>
                  </a:txBody>
                  <a:tcPr/>
                </a:tc>
                <a:tc>
                  <a:txBody>
                    <a:bodyPr/>
                    <a:lstStyle/>
                    <a:p>
                      <a:r>
                        <a:rPr lang="en-US" dirty="0"/>
                        <a:t>72</a:t>
                      </a:r>
                    </a:p>
                  </a:txBody>
                  <a:tcPr/>
                </a:tc>
                <a:tc>
                  <a:txBody>
                    <a:bodyPr/>
                    <a:lstStyle/>
                    <a:p>
                      <a:r>
                        <a:rPr lang="en-US" dirty="0"/>
                        <a:t>24.91</a:t>
                      </a:r>
                    </a:p>
                  </a:txBody>
                  <a:tcPr/>
                </a:tc>
                <a:extLst>
                  <a:ext uri="{0D108BD9-81ED-4DB2-BD59-A6C34878D82A}">
                    <a16:rowId xmlns:a16="http://schemas.microsoft.com/office/drawing/2014/main" val="1547060988"/>
                  </a:ext>
                </a:extLst>
              </a:tr>
            </a:tbl>
          </a:graphicData>
        </a:graphic>
      </p:graphicFrame>
    </p:spTree>
    <p:extLst>
      <p:ext uri="{BB962C8B-B14F-4D97-AF65-F5344CB8AC3E}">
        <p14:creationId xmlns:p14="http://schemas.microsoft.com/office/powerpoint/2010/main" val="12471212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102</TotalTime>
  <Words>286</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Tahoma</vt:lpstr>
      <vt:lpstr>Wingdings 2</vt:lpstr>
      <vt:lpstr>Quotable</vt:lpstr>
      <vt:lpstr>السمنة</vt:lpstr>
      <vt:lpstr>ما هي السمنة؟</vt:lpstr>
      <vt:lpstr>انواع السمنة</vt:lpstr>
      <vt:lpstr>اسباب السمنة</vt:lpstr>
      <vt:lpstr>تاثير السمنة على الجسم</vt:lpstr>
      <vt:lpstr>حلول للسمنه</vt:lpstr>
      <vt:lpstr>BMI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dc:title>
  <dc:creator>DELL</dc:creator>
  <cp:lastModifiedBy>DELL</cp:lastModifiedBy>
  <cp:revision>5</cp:revision>
  <dcterms:created xsi:type="dcterms:W3CDTF">2023-05-04T10:41:21Z</dcterms:created>
  <dcterms:modified xsi:type="dcterms:W3CDTF">2023-05-13T10:05:53Z</dcterms:modified>
</cp:coreProperties>
</file>