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D0213E-BBA5-4C1C-B152-983A3AF8DA0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23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B60E73-3F79-40E3-8BD2-8F9C9944E85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0213E-BBA5-4C1C-B152-983A3AF8DA0C}" type="slidenum">
              <a:rPr lang="en-US" smtClean="0"/>
              <a:t>‹#›</a:t>
            </a:fld>
            <a:endParaRPr lang="en-US"/>
          </a:p>
        </p:txBody>
      </p:sp>
    </p:spTree>
    <p:extLst>
      <p:ext uri="{BB962C8B-B14F-4D97-AF65-F5344CB8AC3E}">
        <p14:creationId xmlns:p14="http://schemas.microsoft.com/office/powerpoint/2010/main" val="261347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822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46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spTree>
    <p:extLst>
      <p:ext uri="{BB962C8B-B14F-4D97-AF65-F5344CB8AC3E}">
        <p14:creationId xmlns:p14="http://schemas.microsoft.com/office/powerpoint/2010/main" val="39433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737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95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587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98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spTree>
    <p:extLst>
      <p:ext uri="{BB962C8B-B14F-4D97-AF65-F5344CB8AC3E}">
        <p14:creationId xmlns:p14="http://schemas.microsoft.com/office/powerpoint/2010/main" val="381435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B60E73-3F79-40E3-8BD2-8F9C9944E85E}"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0213E-BBA5-4C1C-B152-983A3AF8DA0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26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B60E73-3F79-40E3-8BD2-8F9C9944E85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0213E-BBA5-4C1C-B152-983A3AF8DA0C}" type="slidenum">
              <a:rPr lang="en-US" smtClean="0"/>
              <a:t>‹#›</a:t>
            </a:fld>
            <a:endParaRPr lang="en-US"/>
          </a:p>
        </p:txBody>
      </p:sp>
    </p:spTree>
    <p:extLst>
      <p:ext uri="{BB962C8B-B14F-4D97-AF65-F5344CB8AC3E}">
        <p14:creationId xmlns:p14="http://schemas.microsoft.com/office/powerpoint/2010/main" val="4967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B60E73-3F79-40E3-8BD2-8F9C9944E85E}"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0213E-BBA5-4C1C-B152-983A3AF8DA0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36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B60E73-3F79-40E3-8BD2-8F9C9944E85E}"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0213E-BBA5-4C1C-B152-983A3AF8DA0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94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60E73-3F79-40E3-8BD2-8F9C9944E85E}"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0213E-BBA5-4C1C-B152-983A3AF8DA0C}" type="slidenum">
              <a:rPr lang="en-US" smtClean="0"/>
              <a:t>‹#›</a:t>
            </a:fld>
            <a:endParaRPr lang="en-US"/>
          </a:p>
        </p:txBody>
      </p:sp>
    </p:spTree>
    <p:extLst>
      <p:ext uri="{BB962C8B-B14F-4D97-AF65-F5344CB8AC3E}">
        <p14:creationId xmlns:p14="http://schemas.microsoft.com/office/powerpoint/2010/main" val="369194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B60E73-3F79-40E3-8BD2-8F9C9944E85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0213E-BBA5-4C1C-B152-983A3AF8DA0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89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B60E73-3F79-40E3-8BD2-8F9C9944E85E}"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0213E-BBA5-4C1C-B152-983A3AF8DA0C}" type="slidenum">
              <a:rPr lang="en-US" smtClean="0"/>
              <a:t>‹#›</a:t>
            </a:fld>
            <a:endParaRPr lang="en-US"/>
          </a:p>
        </p:txBody>
      </p:sp>
    </p:spTree>
    <p:extLst>
      <p:ext uri="{BB962C8B-B14F-4D97-AF65-F5344CB8AC3E}">
        <p14:creationId xmlns:p14="http://schemas.microsoft.com/office/powerpoint/2010/main" val="340813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B60E73-3F79-40E3-8BD2-8F9C9944E85E}" type="datetimeFigureOut">
              <a:rPr lang="en-US" smtClean="0"/>
              <a:t>5/16/2023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D0213E-BBA5-4C1C-B152-983A3AF8DA0C}" type="slidenum">
              <a:rPr lang="en-US" smtClean="0"/>
              <a:t>‹#›</a:t>
            </a:fld>
            <a:endParaRPr lang="en-US"/>
          </a:p>
        </p:txBody>
      </p:sp>
    </p:spTree>
    <p:extLst>
      <p:ext uri="{BB962C8B-B14F-4D97-AF65-F5344CB8AC3E}">
        <p14:creationId xmlns:p14="http://schemas.microsoft.com/office/powerpoint/2010/main" val="35494712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German project</a:t>
            </a:r>
            <a:endParaRPr lang="en-US" dirty="0"/>
          </a:p>
        </p:txBody>
      </p:sp>
      <p:sp>
        <p:nvSpPr>
          <p:cNvPr id="3" name="Subtitle 2"/>
          <p:cNvSpPr>
            <a:spLocks noGrp="1"/>
          </p:cNvSpPr>
          <p:nvPr>
            <p:ph type="subTitle" idx="1"/>
          </p:nvPr>
        </p:nvSpPr>
        <p:spPr>
          <a:xfrm>
            <a:off x="7772399" y="3615101"/>
            <a:ext cx="1850571" cy="891585"/>
          </a:xfrm>
        </p:spPr>
        <p:txBody>
          <a:bodyPr/>
          <a:lstStyle/>
          <a:p>
            <a:r>
              <a:rPr lang="en-US" dirty="0" smtClean="0"/>
              <a:t>Zain </a:t>
            </a:r>
            <a:r>
              <a:rPr lang="en-US" dirty="0" err="1" smtClean="0"/>
              <a:t>Attiyat</a:t>
            </a:r>
            <a:endParaRPr lang="en-US" dirty="0" smtClean="0"/>
          </a:p>
          <a:p>
            <a:r>
              <a:rPr lang="en-US" dirty="0" smtClean="0"/>
              <a:t>8F</a:t>
            </a:r>
            <a:endParaRPr lang="en-US" dirty="0"/>
          </a:p>
        </p:txBody>
      </p:sp>
    </p:spTree>
    <p:extLst>
      <p:ext uri="{BB962C8B-B14F-4D97-AF65-F5344CB8AC3E}">
        <p14:creationId xmlns:p14="http://schemas.microsoft.com/office/powerpoint/2010/main" val="320217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2960" y="1045029"/>
            <a:ext cx="4075611" cy="4524315"/>
          </a:xfrm>
          <a:prstGeom prst="rect">
            <a:avLst/>
          </a:prstGeom>
          <a:noFill/>
        </p:spPr>
        <p:txBody>
          <a:bodyPr wrap="square" rtlCol="0">
            <a:spAutoFit/>
          </a:bodyPr>
          <a:lstStyle/>
          <a:p>
            <a:r>
              <a:rPr lang="de-DE" sz="2400" dirty="0" smtClean="0"/>
              <a:t>Ich stehe um 6 Uhr auf, frühstücke um 6:30 Uhr, dann mache ich mich um 7 Uhr für die Schule fertig, dann fahre ich mit dem Bus zur Schule und komme um 7:30 Uhr an, dann komme ich um 15:30 Uhr nach Hause und um 16 Uhr esse ich dann zu Mittag Ich lerne um 17 Uhr, dann laufe ich um 20 Uhr Schlittschuh und danach schließlich um 22 Uhr ins Bett.</a:t>
            </a:r>
            <a:endParaRPr lang="en-US" sz="2400" dirty="0"/>
          </a:p>
        </p:txBody>
      </p:sp>
      <p:pic>
        <p:nvPicPr>
          <p:cNvPr id="4" name="Picture 3" descr="Daily &lt;strong&gt;Routine&lt;/strong&gt; by Snabbledoo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465" y="1323916"/>
            <a:ext cx="5865152" cy="4245428"/>
          </a:xfrm>
          <a:prstGeom prst="rect">
            <a:avLst/>
          </a:prstGeom>
        </p:spPr>
      </p:pic>
    </p:spTree>
    <p:extLst>
      <p:ext uri="{BB962C8B-B14F-4D97-AF65-F5344CB8AC3E}">
        <p14:creationId xmlns:p14="http://schemas.microsoft.com/office/powerpoint/2010/main" val="42156482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TotalTime>
  <Words>83</Words>
  <Application>Microsoft Office PowerPoint</Application>
  <PresentationFormat>Widescreen</PresentationFormat>
  <Paragraphs>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Garamond</vt:lpstr>
      <vt:lpstr>Organic</vt:lpstr>
      <vt:lpstr>German project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project</dc:title>
  <dc:creator>USER</dc:creator>
  <cp:lastModifiedBy>USER</cp:lastModifiedBy>
  <cp:revision>2</cp:revision>
  <dcterms:created xsi:type="dcterms:W3CDTF">2023-05-16T14:17:09Z</dcterms:created>
  <dcterms:modified xsi:type="dcterms:W3CDTF">2023-05-16T14:28:45Z</dcterms:modified>
</cp:coreProperties>
</file>