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howGuides="1">
      <p:cViewPr varScale="1">
        <p:scale>
          <a:sx n="74" d="100"/>
          <a:sy n="74" d="100"/>
        </p:scale>
        <p:origin x="618" y="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5/2/2023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ZlTe_4LT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OBESITY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ENGLISH PROJECT</a:t>
            </a:r>
          </a:p>
          <a:p>
            <a:r>
              <a:rPr lang="en-US" sz="2400" dirty="0" smtClean="0"/>
              <a:t>DALIA – MEERA</a:t>
            </a:r>
            <a:endParaRPr lang="en-US" sz="2400" dirty="0"/>
          </a:p>
        </p:txBody>
      </p:sp>
      <p:pic>
        <p:nvPicPr>
          <p:cNvPr id="6146" name="Picture 2" descr="Obe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914400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012" y="5791200"/>
            <a:ext cx="685800" cy="838200"/>
          </a:xfrm>
          <a:prstGeom prst="rect">
            <a:avLst/>
          </a:prstGeom>
          <a:solidFill>
            <a:srgbClr val="50606E"/>
          </a:solidFill>
          <a:ln>
            <a:solidFill>
              <a:srgbClr val="5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51" y="228600"/>
            <a:ext cx="3581400" cy="1371600"/>
          </a:xfrm>
        </p:spPr>
        <p:txBody>
          <a:bodyPr/>
          <a:lstStyle/>
          <a:p>
            <a:r>
              <a:rPr lang="en-US" dirty="0" smtClean="0"/>
              <a:t>WHAT IS OBESITY?</a:t>
            </a:r>
            <a:endParaRPr lang="en-US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xmlns="" id="{04D2F885-54AE-45A1-8C56-96031E7607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7" y="1828800"/>
            <a:ext cx="3332408" cy="3332408"/>
          </a:xfrm>
        </p:spPr>
      </p:pic>
      <p:pic>
        <p:nvPicPr>
          <p:cNvPr id="1026" name="Picture 2" descr="Obesity Cannot Be Cured With Diet and Exerci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637641"/>
            <a:ext cx="2989821" cy="25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esity emerges as health hazard in cash-strapped Zimbab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495004"/>
            <a:ext cx="47244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2" y="637641"/>
            <a:ext cx="3282761" cy="25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447799"/>
            <a:ext cx="7772400" cy="1328365"/>
          </a:xfrm>
        </p:spPr>
        <p:txBody>
          <a:bodyPr>
            <a:normAutofit/>
          </a:bodyPr>
          <a:lstStyle/>
          <a:p>
            <a:r>
              <a:rPr lang="en-US" b="1" dirty="0"/>
              <a:t>What causes obesity &amp; overweight?</a:t>
            </a:r>
            <a:endParaRPr lang="en-US" dirty="0"/>
          </a:p>
        </p:txBody>
      </p:sp>
      <p:pic>
        <p:nvPicPr>
          <p:cNvPr id="2052" name="Picture 4" descr="Obesity: Causes, Symptoms and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776164"/>
            <a:ext cx="5751264" cy="21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ldhood Obesity Causes + 5 Natural Solutions - Dr. Ax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8300"/>
          <a:stretch/>
        </p:blipFill>
        <p:spPr bwMode="auto">
          <a:xfrm>
            <a:off x="7847012" y="685800"/>
            <a:ext cx="3352800" cy="482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651653"/>
            <a:ext cx="1141412" cy="1219200"/>
          </a:xfrm>
          <a:prstGeom prst="rect">
            <a:avLst/>
          </a:prstGeom>
          <a:solidFill>
            <a:srgbClr val="50606E"/>
          </a:solidFill>
          <a:ln>
            <a:solidFill>
              <a:srgbClr val="5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8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symptoms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812" y="1600200"/>
            <a:ext cx="4800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4212" y="797718"/>
            <a:ext cx="457200" cy="497682"/>
          </a:xfrm>
          <a:prstGeom prst="rect">
            <a:avLst/>
          </a:prstGeom>
          <a:solidFill>
            <a:srgbClr val="50606E"/>
          </a:solidFill>
          <a:ln>
            <a:solidFill>
              <a:srgbClr val="5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9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consequences of obesity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19" t="20833" r="50586" b="26042"/>
          <a:stretch/>
        </p:blipFill>
        <p:spPr>
          <a:xfrm>
            <a:off x="1979612" y="1905000"/>
            <a:ext cx="4231341" cy="2802577"/>
          </a:xfrm>
          <a:prstGeom prst="rect">
            <a:avLst/>
          </a:prstGeom>
        </p:spPr>
      </p:pic>
      <p:pic>
        <p:nvPicPr>
          <p:cNvPr id="4" name="Picture Placeholder 19">
            <a:extLst>
              <a:ext uri="{FF2B5EF4-FFF2-40B4-BE49-F238E27FC236}">
                <a16:creationId xmlns:a16="http://schemas.microsoft.com/office/drawing/2014/main" xmlns="" id="{560B6C80-3169-4836-BEB2-D55E281E0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r="9192"/>
          <a:stretch>
            <a:fillRect/>
          </a:stretch>
        </p:blipFill>
        <p:spPr>
          <a:xfrm>
            <a:off x="6311322" y="1676400"/>
            <a:ext cx="5052595" cy="3474738"/>
          </a:xfrm>
          <a:prstGeom prst="roundRect">
            <a:avLst>
              <a:gd name="adj" fmla="val 1858"/>
            </a:avLst>
          </a:prstGeom>
        </p:spPr>
      </p:pic>
      <p:sp>
        <p:nvSpPr>
          <p:cNvPr id="5" name="Rectangle 4"/>
          <p:cNvSpPr/>
          <p:nvPr/>
        </p:nvSpPr>
        <p:spPr>
          <a:xfrm>
            <a:off x="684212" y="762000"/>
            <a:ext cx="457200" cy="533400"/>
          </a:xfrm>
          <a:prstGeom prst="rect">
            <a:avLst/>
          </a:prstGeom>
          <a:solidFill>
            <a:srgbClr val="50606E"/>
          </a:solidFill>
          <a:ln>
            <a:solidFill>
              <a:srgbClr val="5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8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57200"/>
            <a:ext cx="3293422" cy="1371600"/>
          </a:xfrm>
        </p:spPr>
        <p:txBody>
          <a:bodyPr/>
          <a:lstStyle/>
          <a:p>
            <a:r>
              <a:rPr lang="en-US" dirty="0" smtClean="0"/>
              <a:t>Solutions for obesity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23" y="2057400"/>
            <a:ext cx="2895600" cy="4447386"/>
          </a:xfrm>
          <a:prstGeom prst="rect">
            <a:avLst/>
          </a:prstGeom>
        </p:spPr>
      </p:pic>
      <p:pic>
        <p:nvPicPr>
          <p:cNvPr id="4102" name="Picture 6" descr="Support: the solution to obesity | Practice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5" y="283140"/>
            <a:ext cx="5105400" cy="28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Is the Science of Weight Loss? | Science of Weight Lifting for Fat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3124200"/>
            <a:ext cx="5698067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212" y="2819400"/>
            <a:ext cx="8299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listening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8212" y="2209800"/>
            <a:ext cx="589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https://www.youtube.com/watch?v=TsZlTe_4LTU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5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20118</TotalTime>
  <Words>34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Euphemia</vt:lpstr>
      <vt:lpstr>Math 16x9</vt:lpstr>
      <vt:lpstr>OBESITY </vt:lpstr>
      <vt:lpstr>WHAT IS OBESITY?</vt:lpstr>
      <vt:lpstr>PowerPoint Presentation</vt:lpstr>
      <vt:lpstr>Obesity symptoms </vt:lpstr>
      <vt:lpstr>What are the consequences of obesity </vt:lpstr>
      <vt:lpstr>Solutions for obesity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Microsoft account</dc:creator>
  <cp:lastModifiedBy>Microsoft account</cp:lastModifiedBy>
  <cp:revision>7</cp:revision>
  <dcterms:created xsi:type="dcterms:W3CDTF">2023-05-02T15:02:49Z</dcterms:created>
  <dcterms:modified xsi:type="dcterms:W3CDTF">2023-05-16T14:21:00Z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