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3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1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75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5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F44E31-DEA8-4167-B9CB-202B23852D3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EA1F-22B4-4830-B15F-598C97EC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31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al.mawdoo3.com/n/%D8%AA%D8%A3%D8%AB%D9%8A%D8%B1-%D8%A7%D9%84%D8%B3%D9%85%D9%86%D8%A9-%D8%B9%D9%84%D9%89-%D8%A7%D9%84%D8%B5%D8%AD%D8%A9-%D8%A7%D9%84%D9%86%D9%81%D8%B3%D9%8A%D8%A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السمنة وآثارها النفسية والاجتماعية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4400" dirty="0" smtClean="0"/>
              <a:t>ليث النبر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936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تعريف السمنه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/>
              <a:t>السمنة مرض </a:t>
            </a:r>
            <a:r>
              <a:rPr lang="ar-JO" dirty="0" smtClean="0"/>
              <a:t>معقد، تزداد فيه كمية الدهون في الجسم بشكل كبير.السمنة ليست مجرد قلق </a:t>
            </a:r>
            <a:r>
              <a:rPr lang="ar-JO" dirty="0"/>
              <a:t>بشأن المظهر الجمالي. بل إنها مشكلة طبية تزيد من </a:t>
            </a:r>
            <a:r>
              <a:rPr lang="ar-JO" dirty="0" smtClean="0"/>
              <a:t>عوامل الخطر للأمراض والمشاكل الصحية الأخرى، مثل امراض القلب والسكري وارتفاع </a:t>
            </a:r>
            <a:r>
              <a:rPr lang="ar-JO" dirty="0"/>
              <a:t>ضغط الدم وأنواع معينة من السرطان</a:t>
            </a:r>
            <a:r>
              <a:rPr lang="ar-JO" dirty="0" smtClean="0"/>
              <a:t>.</a:t>
            </a:r>
            <a:endParaRPr lang="ar-JO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911600"/>
            <a:ext cx="6534150" cy="21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السمنة واثارها النفسية والاجتماعية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ممكن </a:t>
            </a:r>
            <a:r>
              <a:rPr lang="ar-JO" dirty="0"/>
              <a:t>أن تؤدي زيادة الوزن إلى صعوبة القيام بأشياء ممتعة تحبها </a:t>
            </a:r>
            <a:r>
              <a:rPr lang="ar-JO" dirty="0" smtClean="0"/>
              <a:t>وقد تشعر </a:t>
            </a:r>
            <a:r>
              <a:rPr lang="ar-JO" dirty="0"/>
              <a:t>بالحزن </a:t>
            </a:r>
            <a:r>
              <a:rPr lang="ar-JO" dirty="0" smtClean="0"/>
              <a:t>عند </a:t>
            </a:r>
            <a:r>
              <a:rPr lang="ar-JO" dirty="0"/>
              <a:t>الخروج من المنزل. يمكن أيضًا أن يجعل الناس </a:t>
            </a:r>
            <a:r>
              <a:rPr lang="ar-JO" dirty="0" smtClean="0"/>
              <a:t>ان يعاملونك </a:t>
            </a:r>
            <a:r>
              <a:rPr lang="ar-JO" dirty="0"/>
              <a:t>بشكل غير </a:t>
            </a:r>
            <a:r>
              <a:rPr lang="ar-JO" dirty="0" smtClean="0"/>
              <a:t>عادل</a:t>
            </a:r>
            <a:r>
              <a:rPr lang="en-US" dirty="0" smtClean="0"/>
              <a:t>.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هناك مشاكل أخرى تتعلق بوزن جسمك يمكن أن تجعلك تشعر بأنك لست على ما يرام في حياتك </a:t>
            </a:r>
            <a:r>
              <a:rPr lang="ar-JO" dirty="0" smtClean="0"/>
              <a:t>اليومية:</a:t>
            </a:r>
          </a:p>
          <a:p>
            <a:pPr algn="r" rtl="1"/>
            <a:r>
              <a:rPr lang="ar-JO" dirty="0" smtClean="0"/>
              <a:t>الاكتئاب</a:t>
            </a:r>
            <a:endParaRPr lang="ar-JO" dirty="0"/>
          </a:p>
          <a:p>
            <a:pPr algn="r" rtl="1"/>
            <a:r>
              <a:rPr lang="ar-JO" dirty="0"/>
              <a:t>الإعاقة</a:t>
            </a:r>
          </a:p>
          <a:p>
            <a:pPr algn="r" rtl="1"/>
            <a:r>
              <a:rPr lang="ar-JO" dirty="0"/>
              <a:t>الشعور بالإحراج والذنب</a:t>
            </a:r>
          </a:p>
          <a:p>
            <a:pPr algn="r" rtl="1"/>
            <a:r>
              <a:rPr lang="ar-JO" dirty="0"/>
              <a:t>العزلة الاجتماعية</a:t>
            </a:r>
          </a:p>
          <a:p>
            <a:pPr marL="0" indent="0" algn="r" rtl="1">
              <a:buNone/>
            </a:pPr>
            <a:endParaRPr lang="ar-JO" dirty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08400"/>
            <a:ext cx="2603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الاكتئاب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dirty="0"/>
              <a:t>العلاقة بين الاكتئاب أو القلق والسمنة هي طريق ذو اتجاهين لأن السمنة قد تكون في الواقع أحد أعراض </a:t>
            </a:r>
            <a:r>
              <a:rPr lang="ar-JO" dirty="0" smtClean="0"/>
              <a:t>الاكتئاب. </a:t>
            </a:r>
            <a:r>
              <a:rPr lang="ar-JO" dirty="0"/>
              <a:t>وذلك لأن بعض الأشخاص المصابين بالاكتئاب يعانون من زيادة في الشهية وميل للشعور بالوحدة </a:t>
            </a:r>
            <a:r>
              <a:rPr lang="ar-JO" dirty="0" smtClean="0"/>
              <a:t>والخمول، </a:t>
            </a:r>
            <a:r>
              <a:rPr lang="ar-JO" dirty="0"/>
              <a:t>وكلاهما يساهم في زيادة </a:t>
            </a:r>
            <a:r>
              <a:rPr lang="ar-JO" dirty="0" smtClean="0"/>
              <a:t>الوزن</a:t>
            </a:r>
            <a:r>
              <a:rPr lang="en-US" dirty="0" smtClean="0"/>
              <a:t> </a:t>
            </a:r>
            <a:r>
              <a:rPr lang="ar-JO" dirty="0" smtClean="0"/>
              <a:t>والسمنة.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11513"/>
            <a:ext cx="2965450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الإعاقة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/>
              <a:t>السمنة تسبب العديد من الأمراض </a:t>
            </a:r>
            <a:r>
              <a:rPr lang="ar-JO" dirty="0" smtClean="0"/>
              <a:t>الجسدية، </a:t>
            </a:r>
            <a:r>
              <a:rPr lang="ar-JO" dirty="0"/>
              <a:t>مثل أمراض القلب </a:t>
            </a:r>
            <a:r>
              <a:rPr lang="ar-JO" dirty="0" smtClean="0"/>
              <a:t>والسكري، </a:t>
            </a:r>
            <a:r>
              <a:rPr lang="ar-JO" dirty="0"/>
              <a:t>كما أنها تجعل حركة المريض </a:t>
            </a:r>
            <a:r>
              <a:rPr lang="ar-JO" dirty="0" smtClean="0"/>
              <a:t>صعبة، وهذا </a:t>
            </a:r>
            <a:r>
              <a:rPr lang="ar-JO" dirty="0"/>
              <a:t>يقلل من </a:t>
            </a:r>
            <a:r>
              <a:rPr lang="ar-JO" dirty="0" smtClean="0"/>
              <a:t>مشاركته في </a:t>
            </a:r>
            <a:r>
              <a:rPr lang="ar-JO" dirty="0"/>
              <a:t>العديد من </a:t>
            </a:r>
            <a:r>
              <a:rPr lang="ar-JO" dirty="0" smtClean="0"/>
              <a:t>الأنشطة، </a:t>
            </a:r>
            <a:r>
              <a:rPr lang="ar-JO" dirty="0"/>
              <a:t>مثل الرياضة والنشاط البدني.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2" y="3219217"/>
            <a:ext cx="2162848" cy="32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الشعور بالإحراج والذنب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ثقافة العار المرتبطة </a:t>
            </a:r>
            <a:r>
              <a:rPr lang="ar-JO" dirty="0" smtClean="0"/>
              <a:t>بالسمنة: </a:t>
            </a:r>
            <a:r>
              <a:rPr lang="ar-JO" dirty="0"/>
              <a:t>لدى المجتمع تصورات </a:t>
            </a:r>
            <a:r>
              <a:rPr lang="ar-JO" dirty="0" smtClean="0"/>
              <a:t>عن الأشخاص السمان بأنهم غير مبالين </a:t>
            </a:r>
            <a:r>
              <a:rPr lang="ar-JO" dirty="0"/>
              <a:t>أو </a:t>
            </a:r>
            <a:r>
              <a:rPr lang="ar-JO" dirty="0" smtClean="0"/>
              <a:t>كسالى. وينظر البعض إلى </a:t>
            </a:r>
            <a:r>
              <a:rPr lang="ar-JO" dirty="0"/>
              <a:t>زيادة الوزن بشكل سلبي من منظور جمالي </a:t>
            </a:r>
            <a:r>
              <a:rPr lang="ar-JO" dirty="0" smtClean="0"/>
              <a:t>وخارجي. </a:t>
            </a:r>
            <a:r>
              <a:rPr lang="ar-JO" dirty="0"/>
              <a:t>ثقافة العار هذه لها تأثير </a:t>
            </a:r>
            <a:r>
              <a:rPr lang="ar-JO" dirty="0" smtClean="0"/>
              <a:t>أكبر على </a:t>
            </a:r>
            <a:r>
              <a:rPr lang="ar-JO" dirty="0"/>
              <a:t>الأطفال والمراهقين ويمكن أن </a:t>
            </a:r>
            <a:r>
              <a:rPr lang="ar-JO" dirty="0" smtClean="0"/>
              <a:t>تجعلهم يشعروا بالذنب. </a:t>
            </a:r>
          </a:p>
          <a:p>
            <a:pPr algn="r" rtl="1"/>
            <a:r>
              <a:rPr lang="ar-JO" dirty="0" smtClean="0"/>
              <a:t>قلة الثقة بالنفس: إن اكتساب الوزن </a:t>
            </a:r>
            <a:r>
              <a:rPr lang="ar-JO" dirty="0"/>
              <a:t>يغير الطريقة التي يرى بها الشخص </a:t>
            </a:r>
            <a:r>
              <a:rPr lang="ar-JO" dirty="0" smtClean="0"/>
              <a:t>نفسه، وهذا له </a:t>
            </a:r>
            <a:r>
              <a:rPr lang="ar-JO" dirty="0"/>
              <a:t>تأثير </a:t>
            </a:r>
            <a:r>
              <a:rPr lang="ar-JO" dirty="0" smtClean="0"/>
              <a:t>سلبي، فيشعر </a:t>
            </a:r>
            <a:r>
              <a:rPr lang="ar-JO" dirty="0"/>
              <a:t>بعدم الرضا عن مظهره. </a:t>
            </a:r>
            <a:r>
              <a:rPr lang="ar-JO" dirty="0" smtClean="0"/>
              <a:t>ويسبب </a:t>
            </a:r>
            <a:r>
              <a:rPr lang="ar-JO" dirty="0"/>
              <a:t>ذلك </a:t>
            </a:r>
            <a:r>
              <a:rPr lang="ar-JO" dirty="0" smtClean="0"/>
              <a:t>ان يشعر بالخجل من شكله. </a:t>
            </a:r>
            <a:r>
              <a:rPr lang="ar-JO" dirty="0"/>
              <a:t>كما تساهم حوادث التنمر التي يتعرض لها المراهق في عدم ثقته </a:t>
            </a:r>
            <a:r>
              <a:rPr lang="ar-JO" dirty="0" smtClean="0"/>
              <a:t>بنفسه.</a:t>
            </a:r>
            <a:endParaRPr lang="ar-JO" dirty="0"/>
          </a:p>
          <a:p>
            <a:pPr algn="r" rt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6" y="4356038"/>
            <a:ext cx="2940974" cy="19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العزلة الاجتماعية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سيجد السمين العزلة </a:t>
            </a:r>
            <a:r>
              <a:rPr lang="ar-JO" dirty="0"/>
              <a:t>عن أصدقائه والمجتمع أفضل طريقة لتجنب </a:t>
            </a:r>
            <a:r>
              <a:rPr lang="ar-JO" dirty="0" smtClean="0"/>
              <a:t>تنمر </a:t>
            </a:r>
            <a:r>
              <a:rPr lang="ar-JO" dirty="0"/>
              <a:t>الناس </a:t>
            </a:r>
            <a:r>
              <a:rPr lang="ar-JO" dirty="0" smtClean="0"/>
              <a:t>وأحكامهم، بسبب اكتئابه، </a:t>
            </a:r>
            <a:r>
              <a:rPr lang="ar-JO" dirty="0"/>
              <a:t>وعدم ثقته </a:t>
            </a:r>
            <a:r>
              <a:rPr lang="ar-JO" dirty="0" smtClean="0"/>
              <a:t>بنفسه، </a:t>
            </a:r>
            <a:r>
              <a:rPr lang="ar-JO" dirty="0"/>
              <a:t>والضغوط النفسية السلبية التي يتعرض لها بسبب </a:t>
            </a:r>
            <a:r>
              <a:rPr lang="ar-JO" dirty="0" smtClean="0"/>
              <a:t>بدانته.</a:t>
            </a:r>
            <a:endParaRPr lang="ar-JO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46" y="2965721"/>
            <a:ext cx="4215854" cy="28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المصادر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00" dirty="0">
                <a:hlinkClick r:id="rId2"/>
              </a:rPr>
              <a:t>https://www.mayoclinic.org/ar/diseases-conditions/obesity/symptoms-causes/syc-20375742</a:t>
            </a:r>
          </a:p>
          <a:p>
            <a:r>
              <a:rPr lang="en-US" sz="2100" dirty="0" smtClean="0">
                <a:hlinkClick r:id="rId2"/>
              </a:rPr>
              <a:t>https</a:t>
            </a:r>
            <a:r>
              <a:rPr lang="en-US" sz="2100" dirty="0">
                <a:hlinkClick r:id="rId2"/>
              </a:rPr>
              <a:t>://mental.mawdoo3.com/n/%D8%AA%D8%A3%D8%AB%D9%8A%D8%B1-%D8%A7%D9%84%D8%B3%D9%85%D9%86%D8%A9-%D8%B9%D9%84%D9%89-%D8%A7%D9%84%D8%B5%D8%AD%D8%A9-%</a:t>
            </a:r>
            <a:r>
              <a:rPr lang="en-US" sz="2100" dirty="0" smtClean="0">
                <a:hlinkClick r:id="rId2"/>
              </a:rPr>
              <a:t>D8%A7%D9%84%D9%86%D9%81%D8%B3%D9%8A%D8%A9</a:t>
            </a:r>
            <a:endParaRPr lang="en-US" sz="2100" dirty="0"/>
          </a:p>
          <a:p>
            <a:r>
              <a:rPr lang="en-US" sz="2100" dirty="0"/>
              <a:t>https://www.sohati.com/Article/%D9%85%D8%B1%D8%A7%D9%87%D9%82/%D8%AD%D8%A7%D9%84%D8%A7%D8%AA-%D9%86%D9%81%D8%B3%D9%8A%D8%A9-%D8%B9%D8%AF%D9%8A%D8%AF%D8%A9-%D9%85%D9%85%D9%83%D9%86-%D8%A3%D9%86-%D8%AA%D8%B3%D8%A8%D8%A8%D9%87%D8%A7-%D8%A7%D9%84%D8%B3%D9%85%D9%86%D8%A9-%D8%B9%D9%86%D8%AF-%</a:t>
            </a:r>
            <a:r>
              <a:rPr lang="en-US" sz="2100" dirty="0" smtClean="0"/>
              <a:t>D8%A7%D9%84%D9%85%D8%B1%D8%A7%D9%87%D9%82</a:t>
            </a:r>
          </a:p>
          <a:p>
            <a:pPr marL="0" indent="0">
              <a:buNone/>
            </a:pP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1092</TotalTime>
  <Words>356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</vt:lpstr>
      <vt:lpstr>السمنة وآثارها النفسية والاجتماعية</vt:lpstr>
      <vt:lpstr>تعريف السمنه</vt:lpstr>
      <vt:lpstr>السمنة واثارها النفسية والاجتماعية</vt:lpstr>
      <vt:lpstr>الاكتئاب</vt:lpstr>
      <vt:lpstr>الإعاقة</vt:lpstr>
      <vt:lpstr>الشعور بالإحراج والذنب </vt:lpstr>
      <vt:lpstr>العزلة الاجتماعية </vt:lpstr>
      <vt:lpstr>المصادر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زيادة الوزن</dc:title>
  <dc:creator>user</dc:creator>
  <cp:lastModifiedBy>user</cp:lastModifiedBy>
  <cp:revision>30</cp:revision>
  <dcterms:created xsi:type="dcterms:W3CDTF">2023-05-07T17:46:12Z</dcterms:created>
  <dcterms:modified xsi:type="dcterms:W3CDTF">2023-05-15T16:11:56Z</dcterms:modified>
</cp:coreProperties>
</file>