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4" autoAdjust="0"/>
    <p:restoredTop sz="94660"/>
  </p:normalViewPr>
  <p:slideViewPr>
    <p:cSldViewPr>
      <p:cViewPr varScale="1">
        <p:scale>
          <a:sx n="83" d="100"/>
          <a:sy n="83" d="100"/>
        </p:scale>
        <p:origin x="-142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E8EC6001-0D40-4D89-AD6C-95EFE792CEC0}" type="datetimeFigureOut">
              <a:rPr lang="en-US" smtClean="0"/>
              <a:t>5/11/2023</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22F96AE3-1A85-4185-A212-69219BB4DA60}"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8EC6001-0D40-4D89-AD6C-95EFE792CEC0}" type="datetimeFigureOut">
              <a:rPr lang="en-US" smtClean="0"/>
              <a:t>5/11/2023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F96AE3-1A85-4185-A212-69219BB4DA6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E8EC6001-0D40-4D89-AD6C-95EFE792CEC0}" type="datetimeFigureOut">
              <a:rPr lang="en-US" smtClean="0"/>
              <a:t>5/11/2023</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22F96AE3-1A85-4185-A212-69219BB4DA6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8EC6001-0D40-4D89-AD6C-95EFE792CEC0}" type="datetimeFigureOut">
              <a:rPr lang="en-US" smtClean="0"/>
              <a:t>5/11/2023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22F96AE3-1A85-4185-A212-69219BB4DA60}" type="slidenum">
              <a:rPr lang="en-US" smtClean="0"/>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E8EC6001-0D40-4D89-AD6C-95EFE792CEC0}" type="datetimeFigureOut">
              <a:rPr lang="en-US" smtClean="0"/>
              <a:t>5/11/2023</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2F96AE3-1A85-4185-A212-69219BB4DA60}"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E8EC6001-0D40-4D89-AD6C-95EFE792CEC0}" type="datetimeFigureOut">
              <a:rPr lang="en-US" smtClean="0"/>
              <a:t>5/11/2023</a:t>
            </a:fld>
            <a:endParaRPr lang="en-US"/>
          </a:p>
        </p:txBody>
      </p:sp>
      <p:sp>
        <p:nvSpPr>
          <p:cNvPr id="10" name="Slide Number Placeholder 9"/>
          <p:cNvSpPr>
            <a:spLocks noGrp="1"/>
          </p:cNvSpPr>
          <p:nvPr>
            <p:ph type="sldNum" sz="quarter" idx="16"/>
          </p:nvPr>
        </p:nvSpPr>
        <p:spPr/>
        <p:txBody>
          <a:bodyPr rtlCol="0"/>
          <a:lstStyle/>
          <a:p>
            <a:fld id="{22F96AE3-1A85-4185-A212-69219BB4DA60}" type="slidenum">
              <a:rPr lang="en-US" smtClean="0"/>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E8EC6001-0D40-4D89-AD6C-95EFE792CEC0}" type="datetimeFigureOut">
              <a:rPr lang="en-US" smtClean="0"/>
              <a:t>5/11/2023</a:t>
            </a:fld>
            <a:endParaRPr lang="en-US"/>
          </a:p>
        </p:txBody>
      </p:sp>
      <p:sp>
        <p:nvSpPr>
          <p:cNvPr id="12" name="Slide Number Placeholder 11"/>
          <p:cNvSpPr>
            <a:spLocks noGrp="1"/>
          </p:cNvSpPr>
          <p:nvPr>
            <p:ph type="sldNum" sz="quarter" idx="16"/>
          </p:nvPr>
        </p:nvSpPr>
        <p:spPr/>
        <p:txBody>
          <a:bodyPr rtlCol="0"/>
          <a:lstStyle/>
          <a:p>
            <a:fld id="{22F96AE3-1A85-4185-A212-69219BB4DA60}" type="slidenum">
              <a:rPr lang="en-US" smtClean="0"/>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8EC6001-0D40-4D89-AD6C-95EFE792CEC0}" type="datetimeFigureOut">
              <a:rPr lang="en-US" smtClean="0"/>
              <a:t>5/11/2023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22F96AE3-1A85-4185-A212-69219BB4DA6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EC6001-0D40-4D89-AD6C-95EFE792CEC0}" type="datetimeFigureOut">
              <a:rPr lang="en-US" smtClean="0"/>
              <a:t>5/11/2023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22F96AE3-1A85-4185-A212-69219BB4DA6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8EC6001-0D40-4D89-AD6C-95EFE792CEC0}" type="datetimeFigureOut">
              <a:rPr lang="en-US" smtClean="0"/>
              <a:t>5/11/2023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22F96AE3-1A85-4185-A212-69219BB4DA60}" type="slidenum">
              <a:rPr lang="en-US" smtClean="0"/>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E8EC6001-0D40-4D89-AD6C-95EFE792CEC0}" type="datetimeFigureOut">
              <a:rPr lang="en-US" smtClean="0"/>
              <a:t>5/11/2023</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22F96AE3-1A85-4185-A212-69219BB4DA60}" type="slidenum">
              <a:rPr lang="en-US" smtClean="0"/>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E8EC6001-0D40-4D89-AD6C-95EFE792CEC0}" type="datetimeFigureOut">
              <a:rPr lang="en-US" smtClean="0"/>
              <a:t>5/11/2023</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22F96AE3-1A85-4185-A212-69219BB4DA6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who.int/health-topics/obesity#tab=tab_1" TargetMode="External"/><Relationship Id="rId2" Type="http://schemas.openxmlformats.org/officeDocument/2006/relationships/hyperlink" Target="https://www.cdc.gov/obesity/basics/consequences.html" TargetMode="External"/><Relationship Id="rId1" Type="http://schemas.openxmlformats.org/officeDocument/2006/relationships/slideLayout" Target="../slideLayouts/slideLayout2.xml"/><Relationship Id="rId4" Type="http://schemas.openxmlformats.org/officeDocument/2006/relationships/hyperlink" Target="https://www.hsph.harvard.edu/obesity-prevention-source/obesity-preventi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Obesity </a:t>
            </a:r>
            <a:endParaRPr lang="en-US" dirty="0"/>
          </a:p>
        </p:txBody>
      </p:sp>
      <p:sp>
        <p:nvSpPr>
          <p:cNvPr id="3" name="Subtitle 2"/>
          <p:cNvSpPr>
            <a:spLocks noGrp="1"/>
          </p:cNvSpPr>
          <p:nvPr>
            <p:ph type="subTitle" idx="1"/>
          </p:nvPr>
        </p:nvSpPr>
        <p:spPr/>
        <p:txBody>
          <a:bodyPr>
            <a:normAutofit fontScale="92500" lnSpcReduction="20000"/>
          </a:bodyPr>
          <a:lstStyle/>
          <a:p>
            <a:r>
              <a:rPr lang="en-US" dirty="0" smtClean="0"/>
              <a:t>By: Sameh Jabari, </a:t>
            </a:r>
            <a:r>
              <a:rPr lang="en-US" dirty="0" err="1" smtClean="0"/>
              <a:t>Faris</a:t>
            </a:r>
            <a:r>
              <a:rPr lang="en-US" dirty="0" smtClean="0"/>
              <a:t> </a:t>
            </a:r>
            <a:r>
              <a:rPr lang="en-US" dirty="0" err="1" smtClean="0"/>
              <a:t>AlRawashdeh</a:t>
            </a:r>
            <a:r>
              <a:rPr lang="en-US" dirty="0" smtClean="0"/>
              <a:t>, Omar </a:t>
            </a:r>
            <a:r>
              <a:rPr lang="en-US" dirty="0" err="1" smtClean="0"/>
              <a:t>Goussous</a:t>
            </a:r>
            <a:r>
              <a:rPr lang="en-US" dirty="0" smtClean="0"/>
              <a:t> </a:t>
            </a:r>
            <a:r>
              <a:rPr lang="en-US" dirty="0" err="1" smtClean="0"/>
              <a:t>Samer</a:t>
            </a:r>
            <a:r>
              <a:rPr lang="en-US" dirty="0" smtClean="0"/>
              <a:t> </a:t>
            </a:r>
            <a:r>
              <a:rPr lang="en-US" dirty="0" err="1" smtClean="0"/>
              <a:t>ALFanek</a:t>
            </a:r>
            <a:r>
              <a:rPr lang="en-US" dirty="0" smtClean="0"/>
              <a:t> .</a:t>
            </a:r>
            <a:endParaRPr lang="en-US" dirty="0"/>
          </a:p>
        </p:txBody>
      </p:sp>
    </p:spTree>
    <p:extLst>
      <p:ext uri="{BB962C8B-B14F-4D97-AF65-F5344CB8AC3E}">
        <p14:creationId xmlns:p14="http://schemas.microsoft.com/office/powerpoint/2010/main" val="24539581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obesity  </a:t>
            </a:r>
            <a:endParaRPr lang="en-US" dirty="0"/>
          </a:p>
        </p:txBody>
      </p:sp>
      <p:sp>
        <p:nvSpPr>
          <p:cNvPr id="3" name="Content Placeholder 2"/>
          <p:cNvSpPr>
            <a:spLocks noGrp="1"/>
          </p:cNvSpPr>
          <p:nvPr>
            <p:ph sz="quarter" idx="1"/>
          </p:nvPr>
        </p:nvSpPr>
        <p:spPr/>
        <p:txBody>
          <a:bodyPr/>
          <a:lstStyle/>
          <a:p>
            <a:r>
              <a:rPr lang="en-US" dirty="0"/>
              <a:t>Obesity can be defined simply as the build up of excess, unwanted fat in the human body, due to various life decisions and actions based on personal lifestyles. The upcoming talk will include all of the main points following this topic ranging from its causes, consequences either globally or nationally and the ways we may eventually overcome this problem. </a:t>
            </a:r>
          </a:p>
        </p:txBody>
      </p:sp>
    </p:spTree>
    <p:extLst>
      <p:ext uri="{BB962C8B-B14F-4D97-AF65-F5344CB8AC3E}">
        <p14:creationId xmlns:p14="http://schemas.microsoft.com/office/powerpoint/2010/main" val="27159931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are the biggest causes for obesity  </a:t>
            </a:r>
            <a:endParaRPr lang="en-US" dirty="0"/>
          </a:p>
        </p:txBody>
      </p:sp>
      <p:sp>
        <p:nvSpPr>
          <p:cNvPr id="3" name="Content Placeholder 2"/>
          <p:cNvSpPr>
            <a:spLocks noGrp="1"/>
          </p:cNvSpPr>
          <p:nvPr>
            <p:ph sz="quarter" idx="1"/>
          </p:nvPr>
        </p:nvSpPr>
        <p:spPr>
          <a:xfrm>
            <a:off x="609600" y="1524000"/>
            <a:ext cx="8153400" cy="5181600"/>
          </a:xfrm>
        </p:spPr>
        <p:txBody>
          <a:bodyPr>
            <a:normAutofit/>
          </a:bodyPr>
          <a:lstStyle/>
          <a:p>
            <a:r>
              <a:rPr lang="en-US" dirty="0"/>
              <a:t>One of the biggest causes of obesity is when an imbalance occurs between average calories consumed, and the amount of calories burnt through a set of activities performed throughout a day. This means that when the calories consumed are more than the overall calories burnt in a day</a:t>
            </a:r>
            <a:r>
              <a:rPr lang="en-US"/>
              <a:t>, </a:t>
            </a:r>
            <a:r>
              <a:rPr lang="en-US" smtClean="0"/>
              <a:t>it will </a:t>
            </a:r>
            <a:r>
              <a:rPr lang="en-US" dirty="0"/>
              <a:t>consequently lead </a:t>
            </a:r>
            <a:r>
              <a:rPr lang="en-US"/>
              <a:t>to </a:t>
            </a:r>
            <a:r>
              <a:rPr lang="en-US" smtClean="0"/>
              <a:t>undesired </a:t>
            </a:r>
            <a:r>
              <a:rPr lang="en-US" dirty="0"/>
              <a:t>extras in the body. Another cause that seems very crucial to mention is the lack of exercise in an individual's lifestyle. Missing on sports and exercise in general is a major cause in the increase of a sick population. </a:t>
            </a:r>
          </a:p>
        </p:txBody>
      </p:sp>
    </p:spTree>
    <p:extLst>
      <p:ext uri="{BB962C8B-B14F-4D97-AF65-F5344CB8AC3E}">
        <p14:creationId xmlns:p14="http://schemas.microsoft.com/office/powerpoint/2010/main" val="5414835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are the consequences for obesity  (individual wise ) </a:t>
            </a:r>
            <a:endParaRPr lang="en-US" dirty="0"/>
          </a:p>
        </p:txBody>
      </p:sp>
      <p:sp>
        <p:nvSpPr>
          <p:cNvPr id="3" name="Content Placeholder 2"/>
          <p:cNvSpPr>
            <a:spLocks noGrp="1"/>
          </p:cNvSpPr>
          <p:nvPr>
            <p:ph sz="quarter" idx="1"/>
          </p:nvPr>
        </p:nvSpPr>
        <p:spPr/>
        <p:txBody>
          <a:bodyPr/>
          <a:lstStyle/>
          <a:p>
            <a:r>
              <a:rPr lang="en-US" dirty="0"/>
              <a:t>People who have obesity, compared to those with a healthy weight, are at increased risk for many serious diseases and health </a:t>
            </a:r>
            <a:r>
              <a:rPr lang="en-US" dirty="0" smtClean="0"/>
              <a:t>conditions like :</a:t>
            </a:r>
          </a:p>
          <a:p>
            <a:r>
              <a:rPr lang="en-US" dirty="0"/>
              <a:t>High blood </a:t>
            </a:r>
            <a:r>
              <a:rPr lang="en-US" dirty="0" smtClean="0"/>
              <a:t>pressure, high </a:t>
            </a:r>
            <a:r>
              <a:rPr lang="en-US" dirty="0"/>
              <a:t>cholesterol which are risk factors for heart </a:t>
            </a:r>
            <a:r>
              <a:rPr lang="en-US" dirty="0" smtClean="0"/>
              <a:t>disease, </a:t>
            </a:r>
            <a:r>
              <a:rPr lang="en-US" dirty="0"/>
              <a:t>Type 2 </a:t>
            </a:r>
            <a:r>
              <a:rPr lang="en-US" dirty="0" smtClean="0"/>
              <a:t>diabetes and Low </a:t>
            </a:r>
            <a:r>
              <a:rPr lang="en-US" dirty="0"/>
              <a:t>self-esteem and lower self-reported quality of </a:t>
            </a:r>
            <a:r>
              <a:rPr lang="en-US" dirty="0" smtClean="0"/>
              <a:t>life etc.</a:t>
            </a:r>
            <a:endParaRPr lang="en-US" dirty="0"/>
          </a:p>
        </p:txBody>
      </p:sp>
    </p:spTree>
    <p:extLst>
      <p:ext uri="{BB962C8B-B14F-4D97-AF65-F5344CB8AC3E}">
        <p14:creationId xmlns:p14="http://schemas.microsoft.com/office/powerpoint/2010/main" val="37879558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are the consequences for </a:t>
            </a:r>
            <a:r>
              <a:rPr lang="en-US" dirty="0" smtClean="0"/>
              <a:t>obesity(community wise )</a:t>
            </a:r>
            <a:endParaRPr lang="en-US" dirty="0"/>
          </a:p>
        </p:txBody>
      </p:sp>
      <p:sp>
        <p:nvSpPr>
          <p:cNvPr id="3" name="Content Placeholder 2"/>
          <p:cNvSpPr>
            <a:spLocks noGrp="1"/>
          </p:cNvSpPr>
          <p:nvPr>
            <p:ph sz="quarter" idx="1"/>
          </p:nvPr>
        </p:nvSpPr>
        <p:spPr/>
        <p:txBody>
          <a:bodyPr/>
          <a:lstStyle/>
          <a:p>
            <a:r>
              <a:rPr lang="en-US" dirty="0"/>
              <a:t>Globally, there has been a shift in food consumption patterns towards more energy-dense foods at the same time as significant reduction in physical activity. Overweight and obese people are at significantly higher risk for non-communicable diseases.</a:t>
            </a:r>
          </a:p>
          <a:p>
            <a:r>
              <a:rPr lang="en-US" dirty="0"/>
              <a:t>Obesity has a major impact on national economies by reducing productivity and life expectancy and increasing disability and health care costs.</a:t>
            </a:r>
          </a:p>
          <a:p>
            <a:endParaRPr lang="en-US" dirty="0"/>
          </a:p>
        </p:txBody>
      </p:sp>
    </p:spTree>
    <p:extLst>
      <p:ext uri="{BB962C8B-B14F-4D97-AF65-F5344CB8AC3E}">
        <p14:creationId xmlns:p14="http://schemas.microsoft.com/office/powerpoint/2010/main" val="24518927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to solving obesity </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To this day the obese population is </a:t>
            </a:r>
            <a:r>
              <a:rPr lang="en-US" dirty="0" smtClean="0"/>
              <a:t>continuously growing due to lack of awareness on this spreading issue. The one way to solve this problem isn’t by changing personal lifestyles individually, but by somehow reaching the biggest growing sick communities and raising awareness among them, by going to schools and informing them about this </a:t>
            </a:r>
            <a:r>
              <a:rPr lang="en-US" smtClean="0"/>
              <a:t>enormous issue  </a:t>
            </a:r>
            <a:r>
              <a:rPr lang="en-US" dirty="0" smtClean="0"/>
              <a:t>and doing conferences  in an efficient, effective matter in order to eventually see the difference in the results leaning to more of a positive method of living.</a:t>
            </a:r>
            <a:r>
              <a:rPr lang="en-US" dirty="0" smtClean="0"/>
              <a:t> </a:t>
            </a:r>
            <a:endParaRPr lang="en-US" dirty="0"/>
          </a:p>
        </p:txBody>
      </p:sp>
    </p:spTree>
    <p:extLst>
      <p:ext uri="{BB962C8B-B14F-4D97-AF65-F5344CB8AC3E}">
        <p14:creationId xmlns:p14="http://schemas.microsoft.com/office/powerpoint/2010/main" val="27810999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0"/>
            <a:ext cx="8153400" cy="990600"/>
          </a:xfrm>
        </p:spPr>
        <p:txBody>
          <a:bodyPr/>
          <a:lstStyle/>
          <a:p>
            <a:r>
              <a:rPr lang="en-US" dirty="0" smtClean="0"/>
              <a:t>Resources  </a:t>
            </a:r>
            <a:endParaRPr lang="en-US" dirty="0"/>
          </a:p>
        </p:txBody>
      </p:sp>
      <p:sp>
        <p:nvSpPr>
          <p:cNvPr id="3" name="Content Placeholder 2"/>
          <p:cNvSpPr>
            <a:spLocks noGrp="1"/>
          </p:cNvSpPr>
          <p:nvPr>
            <p:ph sz="quarter" idx="1"/>
          </p:nvPr>
        </p:nvSpPr>
        <p:spPr>
          <a:xfrm>
            <a:off x="457200" y="1219200"/>
            <a:ext cx="8153400" cy="5638800"/>
          </a:xfrm>
        </p:spPr>
        <p:txBody>
          <a:bodyPr>
            <a:normAutofit fontScale="92500" lnSpcReduction="10000"/>
          </a:bodyPr>
          <a:lstStyle/>
          <a:p>
            <a:r>
              <a:rPr lang="en-US" dirty="0" smtClean="0"/>
              <a:t>1 :</a:t>
            </a:r>
            <a:r>
              <a:rPr lang="en-US" dirty="0"/>
              <a:t>https://www.worldbank.org/en/topic/nutrition/publication/obesity-health-and-economic-consequences-of-an-impending-global-challenge#:~:</a:t>
            </a:r>
            <a:r>
              <a:rPr lang="en-US" dirty="0" smtClean="0"/>
              <a:t>text=Overweight%20and%20obese%20people%20are,disability%20and%20health%20care%20costs</a:t>
            </a:r>
            <a:r>
              <a:rPr lang="en-US" dirty="0"/>
              <a:t> </a:t>
            </a:r>
            <a:endParaRPr lang="en-US" dirty="0" smtClean="0"/>
          </a:p>
          <a:p>
            <a:r>
              <a:rPr lang="en-US" dirty="0"/>
              <a:t> </a:t>
            </a:r>
            <a:r>
              <a:rPr lang="en-US" dirty="0" smtClean="0"/>
              <a:t>2: </a:t>
            </a:r>
            <a:r>
              <a:rPr lang="en-US" dirty="0" smtClean="0">
                <a:hlinkClick r:id="rId2"/>
              </a:rPr>
              <a:t>https</a:t>
            </a:r>
            <a:r>
              <a:rPr lang="en-US" dirty="0">
                <a:hlinkClick r:id="rId2"/>
              </a:rPr>
              <a:t>://</a:t>
            </a:r>
            <a:r>
              <a:rPr lang="en-US" dirty="0" smtClean="0">
                <a:hlinkClick r:id="rId2"/>
              </a:rPr>
              <a:t>www.cdc.gov/obesity/basics/consequences.html</a:t>
            </a:r>
            <a:endParaRPr lang="en-US" dirty="0" smtClean="0"/>
          </a:p>
          <a:p>
            <a:r>
              <a:rPr lang="en-US" dirty="0"/>
              <a:t>3</a:t>
            </a:r>
            <a:r>
              <a:rPr lang="en-US" dirty="0" smtClean="0"/>
              <a:t>: </a:t>
            </a:r>
            <a:r>
              <a:rPr lang="en-US" dirty="0" smtClean="0">
                <a:hlinkClick r:id="rId3"/>
              </a:rPr>
              <a:t>https</a:t>
            </a:r>
            <a:r>
              <a:rPr lang="en-US" dirty="0">
                <a:hlinkClick r:id="rId3"/>
              </a:rPr>
              <a:t>://</a:t>
            </a:r>
            <a:r>
              <a:rPr lang="en-US" dirty="0" smtClean="0">
                <a:hlinkClick r:id="rId3"/>
              </a:rPr>
              <a:t>www.who.int/health-topics/obesity#tab=tab_1</a:t>
            </a:r>
            <a:endParaRPr lang="en-US" dirty="0" smtClean="0"/>
          </a:p>
          <a:p>
            <a:r>
              <a:rPr lang="en-US" dirty="0"/>
              <a:t>4: </a:t>
            </a:r>
            <a:r>
              <a:rPr lang="en-US" dirty="0">
                <a:hlinkClick r:id="rId4"/>
              </a:rPr>
              <a:t>https://www.hsph.harvard.edu/obesity-prevention-source/obesity-prevention</a:t>
            </a:r>
            <a:r>
              <a:rPr lang="en-US" dirty="0" smtClean="0">
                <a:hlinkClick r:id="rId4"/>
              </a:rPr>
              <a:t>/</a:t>
            </a:r>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209978709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169</TotalTime>
  <Words>437</Words>
  <Application>Microsoft Office PowerPoint</Application>
  <PresentationFormat>On-screen Show (4:3)</PresentationFormat>
  <Paragraphs>21</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Median</vt:lpstr>
      <vt:lpstr>Obesity </vt:lpstr>
      <vt:lpstr>What is obesity  </vt:lpstr>
      <vt:lpstr>What are the biggest causes for obesity  </vt:lpstr>
      <vt:lpstr>What are the consequences for obesity  (individual wise ) </vt:lpstr>
      <vt:lpstr>What are the consequences for obesity(community wise )</vt:lpstr>
      <vt:lpstr>Solution to solving obesity </vt:lpstr>
      <vt:lpstr>Resources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Obesity</dc:title>
  <dc:creator>Lenovo</dc:creator>
  <cp:lastModifiedBy>Lenovo</cp:lastModifiedBy>
  <cp:revision>19</cp:revision>
  <dcterms:created xsi:type="dcterms:W3CDTF">2023-05-08T14:57:28Z</dcterms:created>
  <dcterms:modified xsi:type="dcterms:W3CDTF">2023-05-11T09:30:31Z</dcterms:modified>
</cp:coreProperties>
</file>