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63" r:id="rId6"/>
    <p:sldId id="262" r:id="rId7"/>
    <p:sldId id="261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5033" autoAdjust="0"/>
  </p:normalViewPr>
  <p:slideViewPr>
    <p:cSldViewPr snapToGrid="0">
      <p:cViewPr>
        <p:scale>
          <a:sx n="88" d="100"/>
          <a:sy n="88" d="100"/>
        </p:scale>
        <p:origin x="466" y="-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3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6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9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5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8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7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0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0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8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7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1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BB11B77-16CE-4796-9677-F0ED67FCE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F26510D-AF6F-45BA-9996-9EA0F149D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E04EA3F-927A-42F5-96EF-44DCE9786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5" name="Rectangle 1">
            <a:extLst>
              <a:ext uri="{FF2B5EF4-FFF2-40B4-BE49-F238E27FC236}">
                <a16:creationId xmlns:a16="http://schemas.microsoft.com/office/drawing/2014/main" id="{2484DA08-E401-8C50-3270-1D3FA6D009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7409930" y="744909"/>
            <a:ext cx="4323376" cy="29126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-12696" rIns="0" bIns="-12696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i="0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Was ich in meiner </a:t>
            </a:r>
            <a:r>
              <a:rPr lang="de-DE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</a:t>
            </a:r>
            <a:r>
              <a:rPr kumimoji="0" lang="de-DE" altLang="en-US" i="0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reizeit mache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90912B-DD16-6A01-3F7B-19E6BA471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2801" y="3789471"/>
            <a:ext cx="4323375" cy="2495333"/>
          </a:xfrm>
        </p:spPr>
        <p:txBody>
          <a:bodyPr anchor="t">
            <a:normAutofit/>
          </a:bodyPr>
          <a:lstStyle/>
          <a:p>
            <a:pPr algn="l"/>
            <a:r>
              <a:rPr lang="en-US" sz="2200" dirty="0"/>
              <a:t>By: Yara Naffa</a:t>
            </a:r>
          </a:p>
          <a:p>
            <a:pPr algn="l"/>
            <a:r>
              <a:rPr lang="en-US" sz="2200" dirty="0"/>
              <a:t>7E</a:t>
            </a:r>
          </a:p>
        </p:txBody>
      </p:sp>
      <p:pic>
        <p:nvPicPr>
          <p:cNvPr id="4" name="Picture 3" descr="A web of dots connected">
            <a:extLst>
              <a:ext uri="{FF2B5EF4-FFF2-40B4-BE49-F238E27FC236}">
                <a16:creationId xmlns:a16="http://schemas.microsoft.com/office/drawing/2014/main" id="{B10F8E78-77C9-2A35-E1B0-32A8999BF8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08" r="9770" b="1"/>
          <a:stretch/>
        </p:blipFill>
        <p:spPr>
          <a:xfrm>
            <a:off x="603229" y="1023770"/>
            <a:ext cx="6402214" cy="480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4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3791D-D07F-4D3F-E51B-A6E711A0D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3175" y="987425"/>
            <a:ext cx="3932237" cy="381158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badi Extra Light" panose="020B0604020202020204" pitchFamily="34" charset="0"/>
              </a:rPr>
              <a:t>Um 7:00 </a:t>
            </a:r>
            <a:r>
              <a:rPr lang="en-US" sz="3200" dirty="0" err="1">
                <a:latin typeface="Abadi Extra Light" panose="020B0604020202020204" pitchFamily="34" charset="0"/>
              </a:rPr>
              <a:t>Uhr</a:t>
            </a:r>
            <a:r>
              <a:rPr lang="en-US" sz="3200" dirty="0">
                <a:latin typeface="Abadi Extra Light" panose="020B0604020202020204" pitchFamily="34" charset="0"/>
              </a:rPr>
              <a:t> </a:t>
            </a:r>
            <a:r>
              <a:rPr lang="en-US" sz="3200" dirty="0" err="1">
                <a:latin typeface="Abadi Extra Light" panose="020B0604020202020204" pitchFamily="34" charset="0"/>
              </a:rPr>
              <a:t>gehe</a:t>
            </a:r>
            <a:r>
              <a:rPr lang="en-US" sz="3200" dirty="0">
                <a:latin typeface="Abadi Extra Light" panose="020B0604020202020204" pitchFamily="34" charset="0"/>
              </a:rPr>
              <a:t> ich </a:t>
            </a:r>
            <a:r>
              <a:rPr lang="en-US" sz="3200" dirty="0" err="1">
                <a:latin typeface="Abadi Extra Light" panose="020B0604020202020204" pitchFamily="34" charset="0"/>
              </a:rPr>
              <a:t>zur</a:t>
            </a:r>
            <a:r>
              <a:rPr lang="en-US" sz="3200" dirty="0">
                <a:latin typeface="Abadi Extra Light" panose="020B0604020202020204" pitchFamily="34" charset="0"/>
              </a:rPr>
              <a:t> Schule.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75F7389-4F86-B2E2-2A56-BE76D595C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5" y="2242457"/>
            <a:ext cx="4124130" cy="412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7E72C86-B8BC-3396-07F3-147CCAAB711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" r="179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528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7DB67-58D5-CC9E-2492-DDC5179CA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9159" y="987425"/>
            <a:ext cx="3932237" cy="381158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badi Extra Light" panose="020B0204020104020204" pitchFamily="34" charset="0"/>
              </a:rPr>
              <a:t>In der Schule </a:t>
            </a:r>
            <a:r>
              <a:rPr lang="en-US" sz="3200" dirty="0" err="1">
                <a:latin typeface="Abadi Extra Light" panose="020B0204020104020204" pitchFamily="34" charset="0"/>
              </a:rPr>
              <a:t>spiele</a:t>
            </a:r>
            <a:r>
              <a:rPr lang="en-US" sz="3200" dirty="0">
                <a:latin typeface="Abadi Extra Light" panose="020B0204020104020204" pitchFamily="34" charset="0"/>
              </a:rPr>
              <a:t> ich um 9:00 </a:t>
            </a:r>
            <a:r>
              <a:rPr lang="en-US" sz="3200" dirty="0" err="1">
                <a:latin typeface="Abadi Extra Light" panose="020B0204020104020204" pitchFamily="34" charset="0"/>
              </a:rPr>
              <a:t>Uhr</a:t>
            </a:r>
            <a:r>
              <a:rPr lang="en-US" sz="3200" dirty="0">
                <a:latin typeface="Abadi Extra Light" panose="020B0204020104020204" pitchFamily="34" charset="0"/>
              </a:rPr>
              <a:t> Volleyball.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2588F67-CC2B-DE57-C096-560B1BBB1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59" y="2183364"/>
            <a:ext cx="4133459" cy="413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pair of women playing dynamic volleyball. Dynamic women playing volleyball. Sport and healthy lifestyle illustration for your design. Volleyball - Sport stock vector">
            <a:extLst>
              <a:ext uri="{FF2B5EF4-FFF2-40B4-BE49-F238E27FC236}">
                <a16:creationId xmlns:a16="http://schemas.microsoft.com/office/drawing/2014/main" id="{E635BA1C-B732-5053-ABEA-E14CCF795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71" y="987425"/>
            <a:ext cx="5236029" cy="523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181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1CC0D-F9E4-62F6-D440-1FEC542D1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7820" y="987425"/>
            <a:ext cx="4758580" cy="3811588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Abadi Extra Light" panose="020B0204020104020204" pitchFamily="34" charset="0"/>
              </a:rPr>
              <a:t>Nach</a:t>
            </a:r>
            <a:r>
              <a:rPr lang="en-US" sz="3200" dirty="0">
                <a:latin typeface="Abadi Extra Light" panose="020B0204020104020204" pitchFamily="34" charset="0"/>
              </a:rPr>
              <a:t> der Schule um 18:00 </a:t>
            </a:r>
            <a:r>
              <a:rPr lang="en-US" sz="3200" dirty="0" err="1">
                <a:latin typeface="Abadi Extra Light" panose="020B0204020104020204" pitchFamily="34" charset="0"/>
              </a:rPr>
              <a:t>Uhr</a:t>
            </a:r>
            <a:r>
              <a:rPr lang="en-US" sz="3200" dirty="0">
                <a:latin typeface="Abadi Extra Light" panose="020B0204020104020204" pitchFamily="34" charset="0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</a:rPr>
              <a:t>spiele</a:t>
            </a:r>
            <a:r>
              <a:rPr lang="en-US" sz="3200" dirty="0">
                <a:latin typeface="Abadi Extra Light" panose="020B0204020104020204" pitchFamily="34" charset="0"/>
              </a:rPr>
              <a:t> ich Taekwondo.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CF98CEA-1FCB-30E7-6EBB-BAFE6C9C7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8" y="2327677"/>
            <a:ext cx="4453781" cy="410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remium Vector | Cartoon kids training martial arts in kimono uniform karate  or taekwondo character illustration">
            <a:extLst>
              <a:ext uri="{FF2B5EF4-FFF2-40B4-BE49-F238E27FC236}">
                <a16:creationId xmlns:a16="http://schemas.microsoft.com/office/drawing/2014/main" id="{42B3C778-417E-9C66-81B5-D915FAA56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990" y="499525"/>
            <a:ext cx="5348651" cy="61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3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F9AB1-B3B2-BEF9-AB04-66A16ACC2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3176" y="987425"/>
            <a:ext cx="4162664" cy="381158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badi Extra Light" panose="020B0204020104020204" pitchFamily="34" charset="0"/>
              </a:rPr>
              <a:t>Am Freitag um 8:00 </a:t>
            </a:r>
            <a:r>
              <a:rPr lang="en-US" sz="3200" dirty="0" err="1">
                <a:latin typeface="Abadi Extra Light" panose="020B0204020104020204" pitchFamily="34" charset="0"/>
              </a:rPr>
              <a:t>Uhr</a:t>
            </a:r>
            <a:r>
              <a:rPr lang="en-US" sz="3200" dirty="0">
                <a:latin typeface="Abadi Extra Light" panose="020B0204020104020204" pitchFamily="34" charset="0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</a:rPr>
              <a:t>gehe</a:t>
            </a:r>
            <a:r>
              <a:rPr lang="en-US" sz="3200" dirty="0">
                <a:latin typeface="Abadi Extra Light" panose="020B0204020104020204" pitchFamily="34" charset="0"/>
              </a:rPr>
              <a:t> ich </a:t>
            </a:r>
            <a:r>
              <a:rPr lang="en-US" sz="3200" dirty="0" err="1">
                <a:latin typeface="Abadi Extra Light" panose="020B0204020104020204" pitchFamily="34" charset="0"/>
              </a:rPr>
              <a:t>laufen</a:t>
            </a:r>
            <a:r>
              <a:rPr lang="en-US" sz="3200" dirty="0">
                <a:latin typeface="Abadi Extra Light" panose="020B0204020104020204" pitchFamily="34" charset="0"/>
              </a:rPr>
              <a:t>.</a:t>
            </a:r>
          </a:p>
        </p:txBody>
      </p:sp>
      <p:pic>
        <p:nvPicPr>
          <p:cNvPr id="6148" name="Picture 4" descr="Walking girl by Yuliia Hrozian on Dribbble">
            <a:extLst>
              <a:ext uri="{FF2B5EF4-FFF2-40B4-BE49-F238E27FC236}">
                <a16:creationId xmlns:a16="http://schemas.microsoft.com/office/drawing/2014/main" id="{E5D66B4C-1069-4179-0139-EDFA86312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27877"/>
            <a:ext cx="5320589" cy="475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CC37C5D7-3A5D-F9A3-644C-15A55B100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43" y="2104240"/>
            <a:ext cx="4162665" cy="397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767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A64DD-81C1-14FE-8417-E2C02B688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5686" y="987425"/>
            <a:ext cx="4668384" cy="381158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badi Extra Light" panose="020B0204020104020204" pitchFamily="34" charset="0"/>
              </a:rPr>
              <a:t>Am Freitag um 11:00 </a:t>
            </a:r>
            <a:r>
              <a:rPr lang="en-US" sz="3200" dirty="0" err="1">
                <a:latin typeface="Abadi Extra Light" panose="020B0204020104020204" pitchFamily="34" charset="0"/>
              </a:rPr>
              <a:t>Uhr</a:t>
            </a:r>
            <a:r>
              <a:rPr lang="en-US" sz="3200" dirty="0">
                <a:latin typeface="Abadi Extra Light" panose="020B0204020104020204" pitchFamily="34" charset="0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</a:rPr>
              <a:t>gehe</a:t>
            </a:r>
            <a:r>
              <a:rPr lang="en-US" sz="3200" dirty="0">
                <a:latin typeface="Abadi Extra Light" panose="020B0204020104020204" pitchFamily="34" charset="0"/>
              </a:rPr>
              <a:t> ich </a:t>
            </a:r>
            <a:r>
              <a:rPr lang="en-US" sz="3200" dirty="0" err="1">
                <a:latin typeface="Abadi Extra Light" panose="020B0204020104020204" pitchFamily="34" charset="0"/>
              </a:rPr>
              <a:t>schwimmen</a:t>
            </a:r>
            <a:r>
              <a:rPr lang="en-US" sz="3200" dirty="0">
                <a:latin typeface="Abadi Extra Light" panose="020B0204020104020204" pitchFamily="34" charset="0"/>
              </a:rPr>
              <a:t>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908231D-71CF-19A4-81E7-788D1E975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5" y="2142930"/>
            <a:ext cx="4395651" cy="40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302419-8E1D-940F-2118-DCF7FFEF9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994" y="1365291"/>
            <a:ext cx="4632339" cy="498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31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0B68E-73B9-76F2-B883-5BD56B103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90" y="810144"/>
            <a:ext cx="4641079" cy="381158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badi Extra Light" panose="020B0204020104020204" pitchFamily="34" charset="0"/>
              </a:rPr>
              <a:t>Am Sonntag um 17:00 </a:t>
            </a:r>
            <a:r>
              <a:rPr lang="en-US" sz="3200" dirty="0" err="1">
                <a:latin typeface="Abadi Extra Light" panose="020B0204020104020204" pitchFamily="34" charset="0"/>
              </a:rPr>
              <a:t>Uhr</a:t>
            </a:r>
            <a:r>
              <a:rPr lang="en-US" sz="3200" dirty="0">
                <a:latin typeface="Abadi Extra Light" panose="020B0204020104020204" pitchFamily="34" charset="0"/>
              </a:rPr>
              <a:t> </a:t>
            </a:r>
            <a:r>
              <a:rPr lang="en-US" sz="3200" dirty="0" err="1">
                <a:latin typeface="Abadi Extra Light" panose="020B0204020104020204" pitchFamily="34" charset="0"/>
              </a:rPr>
              <a:t>gehe</a:t>
            </a:r>
            <a:r>
              <a:rPr lang="en-US" sz="3200" dirty="0">
                <a:latin typeface="Abadi Extra Light" panose="020B0204020104020204" pitchFamily="34" charset="0"/>
              </a:rPr>
              <a:t> ich </a:t>
            </a:r>
            <a:r>
              <a:rPr lang="en-US" sz="3200" dirty="0" err="1">
                <a:latin typeface="Abadi Extra Light" panose="020B0204020104020204" pitchFamily="34" charset="0"/>
              </a:rPr>
              <a:t>reiten</a:t>
            </a:r>
            <a:r>
              <a:rPr lang="en-US" sz="3200" dirty="0">
                <a:latin typeface="Abadi Extra Light" panose="020B0204020104020204" pitchFamily="34" charset="0"/>
              </a:rPr>
              <a:t>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9E8A5F4-CFCE-985B-4588-16820D472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89" y="2117620"/>
            <a:ext cx="4545219" cy="375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op 10: Best Animated Horse Characters | NZ Film Freak">
            <a:extLst>
              <a:ext uri="{FF2B5EF4-FFF2-40B4-BE49-F238E27FC236}">
                <a16:creationId xmlns:a16="http://schemas.microsoft.com/office/drawing/2014/main" id="{7B648F8C-FCFA-0274-3489-A433FA338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206" y="996950"/>
            <a:ext cx="5061846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51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D70A7-A827-A2B6-A3B2-050840972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396" y="477701"/>
            <a:ext cx="11274612" cy="58969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Mein Name </a:t>
            </a:r>
            <a:r>
              <a:rPr lang="en-US" dirty="0" err="1"/>
              <a:t>ist</a:t>
            </a:r>
            <a:r>
              <a:rPr lang="en-US" dirty="0"/>
              <a:t> Yara Naffa und ich </a:t>
            </a:r>
            <a:r>
              <a:rPr lang="en-US" dirty="0" err="1"/>
              <a:t>gehe</a:t>
            </a:r>
            <a:r>
              <a:rPr lang="en-US" dirty="0"/>
              <a:t> um 7:00 </a:t>
            </a:r>
            <a:r>
              <a:rPr lang="en-US" dirty="0" err="1"/>
              <a:t>Uhr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Schule. In der Schule um 9:00 </a:t>
            </a:r>
            <a:r>
              <a:rPr lang="en-US" dirty="0" err="1"/>
              <a:t>Uhr</a:t>
            </a:r>
            <a:r>
              <a:rPr lang="en-US" dirty="0"/>
              <a:t> </a:t>
            </a:r>
            <a:r>
              <a:rPr lang="en-US" dirty="0" err="1"/>
              <a:t>spiele</a:t>
            </a:r>
            <a:r>
              <a:rPr lang="en-US" dirty="0"/>
              <a:t> ich </a:t>
            </a:r>
            <a:r>
              <a:rPr lang="en-US" dirty="0" err="1"/>
              <a:t>Vollyball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meinen</a:t>
            </a:r>
            <a:r>
              <a:rPr lang="en-US" dirty="0"/>
              <a:t> </a:t>
            </a:r>
            <a:r>
              <a:rPr lang="en-US" dirty="0" err="1"/>
              <a:t>Freunden</a:t>
            </a:r>
            <a:r>
              <a:rPr lang="en-US" dirty="0"/>
              <a:t> und </a:t>
            </a:r>
            <a:r>
              <a:rPr lang="en-US" dirty="0" err="1"/>
              <a:t>nach</a:t>
            </a:r>
            <a:r>
              <a:rPr lang="en-US" dirty="0"/>
              <a:t> der Schule um 18:00 </a:t>
            </a:r>
            <a:r>
              <a:rPr lang="en-US" dirty="0" err="1"/>
              <a:t>Uhr</a:t>
            </a:r>
            <a:r>
              <a:rPr lang="en-US" dirty="0"/>
              <a:t> </a:t>
            </a:r>
            <a:r>
              <a:rPr lang="en-US" dirty="0" err="1"/>
              <a:t>spiele</a:t>
            </a:r>
            <a:r>
              <a:rPr lang="en-US" dirty="0"/>
              <a:t> ich Taekwondo. </a:t>
            </a:r>
          </a:p>
          <a:p>
            <a:pPr marL="0" indent="0">
              <a:buNone/>
            </a:pPr>
            <a:r>
              <a:rPr lang="en-US" dirty="0"/>
              <a:t>Am Freitag </a:t>
            </a:r>
            <a:r>
              <a:rPr lang="en-US" dirty="0" err="1"/>
              <a:t>gehe</a:t>
            </a:r>
            <a:r>
              <a:rPr lang="en-US" dirty="0"/>
              <a:t> ich um 8:00 </a:t>
            </a:r>
            <a:r>
              <a:rPr lang="en-US" dirty="0" err="1"/>
              <a:t>Uhr</a:t>
            </a:r>
            <a:r>
              <a:rPr lang="en-US" dirty="0"/>
              <a:t> </a:t>
            </a:r>
            <a:r>
              <a:rPr lang="en-US" dirty="0" err="1"/>
              <a:t>laufen</a:t>
            </a:r>
            <a:r>
              <a:rPr lang="en-US" dirty="0"/>
              <a:t> und um 11:00 </a:t>
            </a:r>
            <a:r>
              <a:rPr lang="en-US" dirty="0" err="1"/>
              <a:t>Uhr</a:t>
            </a:r>
            <a:r>
              <a:rPr lang="en-US" dirty="0"/>
              <a:t> </a:t>
            </a:r>
            <a:r>
              <a:rPr lang="en-US" dirty="0" err="1"/>
              <a:t>schwimmen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/>
              <a:t>Jeden</a:t>
            </a:r>
            <a:r>
              <a:rPr lang="en-US" dirty="0"/>
              <a:t> Sonntag </a:t>
            </a:r>
            <a:r>
              <a:rPr lang="en-US" dirty="0" err="1"/>
              <a:t>gehe</a:t>
            </a:r>
            <a:r>
              <a:rPr lang="en-US" dirty="0"/>
              <a:t> ich um 17:00 </a:t>
            </a:r>
            <a:r>
              <a:rPr lang="en-US" dirty="0" err="1"/>
              <a:t>Uhr</a:t>
            </a:r>
            <a:r>
              <a:rPr lang="en-US" dirty="0"/>
              <a:t> </a:t>
            </a:r>
            <a:r>
              <a:rPr lang="en-US" dirty="0" err="1"/>
              <a:t>reiten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412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4" name="Rectangle 8198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215" name="Rectangle 8200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8216" name="Picture 8202">
            <a:extLst>
              <a:ext uri="{FF2B5EF4-FFF2-40B4-BE49-F238E27FC236}">
                <a16:creationId xmlns:a16="http://schemas.microsoft.com/office/drawing/2014/main" id="{594C0E01-BC96-4381-99B4-038A5E1D9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0019" y="1016017"/>
            <a:ext cx="5295076" cy="6388886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8217" name="Group 8204">
            <a:extLst>
              <a:ext uri="{FF2B5EF4-FFF2-40B4-BE49-F238E27FC236}">
                <a16:creationId xmlns:a16="http://schemas.microsoft.com/office/drawing/2014/main" id="{571A5182-88AD-4DEB-8200-5575BC81C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-1"/>
            <a:ext cx="7724071" cy="6858000"/>
            <a:chOff x="4464881" y="0"/>
            <a:chExt cx="7724071" cy="6858000"/>
          </a:xfrm>
        </p:grpSpPr>
        <p:pic>
          <p:nvPicPr>
            <p:cNvPr id="8206" name="Picture 8205">
              <a:extLst>
                <a:ext uri="{FF2B5EF4-FFF2-40B4-BE49-F238E27FC236}">
                  <a16:creationId xmlns:a16="http://schemas.microsoft.com/office/drawing/2014/main" id="{6E3E7B46-8463-4264-9E25-CE556788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8218" name="Picture 8206">
              <a:extLst>
                <a:ext uri="{FF2B5EF4-FFF2-40B4-BE49-F238E27FC236}">
                  <a16:creationId xmlns:a16="http://schemas.microsoft.com/office/drawing/2014/main" id="{30775669-500B-4365-AF2B-E5F1F866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pic>
        <p:nvPicPr>
          <p:cNvPr id="8194" name="Picture 2" descr="Danke (Thank You in German) Word Cloud background, all languages, multilingual for education or thanksgiving day - 80855187">
            <a:extLst>
              <a:ext uri="{FF2B5EF4-FFF2-40B4-BE49-F238E27FC236}">
                <a16:creationId xmlns:a16="http://schemas.microsoft.com/office/drawing/2014/main" id="{B16F6A91-C39C-BF39-C330-EC7EFDB9B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7" b="16977"/>
          <a:stretch/>
        </p:blipFill>
        <p:spPr bwMode="auto">
          <a:xfrm>
            <a:off x="1640586" y="1169916"/>
            <a:ext cx="8910828" cy="451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83919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126</Words>
  <Application>Microsoft Office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Abadi Extra Light</vt:lpstr>
      <vt:lpstr>Arial</vt:lpstr>
      <vt:lpstr>Avenir Next LT Pro</vt:lpstr>
      <vt:lpstr>AvenirNext LT Pro Medium</vt:lpstr>
      <vt:lpstr>Sabon Next LT</vt:lpstr>
      <vt:lpstr>DappledVTI</vt:lpstr>
      <vt:lpstr>Was ich in meiner Freizeit mache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naffa yara</dc:creator>
  <cp:lastModifiedBy>naffa yara</cp:lastModifiedBy>
  <cp:revision>3</cp:revision>
  <dcterms:created xsi:type="dcterms:W3CDTF">2023-05-15T17:16:09Z</dcterms:created>
  <dcterms:modified xsi:type="dcterms:W3CDTF">2023-05-15T19:00:12Z</dcterms:modified>
</cp:coreProperties>
</file>